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heme/theme2.xml" ContentType="application/vnd.openxmlformats-officedocument.them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6" r:id="rId2"/>
    <p:sldId id="264" r:id="rId3"/>
    <p:sldId id="4561" r:id="rId4"/>
    <p:sldId id="4568" r:id="rId5"/>
    <p:sldId id="4569" r:id="rId6"/>
    <p:sldId id="4570" r:id="rId7"/>
    <p:sldId id="4565" r:id="rId8"/>
    <p:sldId id="4567" r:id="rId9"/>
    <p:sldId id="4404" r:id="rId1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F2F2"/>
    <a:srgbClr val="0670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94" autoAdjust="0"/>
    <p:restoredTop sz="95274" autoAdjust="0"/>
  </p:normalViewPr>
  <p:slideViewPr>
    <p:cSldViewPr snapToGrid="0">
      <p:cViewPr varScale="1">
        <p:scale>
          <a:sx n="121" d="100"/>
          <a:sy n="121" d="100"/>
        </p:scale>
        <p:origin x="592" y="1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91D83B-1C12-4566-A065-DEB5F03D3496}" type="datetimeFigureOut">
              <a:rPr lang="zh-CN" altLang="en-US" smtClean="0"/>
              <a:t>2025/7/23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EFCBC0-B461-473B-B0A0-4843F9D0DC6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47964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4" Type="http://schemas.openxmlformats.org/officeDocument/2006/relationships/image" Target="../media/image5.jpe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4" Type="http://schemas.openxmlformats.org/officeDocument/2006/relationships/image" Target="../media/image2.jpe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4" Type="http://schemas.openxmlformats.org/officeDocument/2006/relationships/image" Target="../media/image3.jpe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4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2025/7/23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F6B4D84-C0D5-4C93-BC67-38D6F82667C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14794" y="-1099742"/>
            <a:ext cx="962412" cy="962412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88EBF689-8222-42D9-ADE9-1EEEF172E9AE}"/>
              </a:ext>
            </a:extLst>
          </p:cNvPr>
          <p:cNvSpPr txBox="1"/>
          <p:nvPr userDrawn="1"/>
        </p:nvSpPr>
        <p:spPr>
          <a:xfrm>
            <a:off x="6433387" y="-494146"/>
            <a:ext cx="27577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rgbClr val="00B0F0"/>
                </a:solidFill>
                <a:latin typeface="思源宋体 CN Medium" panose="02020500000000000000" pitchFamily="18" charset="-122"/>
                <a:ea typeface="思源宋体 CN Medium" panose="02020500000000000000" pitchFamily="18" charset="-122"/>
              </a:rPr>
              <a:t>微信公众号</a:t>
            </a:r>
            <a:r>
              <a:rPr lang="en-US" altLang="zh-CN" sz="1600" dirty="0">
                <a:solidFill>
                  <a:srgbClr val="00B0F0"/>
                </a:solidFill>
                <a:latin typeface="思源宋体 CN Medium" panose="02020500000000000000" pitchFamily="18" charset="-122"/>
                <a:ea typeface="思源宋体 CN Medium" panose="02020500000000000000" pitchFamily="18" charset="-122"/>
              </a:rPr>
              <a:t>: PPT</a:t>
            </a:r>
            <a:r>
              <a:rPr lang="zh-CN" altLang="en-US" sz="1600" dirty="0">
                <a:solidFill>
                  <a:srgbClr val="00B0F0"/>
                </a:solidFill>
                <a:latin typeface="思源宋体 CN Medium" panose="02020500000000000000" pitchFamily="18" charset="-122"/>
                <a:ea typeface="思源宋体 CN Medium" panose="02020500000000000000" pitchFamily="18" charset="-122"/>
              </a:rPr>
              <a:t>研究生</a:t>
            </a:r>
          </a:p>
        </p:txBody>
      </p:sp>
    </p:spTree>
    <p:extLst>
      <p:ext uri="{BB962C8B-B14F-4D97-AF65-F5344CB8AC3E}">
        <p14:creationId xmlns:p14="http://schemas.microsoft.com/office/powerpoint/2010/main" val="30518276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A-图片 14">
            <a:extLst>
              <a:ext uri="{FF2B5EF4-FFF2-40B4-BE49-F238E27FC236}">
                <a16:creationId xmlns:a16="http://schemas.microsoft.com/office/drawing/2014/main" id="{0C1095E7-2CDA-4BE9-B472-770813F4C170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"/>
            <a:ext cx="12192000" cy="3429000"/>
          </a:xfrm>
          <a:custGeom>
            <a:avLst/>
            <a:gdLst>
              <a:gd name="connsiteX0" fmla="*/ 0 w 12192000"/>
              <a:gd name="connsiteY0" fmla="*/ 0 h 3429001"/>
              <a:gd name="connsiteX1" fmla="*/ 12192000 w 12192000"/>
              <a:gd name="connsiteY1" fmla="*/ 0 h 3429001"/>
              <a:gd name="connsiteX2" fmla="*/ 12192000 w 12192000"/>
              <a:gd name="connsiteY2" fmla="*/ 2925589 h 3429001"/>
              <a:gd name="connsiteX3" fmla="*/ 12119571 w 12192000"/>
              <a:gd name="connsiteY3" fmla="*/ 2939984 h 3429001"/>
              <a:gd name="connsiteX4" fmla="*/ 6096001 w 12192000"/>
              <a:gd name="connsiteY4" fmla="*/ 3429001 h 3429001"/>
              <a:gd name="connsiteX5" fmla="*/ 72430 w 12192000"/>
              <a:gd name="connsiteY5" fmla="*/ 2939984 h 3429001"/>
              <a:gd name="connsiteX6" fmla="*/ 0 w 12192000"/>
              <a:gd name="connsiteY6" fmla="*/ 2925589 h 3429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3429001">
                <a:moveTo>
                  <a:pt x="0" y="0"/>
                </a:moveTo>
                <a:lnTo>
                  <a:pt x="12192000" y="0"/>
                </a:lnTo>
                <a:lnTo>
                  <a:pt x="12192000" y="2925589"/>
                </a:lnTo>
                <a:lnTo>
                  <a:pt x="12119571" y="2939984"/>
                </a:lnTo>
                <a:cubicBezTo>
                  <a:pt x="10400109" y="3248724"/>
                  <a:pt x="8327268" y="3429001"/>
                  <a:pt x="6096001" y="3429001"/>
                </a:cubicBezTo>
                <a:cubicBezTo>
                  <a:pt x="3864735" y="3429001"/>
                  <a:pt x="1791894" y="3248724"/>
                  <a:pt x="72430" y="2939984"/>
                </a:cubicBezTo>
                <a:lnTo>
                  <a:pt x="0" y="2925589"/>
                </a:lnTo>
                <a:close/>
              </a:path>
            </a:pathLst>
          </a:custGeom>
        </p:spPr>
      </p:pic>
      <p:sp>
        <p:nvSpPr>
          <p:cNvPr id="4" name="PA-椭圆 7">
            <a:extLst>
              <a:ext uri="{FF2B5EF4-FFF2-40B4-BE49-F238E27FC236}">
                <a16:creationId xmlns:a16="http://schemas.microsoft.com/office/drawing/2014/main" id="{9B9FAF94-15F9-4AB9-B422-06704F5B6CF9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-4677507" y="-2297723"/>
            <a:ext cx="21547015" cy="5726723"/>
          </a:xfrm>
          <a:prstGeom prst="ellipse">
            <a:avLst/>
          </a:prstGeom>
          <a:gradFill flip="none" rotWithShape="1">
            <a:gsLst>
              <a:gs pos="0">
                <a:srgbClr val="187FFF">
                  <a:lumMod val="93000"/>
                </a:srgbClr>
              </a:gs>
              <a:gs pos="100000">
                <a:srgbClr val="0679E4">
                  <a:alpha val="72000"/>
                  <a:lumMod val="92000"/>
                  <a:lumOff val="8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400" b="1" dirty="0">
              <a:solidFill>
                <a:schemeClr val="bg1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51CA2DE3-FA9A-4CF7-BB4D-7505E7A3C687}"/>
              </a:ext>
            </a:extLst>
          </p:cNvPr>
          <p:cNvGrpSpPr/>
          <p:nvPr userDrawn="1"/>
        </p:nvGrpSpPr>
        <p:grpSpPr>
          <a:xfrm>
            <a:off x="5775038" y="636936"/>
            <a:ext cx="641924" cy="642498"/>
            <a:chOff x="1560409" y="3222819"/>
            <a:chExt cx="1776413" cy="1778000"/>
          </a:xfrm>
        </p:grpSpPr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A97241CC-2DBA-4A92-BDCC-EFC3C3292ED8}"/>
                </a:ext>
              </a:extLst>
            </p:cNvPr>
            <p:cNvGrpSpPr/>
            <p:nvPr/>
          </p:nvGrpSpPr>
          <p:grpSpPr>
            <a:xfrm>
              <a:off x="1560409" y="3222819"/>
              <a:ext cx="1776413" cy="1778000"/>
              <a:chOff x="1560409" y="2069897"/>
              <a:chExt cx="1776413" cy="1778000"/>
            </a:xfrm>
          </p:grpSpPr>
          <p:sp>
            <p:nvSpPr>
              <p:cNvPr id="65" name="îS1îḋé">
                <a:extLst>
                  <a:ext uri="{FF2B5EF4-FFF2-40B4-BE49-F238E27FC236}">
                    <a16:creationId xmlns:a16="http://schemas.microsoft.com/office/drawing/2014/main" id="{EF7932DD-FD61-49FE-8F3F-E9FAD1AF2C10}"/>
                  </a:ext>
                </a:extLst>
              </p:cNvPr>
              <p:cNvSpPr/>
              <p:nvPr/>
            </p:nvSpPr>
            <p:spPr bwMode="auto">
              <a:xfrm>
                <a:off x="1560409" y="2069897"/>
                <a:ext cx="1776413" cy="1778000"/>
              </a:xfrm>
              <a:prstGeom prst="ellipse">
                <a:avLst/>
              </a:prstGeom>
              <a:noFill/>
              <a:ln w="158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6" name="îṣḷïďé">
                <a:extLst>
                  <a:ext uri="{FF2B5EF4-FFF2-40B4-BE49-F238E27FC236}">
                    <a16:creationId xmlns:a16="http://schemas.microsoft.com/office/drawing/2014/main" id="{C11F9B6F-40C7-4CF6-B325-A58B5FCE1944}"/>
                  </a:ext>
                </a:extLst>
              </p:cNvPr>
              <p:cNvSpPr/>
              <p:nvPr/>
            </p:nvSpPr>
            <p:spPr bwMode="auto">
              <a:xfrm>
                <a:off x="1779484" y="2288972"/>
                <a:ext cx="1336675" cy="1338263"/>
              </a:xfrm>
              <a:prstGeom prst="ellipse">
                <a:avLst/>
              </a:prstGeom>
              <a:noFill/>
              <a:ln w="952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630413F7-BDD7-49BF-BE2B-A412B079F8E9}"/>
                </a:ext>
              </a:extLst>
            </p:cNvPr>
            <p:cNvGrpSpPr/>
            <p:nvPr/>
          </p:nvGrpSpPr>
          <p:grpSpPr>
            <a:xfrm>
              <a:off x="1642165" y="3280763"/>
              <a:ext cx="1612900" cy="1662113"/>
              <a:chOff x="1641372" y="4491628"/>
              <a:chExt cx="1612900" cy="1662113"/>
            </a:xfrm>
            <a:solidFill>
              <a:schemeClr val="bg1"/>
            </a:solidFill>
          </p:grpSpPr>
          <p:sp>
            <p:nvSpPr>
              <p:cNvPr id="8" name="ïś1íďê">
                <a:extLst>
                  <a:ext uri="{FF2B5EF4-FFF2-40B4-BE49-F238E27FC236}">
                    <a16:creationId xmlns:a16="http://schemas.microsoft.com/office/drawing/2014/main" id="{8F3040E7-789A-4760-B707-F904FDF176B2}"/>
                  </a:ext>
                </a:extLst>
              </p:cNvPr>
              <p:cNvSpPr/>
              <p:nvPr/>
            </p:nvSpPr>
            <p:spPr bwMode="auto">
              <a:xfrm>
                <a:off x="2889147" y="4701178"/>
                <a:ext cx="153988" cy="138113"/>
              </a:xfrm>
              <a:custGeom>
                <a:avLst/>
                <a:gdLst>
                  <a:gd name="T0" fmla="*/ 62 w 83"/>
                  <a:gd name="T1" fmla="*/ 8 h 75"/>
                  <a:gd name="T2" fmla="*/ 53 w 83"/>
                  <a:gd name="T3" fmla="*/ 10 h 75"/>
                  <a:gd name="T4" fmla="*/ 57 w 83"/>
                  <a:gd name="T5" fmla="*/ 0 h 75"/>
                  <a:gd name="T6" fmla="*/ 44 w 83"/>
                  <a:gd name="T7" fmla="*/ 21 h 75"/>
                  <a:gd name="T8" fmla="*/ 58 w 83"/>
                  <a:gd name="T9" fmla="*/ 11 h 75"/>
                  <a:gd name="T10" fmla="*/ 54 w 83"/>
                  <a:gd name="T11" fmla="*/ 18 h 75"/>
                  <a:gd name="T12" fmla="*/ 28 w 83"/>
                  <a:gd name="T13" fmla="*/ 18 h 75"/>
                  <a:gd name="T14" fmla="*/ 19 w 83"/>
                  <a:gd name="T15" fmla="*/ 17 h 75"/>
                  <a:gd name="T16" fmla="*/ 25 w 83"/>
                  <a:gd name="T17" fmla="*/ 12 h 75"/>
                  <a:gd name="T18" fmla="*/ 1 w 83"/>
                  <a:gd name="T19" fmla="*/ 30 h 75"/>
                  <a:gd name="T20" fmla="*/ 13 w 83"/>
                  <a:gd name="T21" fmla="*/ 24 h 75"/>
                  <a:gd name="T22" fmla="*/ 36 w 83"/>
                  <a:gd name="T23" fmla="*/ 28 h 75"/>
                  <a:gd name="T24" fmla="*/ 22 w 83"/>
                  <a:gd name="T25" fmla="*/ 35 h 75"/>
                  <a:gd name="T26" fmla="*/ 45 w 83"/>
                  <a:gd name="T27" fmla="*/ 41 h 75"/>
                  <a:gd name="T28" fmla="*/ 42 w 83"/>
                  <a:gd name="T29" fmla="*/ 41 h 75"/>
                  <a:gd name="T30" fmla="*/ 35 w 83"/>
                  <a:gd name="T31" fmla="*/ 40 h 75"/>
                  <a:gd name="T32" fmla="*/ 37 w 83"/>
                  <a:gd name="T33" fmla="*/ 45 h 75"/>
                  <a:gd name="T34" fmla="*/ 12 w 83"/>
                  <a:gd name="T35" fmla="*/ 34 h 75"/>
                  <a:gd name="T36" fmla="*/ 9 w 83"/>
                  <a:gd name="T37" fmla="*/ 35 h 75"/>
                  <a:gd name="T38" fmla="*/ 20 w 83"/>
                  <a:gd name="T39" fmla="*/ 64 h 75"/>
                  <a:gd name="T40" fmla="*/ 0 w 83"/>
                  <a:gd name="T41" fmla="*/ 57 h 75"/>
                  <a:gd name="T42" fmla="*/ 35 w 83"/>
                  <a:gd name="T43" fmla="*/ 58 h 75"/>
                  <a:gd name="T44" fmla="*/ 46 w 83"/>
                  <a:gd name="T45" fmla="*/ 57 h 75"/>
                  <a:gd name="T46" fmla="*/ 42 w 83"/>
                  <a:gd name="T47" fmla="*/ 48 h 75"/>
                  <a:gd name="T48" fmla="*/ 62 w 83"/>
                  <a:gd name="T49" fmla="*/ 57 h 75"/>
                  <a:gd name="T50" fmla="*/ 61 w 83"/>
                  <a:gd name="T51" fmla="*/ 35 h 75"/>
                  <a:gd name="T52" fmla="*/ 62 w 83"/>
                  <a:gd name="T53" fmla="*/ 34 h 75"/>
                  <a:gd name="T54" fmla="*/ 66 w 83"/>
                  <a:gd name="T55" fmla="*/ 16 h 75"/>
                  <a:gd name="T56" fmla="*/ 63 w 83"/>
                  <a:gd name="T57" fmla="*/ 44 h 75"/>
                  <a:gd name="T58" fmla="*/ 54 w 83"/>
                  <a:gd name="T59" fmla="*/ 32 h 75"/>
                  <a:gd name="T60" fmla="*/ 60 w 83"/>
                  <a:gd name="T61" fmla="*/ 27 h 75"/>
                  <a:gd name="T62" fmla="*/ 67 w 83"/>
                  <a:gd name="T63" fmla="*/ 18 h 75"/>
                  <a:gd name="T64" fmla="*/ 77 w 83"/>
                  <a:gd name="T65" fmla="*/ 23 h 75"/>
                  <a:gd name="T66" fmla="*/ 60 w 83"/>
                  <a:gd name="T67" fmla="*/ 27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83" h="75">
                    <a:moveTo>
                      <a:pt x="66" y="16"/>
                    </a:moveTo>
                    <a:cubicBezTo>
                      <a:pt x="65" y="13"/>
                      <a:pt x="63" y="11"/>
                      <a:pt x="62" y="8"/>
                    </a:cubicBezTo>
                    <a:cubicBezTo>
                      <a:pt x="59" y="9"/>
                      <a:pt x="57" y="9"/>
                      <a:pt x="54" y="10"/>
                    </a:cubicBezTo>
                    <a:cubicBezTo>
                      <a:pt x="54" y="10"/>
                      <a:pt x="53" y="10"/>
                      <a:pt x="53" y="10"/>
                    </a:cubicBezTo>
                    <a:cubicBezTo>
                      <a:pt x="54" y="7"/>
                      <a:pt x="57" y="6"/>
                      <a:pt x="59" y="3"/>
                    </a:cubicBezTo>
                    <a:cubicBezTo>
                      <a:pt x="58" y="2"/>
                      <a:pt x="58" y="1"/>
                      <a:pt x="57" y="0"/>
                    </a:cubicBezTo>
                    <a:cubicBezTo>
                      <a:pt x="48" y="1"/>
                      <a:pt x="37" y="9"/>
                      <a:pt x="42" y="19"/>
                    </a:cubicBezTo>
                    <a:cubicBezTo>
                      <a:pt x="42" y="19"/>
                      <a:pt x="43" y="20"/>
                      <a:pt x="44" y="21"/>
                    </a:cubicBezTo>
                    <a:cubicBezTo>
                      <a:pt x="47" y="19"/>
                      <a:pt x="48" y="15"/>
                      <a:pt x="51" y="14"/>
                    </a:cubicBezTo>
                    <a:cubicBezTo>
                      <a:pt x="53" y="13"/>
                      <a:pt x="55" y="13"/>
                      <a:pt x="58" y="11"/>
                    </a:cubicBezTo>
                    <a:cubicBezTo>
                      <a:pt x="58" y="11"/>
                      <a:pt x="59" y="11"/>
                      <a:pt x="59" y="11"/>
                    </a:cubicBezTo>
                    <a:cubicBezTo>
                      <a:pt x="57" y="14"/>
                      <a:pt x="56" y="16"/>
                      <a:pt x="54" y="18"/>
                    </a:cubicBezTo>
                    <a:cubicBezTo>
                      <a:pt x="54" y="21"/>
                      <a:pt x="55" y="24"/>
                      <a:pt x="54" y="27"/>
                    </a:cubicBezTo>
                    <a:cubicBezTo>
                      <a:pt x="54" y="27"/>
                      <a:pt x="30" y="18"/>
                      <a:pt x="28" y="18"/>
                    </a:cubicBezTo>
                    <a:cubicBezTo>
                      <a:pt x="25" y="17"/>
                      <a:pt x="22" y="17"/>
                      <a:pt x="20" y="17"/>
                    </a:cubicBezTo>
                    <a:cubicBezTo>
                      <a:pt x="19" y="17"/>
                      <a:pt x="19" y="17"/>
                      <a:pt x="19" y="17"/>
                    </a:cubicBezTo>
                    <a:cubicBezTo>
                      <a:pt x="22" y="15"/>
                      <a:pt x="23" y="15"/>
                      <a:pt x="25" y="13"/>
                    </a:cubicBezTo>
                    <a:cubicBezTo>
                      <a:pt x="25" y="12"/>
                      <a:pt x="25" y="12"/>
                      <a:pt x="25" y="12"/>
                    </a:cubicBezTo>
                    <a:cubicBezTo>
                      <a:pt x="18" y="12"/>
                      <a:pt x="11" y="16"/>
                      <a:pt x="4" y="18"/>
                    </a:cubicBezTo>
                    <a:cubicBezTo>
                      <a:pt x="0" y="22"/>
                      <a:pt x="0" y="25"/>
                      <a:pt x="1" y="30"/>
                    </a:cubicBezTo>
                    <a:cubicBezTo>
                      <a:pt x="3" y="31"/>
                      <a:pt x="3" y="31"/>
                      <a:pt x="3" y="31"/>
                    </a:cubicBezTo>
                    <a:cubicBezTo>
                      <a:pt x="6" y="29"/>
                      <a:pt x="9" y="26"/>
                      <a:pt x="13" y="24"/>
                    </a:cubicBezTo>
                    <a:cubicBezTo>
                      <a:pt x="19" y="20"/>
                      <a:pt x="30" y="22"/>
                      <a:pt x="37" y="27"/>
                    </a:cubicBezTo>
                    <a:cubicBezTo>
                      <a:pt x="37" y="28"/>
                      <a:pt x="36" y="28"/>
                      <a:pt x="36" y="28"/>
                    </a:cubicBezTo>
                    <a:cubicBezTo>
                      <a:pt x="31" y="29"/>
                      <a:pt x="28" y="28"/>
                      <a:pt x="22" y="32"/>
                    </a:cubicBezTo>
                    <a:cubicBezTo>
                      <a:pt x="22" y="33"/>
                      <a:pt x="22" y="34"/>
                      <a:pt x="22" y="35"/>
                    </a:cubicBezTo>
                    <a:cubicBezTo>
                      <a:pt x="22" y="37"/>
                      <a:pt x="22" y="37"/>
                      <a:pt x="24" y="39"/>
                    </a:cubicBezTo>
                    <a:cubicBezTo>
                      <a:pt x="31" y="37"/>
                      <a:pt x="37" y="36"/>
                      <a:pt x="45" y="41"/>
                    </a:cubicBezTo>
                    <a:cubicBezTo>
                      <a:pt x="44" y="41"/>
                      <a:pt x="44" y="41"/>
                      <a:pt x="44" y="41"/>
                    </a:cubicBezTo>
                    <a:cubicBezTo>
                      <a:pt x="43" y="41"/>
                      <a:pt x="42" y="41"/>
                      <a:pt x="42" y="41"/>
                    </a:cubicBezTo>
                    <a:cubicBezTo>
                      <a:pt x="41" y="40"/>
                      <a:pt x="40" y="39"/>
                      <a:pt x="39" y="39"/>
                    </a:cubicBezTo>
                    <a:cubicBezTo>
                      <a:pt x="37" y="41"/>
                      <a:pt x="37" y="41"/>
                      <a:pt x="35" y="40"/>
                    </a:cubicBezTo>
                    <a:cubicBezTo>
                      <a:pt x="35" y="40"/>
                      <a:pt x="34" y="41"/>
                      <a:pt x="34" y="41"/>
                    </a:cubicBezTo>
                    <a:cubicBezTo>
                      <a:pt x="35" y="43"/>
                      <a:pt x="35" y="43"/>
                      <a:pt x="37" y="45"/>
                    </a:cubicBezTo>
                    <a:cubicBezTo>
                      <a:pt x="36" y="46"/>
                      <a:pt x="36" y="47"/>
                      <a:pt x="35" y="48"/>
                    </a:cubicBezTo>
                    <a:cubicBezTo>
                      <a:pt x="27" y="44"/>
                      <a:pt x="20" y="40"/>
                      <a:pt x="12" y="34"/>
                    </a:cubicBezTo>
                    <a:cubicBezTo>
                      <a:pt x="11" y="34"/>
                      <a:pt x="11" y="34"/>
                      <a:pt x="10" y="34"/>
                    </a:cubicBezTo>
                    <a:cubicBezTo>
                      <a:pt x="9" y="34"/>
                      <a:pt x="9" y="35"/>
                      <a:pt x="9" y="35"/>
                    </a:cubicBezTo>
                    <a:cubicBezTo>
                      <a:pt x="11" y="55"/>
                      <a:pt x="20" y="44"/>
                      <a:pt x="31" y="54"/>
                    </a:cubicBezTo>
                    <a:cubicBezTo>
                      <a:pt x="27" y="58"/>
                      <a:pt x="23" y="61"/>
                      <a:pt x="20" y="64"/>
                    </a:cubicBezTo>
                    <a:cubicBezTo>
                      <a:pt x="15" y="63"/>
                      <a:pt x="6" y="55"/>
                      <a:pt x="1" y="56"/>
                    </a:cubicBezTo>
                    <a:cubicBezTo>
                      <a:pt x="1" y="56"/>
                      <a:pt x="1" y="56"/>
                      <a:pt x="0" y="57"/>
                    </a:cubicBezTo>
                    <a:cubicBezTo>
                      <a:pt x="2" y="62"/>
                      <a:pt x="7" y="67"/>
                      <a:pt x="9" y="72"/>
                    </a:cubicBezTo>
                    <a:cubicBezTo>
                      <a:pt x="17" y="75"/>
                      <a:pt x="26" y="66"/>
                      <a:pt x="35" y="58"/>
                    </a:cubicBezTo>
                    <a:cubicBezTo>
                      <a:pt x="37" y="60"/>
                      <a:pt x="39" y="63"/>
                      <a:pt x="42" y="65"/>
                    </a:cubicBezTo>
                    <a:cubicBezTo>
                      <a:pt x="46" y="63"/>
                      <a:pt x="46" y="60"/>
                      <a:pt x="46" y="57"/>
                    </a:cubicBezTo>
                    <a:cubicBezTo>
                      <a:pt x="45" y="54"/>
                      <a:pt x="43" y="53"/>
                      <a:pt x="40" y="50"/>
                    </a:cubicBezTo>
                    <a:cubicBezTo>
                      <a:pt x="41" y="49"/>
                      <a:pt x="42" y="48"/>
                      <a:pt x="42" y="48"/>
                    </a:cubicBezTo>
                    <a:cubicBezTo>
                      <a:pt x="46" y="48"/>
                      <a:pt x="49" y="48"/>
                      <a:pt x="53" y="46"/>
                    </a:cubicBezTo>
                    <a:cubicBezTo>
                      <a:pt x="56" y="49"/>
                      <a:pt x="59" y="53"/>
                      <a:pt x="62" y="57"/>
                    </a:cubicBezTo>
                    <a:cubicBezTo>
                      <a:pt x="65" y="56"/>
                      <a:pt x="68" y="55"/>
                      <a:pt x="70" y="52"/>
                    </a:cubicBezTo>
                    <a:cubicBezTo>
                      <a:pt x="72" y="47"/>
                      <a:pt x="66" y="40"/>
                      <a:pt x="61" y="35"/>
                    </a:cubicBezTo>
                    <a:cubicBezTo>
                      <a:pt x="61" y="35"/>
                      <a:pt x="61" y="35"/>
                      <a:pt x="61" y="35"/>
                    </a:cubicBezTo>
                    <a:cubicBezTo>
                      <a:pt x="62" y="34"/>
                      <a:pt x="62" y="34"/>
                      <a:pt x="62" y="34"/>
                    </a:cubicBezTo>
                    <a:cubicBezTo>
                      <a:pt x="69" y="34"/>
                      <a:pt x="72" y="37"/>
                      <a:pt x="79" y="32"/>
                    </a:cubicBezTo>
                    <a:cubicBezTo>
                      <a:pt x="83" y="17"/>
                      <a:pt x="74" y="21"/>
                      <a:pt x="66" y="16"/>
                    </a:cubicBezTo>
                    <a:close/>
                    <a:moveTo>
                      <a:pt x="63" y="44"/>
                    </a:moveTo>
                    <a:cubicBezTo>
                      <a:pt x="63" y="44"/>
                      <a:pt x="63" y="44"/>
                      <a:pt x="63" y="44"/>
                    </a:cubicBezTo>
                    <a:cubicBezTo>
                      <a:pt x="55" y="42"/>
                      <a:pt x="46" y="34"/>
                      <a:pt x="38" y="32"/>
                    </a:cubicBezTo>
                    <a:cubicBezTo>
                      <a:pt x="43" y="28"/>
                      <a:pt x="48" y="31"/>
                      <a:pt x="54" y="32"/>
                    </a:cubicBezTo>
                    <a:cubicBezTo>
                      <a:pt x="57" y="36"/>
                      <a:pt x="60" y="40"/>
                      <a:pt x="63" y="44"/>
                    </a:cubicBezTo>
                    <a:close/>
                    <a:moveTo>
                      <a:pt x="60" y="27"/>
                    </a:moveTo>
                    <a:cubicBezTo>
                      <a:pt x="60" y="27"/>
                      <a:pt x="60" y="26"/>
                      <a:pt x="59" y="26"/>
                    </a:cubicBezTo>
                    <a:cubicBezTo>
                      <a:pt x="61" y="23"/>
                      <a:pt x="63" y="20"/>
                      <a:pt x="67" y="18"/>
                    </a:cubicBezTo>
                    <a:cubicBezTo>
                      <a:pt x="69" y="19"/>
                      <a:pt x="71" y="19"/>
                      <a:pt x="74" y="20"/>
                    </a:cubicBezTo>
                    <a:cubicBezTo>
                      <a:pt x="75" y="21"/>
                      <a:pt x="76" y="22"/>
                      <a:pt x="77" y="23"/>
                    </a:cubicBezTo>
                    <a:cubicBezTo>
                      <a:pt x="77" y="24"/>
                      <a:pt x="77" y="24"/>
                      <a:pt x="77" y="25"/>
                    </a:cubicBezTo>
                    <a:cubicBezTo>
                      <a:pt x="72" y="29"/>
                      <a:pt x="66" y="27"/>
                      <a:pt x="60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" name="ïṩḻîḓé">
                <a:extLst>
                  <a:ext uri="{FF2B5EF4-FFF2-40B4-BE49-F238E27FC236}">
                    <a16:creationId xmlns:a16="http://schemas.microsoft.com/office/drawing/2014/main" id="{725A929C-EB7F-407F-9374-BB0656FBD4E8}"/>
                  </a:ext>
                </a:extLst>
              </p:cNvPr>
              <p:cNvSpPr/>
              <p:nvPr/>
            </p:nvSpPr>
            <p:spPr bwMode="auto">
              <a:xfrm>
                <a:off x="2728809" y="4582115"/>
                <a:ext cx="101600" cy="147638"/>
              </a:xfrm>
              <a:custGeom>
                <a:avLst/>
                <a:gdLst>
                  <a:gd name="T0" fmla="*/ 47 w 55"/>
                  <a:gd name="T1" fmla="*/ 0 h 80"/>
                  <a:gd name="T2" fmla="*/ 49 w 55"/>
                  <a:gd name="T3" fmla="*/ 20 h 80"/>
                  <a:gd name="T4" fmla="*/ 51 w 55"/>
                  <a:gd name="T5" fmla="*/ 34 h 80"/>
                  <a:gd name="T6" fmla="*/ 28 w 55"/>
                  <a:gd name="T7" fmla="*/ 38 h 80"/>
                  <a:gd name="T8" fmla="*/ 41 w 55"/>
                  <a:gd name="T9" fmla="*/ 68 h 80"/>
                  <a:gd name="T10" fmla="*/ 25 w 55"/>
                  <a:gd name="T11" fmla="*/ 74 h 80"/>
                  <a:gd name="T12" fmla="*/ 26 w 55"/>
                  <a:gd name="T13" fmla="*/ 39 h 80"/>
                  <a:gd name="T14" fmla="*/ 23 w 55"/>
                  <a:gd name="T15" fmla="*/ 40 h 80"/>
                  <a:gd name="T16" fmla="*/ 7 w 55"/>
                  <a:gd name="T17" fmla="*/ 54 h 80"/>
                  <a:gd name="T18" fmla="*/ 0 w 55"/>
                  <a:gd name="T19" fmla="*/ 43 h 80"/>
                  <a:gd name="T20" fmla="*/ 14 w 55"/>
                  <a:gd name="T21" fmla="*/ 28 h 80"/>
                  <a:gd name="T22" fmla="*/ 6 w 55"/>
                  <a:gd name="T23" fmla="*/ 15 h 80"/>
                  <a:gd name="T24" fmla="*/ 7 w 55"/>
                  <a:gd name="T25" fmla="*/ 15 h 80"/>
                  <a:gd name="T26" fmla="*/ 26 w 55"/>
                  <a:gd name="T27" fmla="*/ 18 h 80"/>
                  <a:gd name="T28" fmla="*/ 47 w 55"/>
                  <a:gd name="T29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5" h="80">
                    <a:moveTo>
                      <a:pt x="47" y="0"/>
                    </a:moveTo>
                    <a:cubicBezTo>
                      <a:pt x="55" y="7"/>
                      <a:pt x="49" y="11"/>
                      <a:pt x="49" y="20"/>
                    </a:cubicBezTo>
                    <a:cubicBezTo>
                      <a:pt x="49" y="25"/>
                      <a:pt x="55" y="25"/>
                      <a:pt x="51" y="34"/>
                    </a:cubicBezTo>
                    <a:cubicBezTo>
                      <a:pt x="44" y="37"/>
                      <a:pt x="34" y="32"/>
                      <a:pt x="28" y="38"/>
                    </a:cubicBezTo>
                    <a:cubicBezTo>
                      <a:pt x="38" y="44"/>
                      <a:pt x="45" y="59"/>
                      <a:pt x="41" y="68"/>
                    </a:cubicBezTo>
                    <a:cubicBezTo>
                      <a:pt x="39" y="74"/>
                      <a:pt x="28" y="80"/>
                      <a:pt x="25" y="74"/>
                    </a:cubicBezTo>
                    <a:cubicBezTo>
                      <a:pt x="19" y="62"/>
                      <a:pt x="39" y="55"/>
                      <a:pt x="26" y="39"/>
                    </a:cubicBezTo>
                    <a:cubicBezTo>
                      <a:pt x="25" y="39"/>
                      <a:pt x="25" y="39"/>
                      <a:pt x="23" y="40"/>
                    </a:cubicBezTo>
                    <a:cubicBezTo>
                      <a:pt x="17" y="44"/>
                      <a:pt x="14" y="52"/>
                      <a:pt x="7" y="54"/>
                    </a:cubicBezTo>
                    <a:cubicBezTo>
                      <a:pt x="2" y="51"/>
                      <a:pt x="2" y="48"/>
                      <a:pt x="0" y="43"/>
                    </a:cubicBezTo>
                    <a:cubicBezTo>
                      <a:pt x="3" y="39"/>
                      <a:pt x="14" y="30"/>
                      <a:pt x="14" y="28"/>
                    </a:cubicBezTo>
                    <a:cubicBezTo>
                      <a:pt x="14" y="25"/>
                      <a:pt x="7" y="19"/>
                      <a:pt x="6" y="15"/>
                    </a:cubicBezTo>
                    <a:cubicBezTo>
                      <a:pt x="6" y="15"/>
                      <a:pt x="7" y="15"/>
                      <a:pt x="7" y="15"/>
                    </a:cubicBezTo>
                    <a:cubicBezTo>
                      <a:pt x="13" y="15"/>
                      <a:pt x="20" y="18"/>
                      <a:pt x="26" y="18"/>
                    </a:cubicBezTo>
                    <a:cubicBezTo>
                      <a:pt x="34" y="17"/>
                      <a:pt x="41" y="5"/>
                      <a:pt x="4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" name="išḷïḓe">
                <a:extLst>
                  <a:ext uri="{FF2B5EF4-FFF2-40B4-BE49-F238E27FC236}">
                    <a16:creationId xmlns:a16="http://schemas.microsoft.com/office/drawing/2014/main" id="{64B3568E-A869-48C6-99C0-3C5730BFF414}"/>
                  </a:ext>
                </a:extLst>
              </p:cNvPr>
              <p:cNvSpPr/>
              <p:nvPr/>
            </p:nvSpPr>
            <p:spPr bwMode="auto">
              <a:xfrm>
                <a:off x="2490684" y="4510678"/>
                <a:ext cx="144463" cy="160338"/>
              </a:xfrm>
              <a:custGeom>
                <a:avLst/>
                <a:gdLst>
                  <a:gd name="T0" fmla="*/ 55 w 78"/>
                  <a:gd name="T1" fmla="*/ 64 h 87"/>
                  <a:gd name="T2" fmla="*/ 62 w 78"/>
                  <a:gd name="T3" fmla="*/ 50 h 87"/>
                  <a:gd name="T4" fmla="*/ 54 w 78"/>
                  <a:gd name="T5" fmla="*/ 43 h 87"/>
                  <a:gd name="T6" fmla="*/ 69 w 78"/>
                  <a:gd name="T7" fmla="*/ 29 h 87"/>
                  <a:gd name="T8" fmla="*/ 67 w 78"/>
                  <a:gd name="T9" fmla="*/ 21 h 87"/>
                  <a:gd name="T10" fmla="*/ 70 w 78"/>
                  <a:gd name="T11" fmla="*/ 11 h 87"/>
                  <a:gd name="T12" fmla="*/ 69 w 78"/>
                  <a:gd name="T13" fmla="*/ 3 h 87"/>
                  <a:gd name="T14" fmla="*/ 64 w 78"/>
                  <a:gd name="T15" fmla="*/ 0 h 87"/>
                  <a:gd name="T16" fmla="*/ 63 w 78"/>
                  <a:gd name="T17" fmla="*/ 0 h 87"/>
                  <a:gd name="T18" fmla="*/ 63 w 78"/>
                  <a:gd name="T19" fmla="*/ 12 h 87"/>
                  <a:gd name="T20" fmla="*/ 42 w 78"/>
                  <a:gd name="T21" fmla="*/ 25 h 87"/>
                  <a:gd name="T22" fmla="*/ 42 w 78"/>
                  <a:gd name="T23" fmla="*/ 33 h 87"/>
                  <a:gd name="T24" fmla="*/ 33 w 78"/>
                  <a:gd name="T25" fmla="*/ 36 h 87"/>
                  <a:gd name="T26" fmla="*/ 39 w 78"/>
                  <a:gd name="T27" fmla="*/ 33 h 87"/>
                  <a:gd name="T28" fmla="*/ 39 w 78"/>
                  <a:gd name="T29" fmla="*/ 23 h 87"/>
                  <a:gd name="T30" fmla="*/ 36 w 78"/>
                  <a:gd name="T31" fmla="*/ 0 h 87"/>
                  <a:gd name="T32" fmla="*/ 36 w 78"/>
                  <a:gd name="T33" fmla="*/ 0 h 87"/>
                  <a:gd name="T34" fmla="*/ 36 w 78"/>
                  <a:gd name="T35" fmla="*/ 8 h 87"/>
                  <a:gd name="T36" fmla="*/ 30 w 78"/>
                  <a:gd name="T37" fmla="*/ 24 h 87"/>
                  <a:gd name="T38" fmla="*/ 1 w 78"/>
                  <a:gd name="T39" fmla="*/ 29 h 87"/>
                  <a:gd name="T40" fmla="*/ 0 w 78"/>
                  <a:gd name="T41" fmla="*/ 31 h 87"/>
                  <a:gd name="T42" fmla="*/ 18 w 78"/>
                  <a:gd name="T43" fmla="*/ 39 h 87"/>
                  <a:gd name="T44" fmla="*/ 25 w 78"/>
                  <a:gd name="T45" fmla="*/ 36 h 87"/>
                  <a:gd name="T46" fmla="*/ 25 w 78"/>
                  <a:gd name="T47" fmla="*/ 36 h 87"/>
                  <a:gd name="T48" fmla="*/ 3 w 78"/>
                  <a:gd name="T49" fmla="*/ 62 h 87"/>
                  <a:gd name="T50" fmla="*/ 5 w 78"/>
                  <a:gd name="T51" fmla="*/ 67 h 87"/>
                  <a:gd name="T52" fmla="*/ 12 w 78"/>
                  <a:gd name="T53" fmla="*/ 66 h 87"/>
                  <a:gd name="T54" fmla="*/ 22 w 78"/>
                  <a:gd name="T55" fmla="*/ 74 h 87"/>
                  <a:gd name="T56" fmla="*/ 25 w 78"/>
                  <a:gd name="T57" fmla="*/ 61 h 87"/>
                  <a:gd name="T58" fmla="*/ 30 w 78"/>
                  <a:gd name="T59" fmla="*/ 49 h 87"/>
                  <a:gd name="T60" fmla="*/ 48 w 78"/>
                  <a:gd name="T61" fmla="*/ 63 h 87"/>
                  <a:gd name="T62" fmla="*/ 24 w 78"/>
                  <a:gd name="T63" fmla="*/ 71 h 87"/>
                  <a:gd name="T64" fmla="*/ 48 w 78"/>
                  <a:gd name="T65" fmla="*/ 71 h 87"/>
                  <a:gd name="T66" fmla="*/ 51 w 78"/>
                  <a:gd name="T67" fmla="*/ 69 h 87"/>
                  <a:gd name="T68" fmla="*/ 77 w 78"/>
                  <a:gd name="T69" fmla="*/ 87 h 87"/>
                  <a:gd name="T70" fmla="*/ 78 w 78"/>
                  <a:gd name="T71" fmla="*/ 86 h 87"/>
                  <a:gd name="T72" fmla="*/ 55 w 78"/>
                  <a:gd name="T73" fmla="*/ 64 h 87"/>
                  <a:gd name="T74" fmla="*/ 15 w 78"/>
                  <a:gd name="T75" fmla="*/ 64 h 87"/>
                  <a:gd name="T76" fmla="*/ 15 w 78"/>
                  <a:gd name="T77" fmla="*/ 65 h 87"/>
                  <a:gd name="T78" fmla="*/ 11 w 78"/>
                  <a:gd name="T79" fmla="*/ 63 h 87"/>
                  <a:gd name="T80" fmla="*/ 12 w 78"/>
                  <a:gd name="T81" fmla="*/ 60 h 87"/>
                  <a:gd name="T82" fmla="*/ 15 w 78"/>
                  <a:gd name="T83" fmla="*/ 57 h 87"/>
                  <a:gd name="T84" fmla="*/ 17 w 78"/>
                  <a:gd name="T85" fmla="*/ 58 h 87"/>
                  <a:gd name="T86" fmla="*/ 15 w 78"/>
                  <a:gd name="T87" fmla="*/ 64 h 87"/>
                  <a:gd name="T88" fmla="*/ 32 w 78"/>
                  <a:gd name="T89" fmla="*/ 46 h 87"/>
                  <a:gd name="T90" fmla="*/ 44 w 78"/>
                  <a:gd name="T91" fmla="*/ 34 h 87"/>
                  <a:gd name="T92" fmla="*/ 52 w 78"/>
                  <a:gd name="T93" fmla="*/ 35 h 87"/>
                  <a:gd name="T94" fmla="*/ 46 w 78"/>
                  <a:gd name="T95" fmla="*/ 50 h 87"/>
                  <a:gd name="T96" fmla="*/ 48 w 78"/>
                  <a:gd name="T97" fmla="*/ 52 h 87"/>
                  <a:gd name="T98" fmla="*/ 56 w 78"/>
                  <a:gd name="T99" fmla="*/ 50 h 87"/>
                  <a:gd name="T100" fmla="*/ 52 w 78"/>
                  <a:gd name="T101" fmla="*/ 61 h 87"/>
                  <a:gd name="T102" fmla="*/ 32 w 78"/>
                  <a:gd name="T103" fmla="*/ 46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78" h="87">
                    <a:moveTo>
                      <a:pt x="55" y="64"/>
                    </a:moveTo>
                    <a:cubicBezTo>
                      <a:pt x="58" y="60"/>
                      <a:pt x="60" y="55"/>
                      <a:pt x="62" y="50"/>
                    </a:cubicBezTo>
                    <a:cubicBezTo>
                      <a:pt x="61" y="47"/>
                      <a:pt x="58" y="44"/>
                      <a:pt x="54" y="43"/>
                    </a:cubicBezTo>
                    <a:cubicBezTo>
                      <a:pt x="57" y="36"/>
                      <a:pt x="64" y="33"/>
                      <a:pt x="69" y="29"/>
                    </a:cubicBezTo>
                    <a:cubicBezTo>
                      <a:pt x="69" y="25"/>
                      <a:pt x="67" y="24"/>
                      <a:pt x="67" y="21"/>
                    </a:cubicBezTo>
                    <a:cubicBezTo>
                      <a:pt x="68" y="18"/>
                      <a:pt x="69" y="15"/>
                      <a:pt x="70" y="11"/>
                    </a:cubicBezTo>
                    <a:cubicBezTo>
                      <a:pt x="70" y="9"/>
                      <a:pt x="69" y="6"/>
                      <a:pt x="69" y="3"/>
                    </a:cubicBezTo>
                    <a:cubicBezTo>
                      <a:pt x="68" y="2"/>
                      <a:pt x="67" y="1"/>
                      <a:pt x="64" y="0"/>
                    </a:cubicBezTo>
                    <a:cubicBezTo>
                      <a:pt x="64" y="0"/>
                      <a:pt x="63" y="0"/>
                      <a:pt x="63" y="0"/>
                    </a:cubicBezTo>
                    <a:cubicBezTo>
                      <a:pt x="61" y="5"/>
                      <a:pt x="63" y="8"/>
                      <a:pt x="63" y="12"/>
                    </a:cubicBezTo>
                    <a:cubicBezTo>
                      <a:pt x="63" y="24"/>
                      <a:pt x="52" y="26"/>
                      <a:pt x="42" y="25"/>
                    </a:cubicBezTo>
                    <a:cubicBezTo>
                      <a:pt x="41" y="28"/>
                      <a:pt x="41" y="31"/>
                      <a:pt x="42" y="33"/>
                    </a:cubicBezTo>
                    <a:cubicBezTo>
                      <a:pt x="39" y="34"/>
                      <a:pt x="36" y="35"/>
                      <a:pt x="33" y="36"/>
                    </a:cubicBezTo>
                    <a:cubicBezTo>
                      <a:pt x="34" y="32"/>
                      <a:pt x="36" y="32"/>
                      <a:pt x="39" y="33"/>
                    </a:cubicBezTo>
                    <a:cubicBezTo>
                      <a:pt x="41" y="29"/>
                      <a:pt x="38" y="27"/>
                      <a:pt x="39" y="23"/>
                    </a:cubicBezTo>
                    <a:cubicBezTo>
                      <a:pt x="39" y="14"/>
                      <a:pt x="53" y="6"/>
                      <a:pt x="36" y="0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35" y="3"/>
                      <a:pt x="36" y="5"/>
                      <a:pt x="36" y="8"/>
                    </a:cubicBezTo>
                    <a:cubicBezTo>
                      <a:pt x="34" y="14"/>
                      <a:pt x="32" y="19"/>
                      <a:pt x="30" y="24"/>
                    </a:cubicBezTo>
                    <a:cubicBezTo>
                      <a:pt x="22" y="26"/>
                      <a:pt x="9" y="26"/>
                      <a:pt x="1" y="29"/>
                    </a:cubicBezTo>
                    <a:cubicBezTo>
                      <a:pt x="1" y="30"/>
                      <a:pt x="1" y="30"/>
                      <a:pt x="0" y="31"/>
                    </a:cubicBezTo>
                    <a:cubicBezTo>
                      <a:pt x="1" y="35"/>
                      <a:pt x="12" y="39"/>
                      <a:pt x="18" y="39"/>
                    </a:cubicBezTo>
                    <a:cubicBezTo>
                      <a:pt x="20" y="38"/>
                      <a:pt x="22" y="37"/>
                      <a:pt x="25" y="36"/>
                    </a:cubicBezTo>
                    <a:cubicBezTo>
                      <a:pt x="25" y="36"/>
                      <a:pt x="25" y="36"/>
                      <a:pt x="25" y="36"/>
                    </a:cubicBezTo>
                    <a:cubicBezTo>
                      <a:pt x="21" y="52"/>
                      <a:pt x="9" y="50"/>
                      <a:pt x="3" y="62"/>
                    </a:cubicBezTo>
                    <a:cubicBezTo>
                      <a:pt x="4" y="63"/>
                      <a:pt x="4" y="65"/>
                      <a:pt x="5" y="67"/>
                    </a:cubicBezTo>
                    <a:cubicBezTo>
                      <a:pt x="7" y="67"/>
                      <a:pt x="10" y="67"/>
                      <a:pt x="12" y="66"/>
                    </a:cubicBezTo>
                    <a:cubicBezTo>
                      <a:pt x="17" y="68"/>
                      <a:pt x="17" y="72"/>
                      <a:pt x="22" y="74"/>
                    </a:cubicBezTo>
                    <a:cubicBezTo>
                      <a:pt x="25" y="71"/>
                      <a:pt x="24" y="66"/>
                      <a:pt x="25" y="61"/>
                    </a:cubicBezTo>
                    <a:cubicBezTo>
                      <a:pt x="25" y="56"/>
                      <a:pt x="28" y="52"/>
                      <a:pt x="30" y="49"/>
                    </a:cubicBezTo>
                    <a:cubicBezTo>
                      <a:pt x="40" y="53"/>
                      <a:pt x="42" y="58"/>
                      <a:pt x="48" y="63"/>
                    </a:cubicBezTo>
                    <a:cubicBezTo>
                      <a:pt x="44" y="74"/>
                      <a:pt x="29" y="63"/>
                      <a:pt x="24" y="71"/>
                    </a:cubicBezTo>
                    <a:cubicBezTo>
                      <a:pt x="39" y="78"/>
                      <a:pt x="36" y="74"/>
                      <a:pt x="48" y="71"/>
                    </a:cubicBezTo>
                    <a:cubicBezTo>
                      <a:pt x="49" y="70"/>
                      <a:pt x="50" y="70"/>
                      <a:pt x="51" y="69"/>
                    </a:cubicBezTo>
                    <a:cubicBezTo>
                      <a:pt x="58" y="79"/>
                      <a:pt x="58" y="87"/>
                      <a:pt x="77" y="87"/>
                    </a:cubicBezTo>
                    <a:cubicBezTo>
                      <a:pt x="77" y="87"/>
                      <a:pt x="78" y="86"/>
                      <a:pt x="78" y="86"/>
                    </a:cubicBezTo>
                    <a:cubicBezTo>
                      <a:pt x="74" y="76"/>
                      <a:pt x="60" y="73"/>
                      <a:pt x="55" y="64"/>
                    </a:cubicBezTo>
                    <a:close/>
                    <a:moveTo>
                      <a:pt x="15" y="64"/>
                    </a:moveTo>
                    <a:cubicBezTo>
                      <a:pt x="15" y="65"/>
                      <a:pt x="15" y="65"/>
                      <a:pt x="15" y="65"/>
                    </a:cubicBezTo>
                    <a:cubicBezTo>
                      <a:pt x="14" y="64"/>
                      <a:pt x="13" y="64"/>
                      <a:pt x="11" y="63"/>
                    </a:cubicBezTo>
                    <a:cubicBezTo>
                      <a:pt x="11" y="62"/>
                      <a:pt x="12" y="61"/>
                      <a:pt x="12" y="60"/>
                    </a:cubicBezTo>
                    <a:cubicBezTo>
                      <a:pt x="13" y="59"/>
                      <a:pt x="14" y="58"/>
                      <a:pt x="15" y="57"/>
                    </a:cubicBezTo>
                    <a:cubicBezTo>
                      <a:pt x="16" y="57"/>
                      <a:pt x="16" y="58"/>
                      <a:pt x="17" y="58"/>
                    </a:cubicBezTo>
                    <a:cubicBezTo>
                      <a:pt x="16" y="60"/>
                      <a:pt x="16" y="62"/>
                      <a:pt x="15" y="64"/>
                    </a:cubicBezTo>
                    <a:close/>
                    <a:moveTo>
                      <a:pt x="32" y="46"/>
                    </a:moveTo>
                    <a:cubicBezTo>
                      <a:pt x="35" y="43"/>
                      <a:pt x="44" y="37"/>
                      <a:pt x="44" y="34"/>
                    </a:cubicBezTo>
                    <a:cubicBezTo>
                      <a:pt x="47" y="34"/>
                      <a:pt x="49" y="35"/>
                      <a:pt x="52" y="35"/>
                    </a:cubicBezTo>
                    <a:cubicBezTo>
                      <a:pt x="50" y="40"/>
                      <a:pt x="45" y="44"/>
                      <a:pt x="46" y="50"/>
                    </a:cubicBezTo>
                    <a:cubicBezTo>
                      <a:pt x="46" y="51"/>
                      <a:pt x="47" y="51"/>
                      <a:pt x="48" y="52"/>
                    </a:cubicBezTo>
                    <a:cubicBezTo>
                      <a:pt x="50" y="51"/>
                      <a:pt x="53" y="49"/>
                      <a:pt x="56" y="50"/>
                    </a:cubicBezTo>
                    <a:cubicBezTo>
                      <a:pt x="55" y="54"/>
                      <a:pt x="53" y="57"/>
                      <a:pt x="52" y="61"/>
                    </a:cubicBezTo>
                    <a:cubicBezTo>
                      <a:pt x="45" y="56"/>
                      <a:pt x="44" y="49"/>
                      <a:pt x="32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" name="ï$ľíḍe">
                <a:extLst>
                  <a:ext uri="{FF2B5EF4-FFF2-40B4-BE49-F238E27FC236}">
                    <a16:creationId xmlns:a16="http://schemas.microsoft.com/office/drawing/2014/main" id="{F840371E-B06F-4B3B-B275-33E0EE40E620}"/>
                  </a:ext>
                </a:extLst>
              </p:cNvPr>
              <p:cNvSpPr/>
              <p:nvPr/>
            </p:nvSpPr>
            <p:spPr bwMode="auto">
              <a:xfrm>
                <a:off x="2255734" y="4491628"/>
                <a:ext cx="136525" cy="174625"/>
              </a:xfrm>
              <a:custGeom>
                <a:avLst/>
                <a:gdLst>
                  <a:gd name="T0" fmla="*/ 74 w 74"/>
                  <a:gd name="T1" fmla="*/ 41 h 94"/>
                  <a:gd name="T2" fmla="*/ 64 w 74"/>
                  <a:gd name="T3" fmla="*/ 35 h 94"/>
                  <a:gd name="T4" fmla="*/ 51 w 74"/>
                  <a:gd name="T5" fmla="*/ 5 h 94"/>
                  <a:gd name="T6" fmla="*/ 58 w 74"/>
                  <a:gd name="T7" fmla="*/ 39 h 94"/>
                  <a:gd name="T8" fmla="*/ 47 w 74"/>
                  <a:gd name="T9" fmla="*/ 47 h 94"/>
                  <a:gd name="T10" fmla="*/ 55 w 74"/>
                  <a:gd name="T11" fmla="*/ 34 h 94"/>
                  <a:gd name="T12" fmla="*/ 47 w 74"/>
                  <a:gd name="T13" fmla="*/ 29 h 94"/>
                  <a:gd name="T14" fmla="*/ 54 w 74"/>
                  <a:gd name="T15" fmla="*/ 22 h 94"/>
                  <a:gd name="T16" fmla="*/ 54 w 74"/>
                  <a:gd name="T17" fmla="*/ 20 h 94"/>
                  <a:gd name="T18" fmla="*/ 54 w 74"/>
                  <a:gd name="T19" fmla="*/ 19 h 94"/>
                  <a:gd name="T20" fmla="*/ 41 w 74"/>
                  <a:gd name="T21" fmla="*/ 19 h 94"/>
                  <a:gd name="T22" fmla="*/ 44 w 74"/>
                  <a:gd name="T23" fmla="*/ 22 h 94"/>
                  <a:gd name="T24" fmla="*/ 44 w 74"/>
                  <a:gd name="T25" fmla="*/ 32 h 94"/>
                  <a:gd name="T26" fmla="*/ 48 w 74"/>
                  <a:gd name="T27" fmla="*/ 37 h 94"/>
                  <a:gd name="T28" fmla="*/ 40 w 74"/>
                  <a:gd name="T29" fmla="*/ 58 h 94"/>
                  <a:gd name="T30" fmla="*/ 44 w 74"/>
                  <a:gd name="T31" fmla="*/ 61 h 94"/>
                  <a:gd name="T32" fmla="*/ 59 w 74"/>
                  <a:gd name="T33" fmla="*/ 46 h 94"/>
                  <a:gd name="T34" fmla="*/ 59 w 74"/>
                  <a:gd name="T35" fmla="*/ 46 h 94"/>
                  <a:gd name="T36" fmla="*/ 66 w 74"/>
                  <a:gd name="T37" fmla="*/ 93 h 94"/>
                  <a:gd name="T38" fmla="*/ 68 w 74"/>
                  <a:gd name="T39" fmla="*/ 93 h 94"/>
                  <a:gd name="T40" fmla="*/ 65 w 74"/>
                  <a:gd name="T41" fmla="*/ 42 h 94"/>
                  <a:gd name="T42" fmla="*/ 73 w 74"/>
                  <a:gd name="T43" fmla="*/ 41 h 94"/>
                  <a:gd name="T44" fmla="*/ 74 w 74"/>
                  <a:gd name="T45" fmla="*/ 41 h 94"/>
                  <a:gd name="T46" fmla="*/ 43 w 74"/>
                  <a:gd name="T47" fmla="*/ 42 h 94"/>
                  <a:gd name="T48" fmla="*/ 35 w 74"/>
                  <a:gd name="T49" fmla="*/ 48 h 94"/>
                  <a:gd name="T50" fmla="*/ 39 w 74"/>
                  <a:gd name="T51" fmla="*/ 38 h 94"/>
                  <a:gd name="T52" fmla="*/ 37 w 74"/>
                  <a:gd name="T53" fmla="*/ 29 h 94"/>
                  <a:gd name="T54" fmla="*/ 40 w 74"/>
                  <a:gd name="T55" fmla="*/ 27 h 94"/>
                  <a:gd name="T56" fmla="*/ 34 w 74"/>
                  <a:gd name="T57" fmla="*/ 16 h 94"/>
                  <a:gd name="T58" fmla="*/ 32 w 74"/>
                  <a:gd name="T59" fmla="*/ 15 h 94"/>
                  <a:gd name="T60" fmla="*/ 4 w 74"/>
                  <a:gd name="T61" fmla="*/ 46 h 94"/>
                  <a:gd name="T62" fmla="*/ 30 w 74"/>
                  <a:gd name="T63" fmla="*/ 29 h 94"/>
                  <a:gd name="T64" fmla="*/ 8 w 74"/>
                  <a:gd name="T65" fmla="*/ 52 h 94"/>
                  <a:gd name="T66" fmla="*/ 0 w 74"/>
                  <a:gd name="T67" fmla="*/ 56 h 94"/>
                  <a:gd name="T68" fmla="*/ 3 w 74"/>
                  <a:gd name="T69" fmla="*/ 61 h 94"/>
                  <a:gd name="T70" fmla="*/ 23 w 74"/>
                  <a:gd name="T71" fmla="*/ 54 h 94"/>
                  <a:gd name="T72" fmla="*/ 25 w 74"/>
                  <a:gd name="T73" fmla="*/ 53 h 94"/>
                  <a:gd name="T74" fmla="*/ 25 w 74"/>
                  <a:gd name="T75" fmla="*/ 53 h 94"/>
                  <a:gd name="T76" fmla="*/ 20 w 74"/>
                  <a:gd name="T77" fmla="*/ 72 h 94"/>
                  <a:gd name="T78" fmla="*/ 25 w 74"/>
                  <a:gd name="T79" fmla="*/ 76 h 94"/>
                  <a:gd name="T80" fmla="*/ 26 w 74"/>
                  <a:gd name="T81" fmla="*/ 76 h 94"/>
                  <a:gd name="T82" fmla="*/ 30 w 74"/>
                  <a:gd name="T83" fmla="*/ 67 h 94"/>
                  <a:gd name="T84" fmla="*/ 31 w 74"/>
                  <a:gd name="T85" fmla="*/ 66 h 94"/>
                  <a:gd name="T86" fmla="*/ 32 w 74"/>
                  <a:gd name="T87" fmla="*/ 75 h 94"/>
                  <a:gd name="T88" fmla="*/ 35 w 74"/>
                  <a:gd name="T89" fmla="*/ 76 h 94"/>
                  <a:gd name="T90" fmla="*/ 38 w 74"/>
                  <a:gd name="T91" fmla="*/ 76 h 94"/>
                  <a:gd name="T92" fmla="*/ 35 w 74"/>
                  <a:gd name="T93" fmla="*/ 61 h 94"/>
                  <a:gd name="T94" fmla="*/ 43 w 74"/>
                  <a:gd name="T95" fmla="*/ 42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4" h="94">
                    <a:moveTo>
                      <a:pt x="74" y="41"/>
                    </a:moveTo>
                    <a:cubicBezTo>
                      <a:pt x="73" y="36"/>
                      <a:pt x="70" y="34"/>
                      <a:pt x="64" y="35"/>
                    </a:cubicBezTo>
                    <a:cubicBezTo>
                      <a:pt x="63" y="24"/>
                      <a:pt x="67" y="0"/>
                      <a:pt x="51" y="5"/>
                    </a:cubicBezTo>
                    <a:cubicBezTo>
                      <a:pt x="50" y="9"/>
                      <a:pt x="61" y="31"/>
                      <a:pt x="58" y="39"/>
                    </a:cubicBezTo>
                    <a:cubicBezTo>
                      <a:pt x="58" y="39"/>
                      <a:pt x="47" y="47"/>
                      <a:pt x="47" y="47"/>
                    </a:cubicBezTo>
                    <a:cubicBezTo>
                      <a:pt x="48" y="41"/>
                      <a:pt x="53" y="39"/>
                      <a:pt x="55" y="34"/>
                    </a:cubicBezTo>
                    <a:cubicBezTo>
                      <a:pt x="56" y="30"/>
                      <a:pt x="49" y="31"/>
                      <a:pt x="47" y="29"/>
                    </a:cubicBezTo>
                    <a:cubicBezTo>
                      <a:pt x="48" y="26"/>
                      <a:pt x="51" y="23"/>
                      <a:pt x="54" y="22"/>
                    </a:cubicBezTo>
                    <a:cubicBezTo>
                      <a:pt x="54" y="21"/>
                      <a:pt x="54" y="21"/>
                      <a:pt x="54" y="20"/>
                    </a:cubicBezTo>
                    <a:cubicBezTo>
                      <a:pt x="54" y="20"/>
                      <a:pt x="54" y="19"/>
                      <a:pt x="54" y="19"/>
                    </a:cubicBezTo>
                    <a:cubicBezTo>
                      <a:pt x="50" y="17"/>
                      <a:pt x="45" y="17"/>
                      <a:pt x="41" y="19"/>
                    </a:cubicBezTo>
                    <a:cubicBezTo>
                      <a:pt x="41" y="22"/>
                      <a:pt x="42" y="22"/>
                      <a:pt x="44" y="22"/>
                    </a:cubicBezTo>
                    <a:cubicBezTo>
                      <a:pt x="44" y="26"/>
                      <a:pt x="44" y="29"/>
                      <a:pt x="44" y="32"/>
                    </a:cubicBezTo>
                    <a:cubicBezTo>
                      <a:pt x="45" y="34"/>
                      <a:pt x="47" y="35"/>
                      <a:pt x="48" y="37"/>
                    </a:cubicBezTo>
                    <a:cubicBezTo>
                      <a:pt x="46" y="41"/>
                      <a:pt x="35" y="51"/>
                      <a:pt x="40" y="58"/>
                    </a:cubicBezTo>
                    <a:cubicBezTo>
                      <a:pt x="41" y="60"/>
                      <a:pt x="42" y="60"/>
                      <a:pt x="44" y="61"/>
                    </a:cubicBezTo>
                    <a:cubicBezTo>
                      <a:pt x="49" y="55"/>
                      <a:pt x="51" y="50"/>
                      <a:pt x="59" y="46"/>
                    </a:cubicBezTo>
                    <a:cubicBezTo>
                      <a:pt x="59" y="46"/>
                      <a:pt x="59" y="46"/>
                      <a:pt x="59" y="46"/>
                    </a:cubicBezTo>
                    <a:cubicBezTo>
                      <a:pt x="61" y="60"/>
                      <a:pt x="59" y="83"/>
                      <a:pt x="66" y="93"/>
                    </a:cubicBezTo>
                    <a:cubicBezTo>
                      <a:pt x="67" y="94"/>
                      <a:pt x="67" y="93"/>
                      <a:pt x="68" y="93"/>
                    </a:cubicBezTo>
                    <a:cubicBezTo>
                      <a:pt x="68" y="78"/>
                      <a:pt x="67" y="60"/>
                      <a:pt x="65" y="42"/>
                    </a:cubicBezTo>
                    <a:cubicBezTo>
                      <a:pt x="68" y="42"/>
                      <a:pt x="72" y="42"/>
                      <a:pt x="73" y="41"/>
                    </a:cubicBezTo>
                    <a:cubicBezTo>
                      <a:pt x="74" y="41"/>
                      <a:pt x="74" y="41"/>
                      <a:pt x="74" y="41"/>
                    </a:cubicBezTo>
                    <a:close/>
                    <a:moveTo>
                      <a:pt x="43" y="42"/>
                    </a:moveTo>
                    <a:cubicBezTo>
                      <a:pt x="39" y="44"/>
                      <a:pt x="38" y="46"/>
                      <a:pt x="35" y="48"/>
                    </a:cubicBezTo>
                    <a:cubicBezTo>
                      <a:pt x="35" y="42"/>
                      <a:pt x="39" y="42"/>
                      <a:pt x="39" y="38"/>
                    </a:cubicBezTo>
                    <a:cubicBezTo>
                      <a:pt x="40" y="35"/>
                      <a:pt x="37" y="33"/>
                      <a:pt x="37" y="29"/>
                    </a:cubicBezTo>
                    <a:cubicBezTo>
                      <a:pt x="38" y="28"/>
                      <a:pt x="39" y="28"/>
                      <a:pt x="40" y="27"/>
                    </a:cubicBezTo>
                    <a:cubicBezTo>
                      <a:pt x="41" y="24"/>
                      <a:pt x="36" y="16"/>
                      <a:pt x="34" y="16"/>
                    </a:cubicBezTo>
                    <a:cubicBezTo>
                      <a:pt x="33" y="16"/>
                      <a:pt x="32" y="15"/>
                      <a:pt x="32" y="15"/>
                    </a:cubicBezTo>
                    <a:cubicBezTo>
                      <a:pt x="22" y="28"/>
                      <a:pt x="10" y="30"/>
                      <a:pt x="4" y="46"/>
                    </a:cubicBezTo>
                    <a:cubicBezTo>
                      <a:pt x="13" y="41"/>
                      <a:pt x="17" y="31"/>
                      <a:pt x="30" y="29"/>
                    </a:cubicBezTo>
                    <a:cubicBezTo>
                      <a:pt x="29" y="39"/>
                      <a:pt x="16" y="48"/>
                      <a:pt x="8" y="52"/>
                    </a:cubicBezTo>
                    <a:cubicBezTo>
                      <a:pt x="4" y="54"/>
                      <a:pt x="2" y="52"/>
                      <a:pt x="0" y="56"/>
                    </a:cubicBezTo>
                    <a:cubicBezTo>
                      <a:pt x="0" y="59"/>
                      <a:pt x="1" y="60"/>
                      <a:pt x="3" y="61"/>
                    </a:cubicBezTo>
                    <a:cubicBezTo>
                      <a:pt x="10" y="63"/>
                      <a:pt x="22" y="58"/>
                      <a:pt x="23" y="54"/>
                    </a:cubicBezTo>
                    <a:cubicBezTo>
                      <a:pt x="24" y="54"/>
                      <a:pt x="24" y="53"/>
                      <a:pt x="25" y="53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23" y="59"/>
                      <a:pt x="22" y="66"/>
                      <a:pt x="20" y="72"/>
                    </a:cubicBezTo>
                    <a:cubicBezTo>
                      <a:pt x="21" y="74"/>
                      <a:pt x="23" y="75"/>
                      <a:pt x="25" y="76"/>
                    </a:cubicBezTo>
                    <a:cubicBezTo>
                      <a:pt x="25" y="76"/>
                      <a:pt x="26" y="76"/>
                      <a:pt x="26" y="76"/>
                    </a:cubicBezTo>
                    <a:cubicBezTo>
                      <a:pt x="28" y="73"/>
                      <a:pt x="29" y="70"/>
                      <a:pt x="30" y="67"/>
                    </a:cubicBezTo>
                    <a:cubicBezTo>
                      <a:pt x="31" y="67"/>
                      <a:pt x="31" y="67"/>
                      <a:pt x="31" y="66"/>
                    </a:cubicBezTo>
                    <a:cubicBezTo>
                      <a:pt x="32" y="69"/>
                      <a:pt x="32" y="72"/>
                      <a:pt x="32" y="75"/>
                    </a:cubicBezTo>
                    <a:cubicBezTo>
                      <a:pt x="33" y="75"/>
                      <a:pt x="34" y="76"/>
                      <a:pt x="35" y="76"/>
                    </a:cubicBezTo>
                    <a:cubicBezTo>
                      <a:pt x="36" y="76"/>
                      <a:pt x="37" y="76"/>
                      <a:pt x="38" y="76"/>
                    </a:cubicBezTo>
                    <a:cubicBezTo>
                      <a:pt x="37" y="71"/>
                      <a:pt x="36" y="66"/>
                      <a:pt x="35" y="61"/>
                    </a:cubicBezTo>
                    <a:cubicBezTo>
                      <a:pt x="38" y="54"/>
                      <a:pt x="40" y="48"/>
                      <a:pt x="43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" name="î$ḻîḑe">
                <a:extLst>
                  <a:ext uri="{FF2B5EF4-FFF2-40B4-BE49-F238E27FC236}">
                    <a16:creationId xmlns:a16="http://schemas.microsoft.com/office/drawing/2014/main" id="{9F100521-D8BB-4A22-AA0E-46DE59AEB77F}"/>
                  </a:ext>
                </a:extLst>
              </p:cNvPr>
              <p:cNvSpPr/>
              <p:nvPr/>
            </p:nvSpPr>
            <p:spPr bwMode="auto">
              <a:xfrm>
                <a:off x="2055709" y="4566240"/>
                <a:ext cx="136525" cy="150813"/>
              </a:xfrm>
              <a:custGeom>
                <a:avLst/>
                <a:gdLst>
                  <a:gd name="T0" fmla="*/ 55 w 74"/>
                  <a:gd name="T1" fmla="*/ 53 h 82"/>
                  <a:gd name="T2" fmla="*/ 54 w 74"/>
                  <a:gd name="T3" fmla="*/ 51 h 82"/>
                  <a:gd name="T4" fmla="*/ 57 w 74"/>
                  <a:gd name="T5" fmla="*/ 49 h 82"/>
                  <a:gd name="T6" fmla="*/ 56 w 74"/>
                  <a:gd name="T7" fmla="*/ 45 h 82"/>
                  <a:gd name="T8" fmla="*/ 52 w 74"/>
                  <a:gd name="T9" fmla="*/ 45 h 82"/>
                  <a:gd name="T10" fmla="*/ 51 w 74"/>
                  <a:gd name="T11" fmla="*/ 44 h 82"/>
                  <a:gd name="T12" fmla="*/ 60 w 74"/>
                  <a:gd name="T13" fmla="*/ 32 h 82"/>
                  <a:gd name="T14" fmla="*/ 60 w 74"/>
                  <a:gd name="T15" fmla="*/ 30 h 82"/>
                  <a:gd name="T16" fmla="*/ 34 w 74"/>
                  <a:gd name="T17" fmla="*/ 38 h 82"/>
                  <a:gd name="T18" fmla="*/ 33 w 74"/>
                  <a:gd name="T19" fmla="*/ 38 h 82"/>
                  <a:gd name="T20" fmla="*/ 60 w 74"/>
                  <a:gd name="T21" fmla="*/ 16 h 82"/>
                  <a:gd name="T22" fmla="*/ 61 w 74"/>
                  <a:gd name="T23" fmla="*/ 10 h 82"/>
                  <a:gd name="T24" fmla="*/ 42 w 74"/>
                  <a:gd name="T25" fmla="*/ 11 h 82"/>
                  <a:gd name="T26" fmla="*/ 27 w 74"/>
                  <a:gd name="T27" fmla="*/ 0 h 82"/>
                  <a:gd name="T28" fmla="*/ 24 w 74"/>
                  <a:gd name="T29" fmla="*/ 0 h 82"/>
                  <a:gd name="T30" fmla="*/ 29 w 74"/>
                  <a:gd name="T31" fmla="*/ 21 h 82"/>
                  <a:gd name="T32" fmla="*/ 11 w 74"/>
                  <a:gd name="T33" fmla="*/ 39 h 82"/>
                  <a:gd name="T34" fmla="*/ 1 w 74"/>
                  <a:gd name="T35" fmla="*/ 44 h 82"/>
                  <a:gd name="T36" fmla="*/ 0 w 74"/>
                  <a:gd name="T37" fmla="*/ 47 h 82"/>
                  <a:gd name="T38" fmla="*/ 35 w 74"/>
                  <a:gd name="T39" fmla="*/ 26 h 82"/>
                  <a:gd name="T40" fmla="*/ 35 w 74"/>
                  <a:gd name="T41" fmla="*/ 26 h 82"/>
                  <a:gd name="T42" fmla="*/ 30 w 74"/>
                  <a:gd name="T43" fmla="*/ 48 h 82"/>
                  <a:gd name="T44" fmla="*/ 40 w 74"/>
                  <a:gd name="T45" fmla="*/ 57 h 82"/>
                  <a:gd name="T46" fmla="*/ 35 w 74"/>
                  <a:gd name="T47" fmla="*/ 78 h 82"/>
                  <a:gd name="T48" fmla="*/ 45 w 74"/>
                  <a:gd name="T49" fmla="*/ 82 h 82"/>
                  <a:gd name="T50" fmla="*/ 47 w 74"/>
                  <a:gd name="T51" fmla="*/ 80 h 82"/>
                  <a:gd name="T52" fmla="*/ 46 w 74"/>
                  <a:gd name="T53" fmla="*/ 67 h 82"/>
                  <a:gd name="T54" fmla="*/ 47 w 74"/>
                  <a:gd name="T55" fmla="*/ 66 h 82"/>
                  <a:gd name="T56" fmla="*/ 50 w 74"/>
                  <a:gd name="T57" fmla="*/ 73 h 82"/>
                  <a:gd name="T58" fmla="*/ 58 w 74"/>
                  <a:gd name="T59" fmla="*/ 79 h 82"/>
                  <a:gd name="T60" fmla="*/ 59 w 74"/>
                  <a:gd name="T61" fmla="*/ 79 h 82"/>
                  <a:gd name="T62" fmla="*/ 53 w 74"/>
                  <a:gd name="T63" fmla="*/ 57 h 82"/>
                  <a:gd name="T64" fmla="*/ 56 w 74"/>
                  <a:gd name="T65" fmla="*/ 55 h 82"/>
                  <a:gd name="T66" fmla="*/ 56 w 74"/>
                  <a:gd name="T67" fmla="*/ 55 h 82"/>
                  <a:gd name="T68" fmla="*/ 69 w 74"/>
                  <a:gd name="T69" fmla="*/ 69 h 82"/>
                  <a:gd name="T70" fmla="*/ 74 w 74"/>
                  <a:gd name="T71" fmla="*/ 64 h 82"/>
                  <a:gd name="T72" fmla="*/ 55 w 74"/>
                  <a:gd name="T73" fmla="*/ 53 h 82"/>
                  <a:gd name="T74" fmla="*/ 40 w 74"/>
                  <a:gd name="T75" fmla="*/ 46 h 82"/>
                  <a:gd name="T76" fmla="*/ 39 w 74"/>
                  <a:gd name="T77" fmla="*/ 46 h 82"/>
                  <a:gd name="T78" fmla="*/ 38 w 74"/>
                  <a:gd name="T79" fmla="*/ 46 h 82"/>
                  <a:gd name="T80" fmla="*/ 37 w 74"/>
                  <a:gd name="T81" fmla="*/ 44 h 82"/>
                  <a:gd name="T82" fmla="*/ 44 w 74"/>
                  <a:gd name="T83" fmla="*/ 36 h 82"/>
                  <a:gd name="T84" fmla="*/ 46 w 74"/>
                  <a:gd name="T85" fmla="*/ 35 h 82"/>
                  <a:gd name="T86" fmla="*/ 46 w 74"/>
                  <a:gd name="T87" fmla="*/ 35 h 82"/>
                  <a:gd name="T88" fmla="*/ 40 w 74"/>
                  <a:gd name="T89" fmla="*/ 46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74" h="82">
                    <a:moveTo>
                      <a:pt x="55" y="53"/>
                    </a:moveTo>
                    <a:cubicBezTo>
                      <a:pt x="55" y="53"/>
                      <a:pt x="54" y="52"/>
                      <a:pt x="54" y="51"/>
                    </a:cubicBezTo>
                    <a:cubicBezTo>
                      <a:pt x="55" y="51"/>
                      <a:pt x="56" y="50"/>
                      <a:pt x="57" y="49"/>
                    </a:cubicBezTo>
                    <a:cubicBezTo>
                      <a:pt x="57" y="48"/>
                      <a:pt x="56" y="47"/>
                      <a:pt x="56" y="45"/>
                    </a:cubicBezTo>
                    <a:cubicBezTo>
                      <a:pt x="54" y="45"/>
                      <a:pt x="53" y="45"/>
                      <a:pt x="52" y="45"/>
                    </a:cubicBezTo>
                    <a:cubicBezTo>
                      <a:pt x="51" y="45"/>
                      <a:pt x="51" y="44"/>
                      <a:pt x="51" y="44"/>
                    </a:cubicBezTo>
                    <a:cubicBezTo>
                      <a:pt x="53" y="40"/>
                      <a:pt x="59" y="36"/>
                      <a:pt x="60" y="32"/>
                    </a:cubicBezTo>
                    <a:cubicBezTo>
                      <a:pt x="60" y="31"/>
                      <a:pt x="60" y="31"/>
                      <a:pt x="60" y="30"/>
                    </a:cubicBezTo>
                    <a:cubicBezTo>
                      <a:pt x="50" y="21"/>
                      <a:pt x="41" y="31"/>
                      <a:pt x="34" y="38"/>
                    </a:cubicBezTo>
                    <a:cubicBezTo>
                      <a:pt x="33" y="38"/>
                      <a:pt x="33" y="38"/>
                      <a:pt x="33" y="38"/>
                    </a:cubicBezTo>
                    <a:cubicBezTo>
                      <a:pt x="34" y="30"/>
                      <a:pt x="48" y="16"/>
                      <a:pt x="60" y="16"/>
                    </a:cubicBezTo>
                    <a:cubicBezTo>
                      <a:pt x="61" y="14"/>
                      <a:pt x="61" y="12"/>
                      <a:pt x="61" y="10"/>
                    </a:cubicBezTo>
                    <a:cubicBezTo>
                      <a:pt x="50" y="3"/>
                      <a:pt x="52" y="11"/>
                      <a:pt x="42" y="11"/>
                    </a:cubicBezTo>
                    <a:cubicBezTo>
                      <a:pt x="38" y="10"/>
                      <a:pt x="32" y="1"/>
                      <a:pt x="27" y="0"/>
                    </a:cubicBezTo>
                    <a:cubicBezTo>
                      <a:pt x="26" y="0"/>
                      <a:pt x="25" y="0"/>
                      <a:pt x="24" y="0"/>
                    </a:cubicBezTo>
                    <a:cubicBezTo>
                      <a:pt x="21" y="5"/>
                      <a:pt x="30" y="14"/>
                      <a:pt x="29" y="21"/>
                    </a:cubicBezTo>
                    <a:cubicBezTo>
                      <a:pt x="19" y="27"/>
                      <a:pt x="17" y="33"/>
                      <a:pt x="11" y="39"/>
                    </a:cubicBezTo>
                    <a:cubicBezTo>
                      <a:pt x="8" y="42"/>
                      <a:pt x="4" y="42"/>
                      <a:pt x="1" y="44"/>
                    </a:cubicBezTo>
                    <a:cubicBezTo>
                      <a:pt x="1" y="45"/>
                      <a:pt x="0" y="46"/>
                      <a:pt x="0" y="47"/>
                    </a:cubicBezTo>
                    <a:cubicBezTo>
                      <a:pt x="11" y="69"/>
                      <a:pt x="23" y="30"/>
                      <a:pt x="35" y="26"/>
                    </a:cubicBezTo>
                    <a:cubicBezTo>
                      <a:pt x="35" y="26"/>
                      <a:pt x="35" y="26"/>
                      <a:pt x="35" y="26"/>
                    </a:cubicBezTo>
                    <a:cubicBezTo>
                      <a:pt x="33" y="33"/>
                      <a:pt x="28" y="39"/>
                      <a:pt x="30" y="48"/>
                    </a:cubicBezTo>
                    <a:cubicBezTo>
                      <a:pt x="30" y="51"/>
                      <a:pt x="37" y="56"/>
                      <a:pt x="40" y="57"/>
                    </a:cubicBezTo>
                    <a:cubicBezTo>
                      <a:pt x="37" y="64"/>
                      <a:pt x="32" y="69"/>
                      <a:pt x="35" y="78"/>
                    </a:cubicBezTo>
                    <a:cubicBezTo>
                      <a:pt x="39" y="79"/>
                      <a:pt x="42" y="80"/>
                      <a:pt x="45" y="82"/>
                    </a:cubicBezTo>
                    <a:cubicBezTo>
                      <a:pt x="46" y="81"/>
                      <a:pt x="46" y="81"/>
                      <a:pt x="47" y="80"/>
                    </a:cubicBezTo>
                    <a:cubicBezTo>
                      <a:pt x="49" y="77"/>
                      <a:pt x="45" y="70"/>
                      <a:pt x="46" y="67"/>
                    </a:cubicBezTo>
                    <a:cubicBezTo>
                      <a:pt x="46" y="66"/>
                      <a:pt x="46" y="66"/>
                      <a:pt x="47" y="66"/>
                    </a:cubicBezTo>
                    <a:cubicBezTo>
                      <a:pt x="48" y="67"/>
                      <a:pt x="49" y="71"/>
                      <a:pt x="50" y="73"/>
                    </a:cubicBezTo>
                    <a:cubicBezTo>
                      <a:pt x="52" y="76"/>
                      <a:pt x="55" y="77"/>
                      <a:pt x="58" y="79"/>
                    </a:cubicBezTo>
                    <a:cubicBezTo>
                      <a:pt x="58" y="79"/>
                      <a:pt x="58" y="79"/>
                      <a:pt x="59" y="79"/>
                    </a:cubicBezTo>
                    <a:cubicBezTo>
                      <a:pt x="60" y="72"/>
                      <a:pt x="53" y="64"/>
                      <a:pt x="53" y="57"/>
                    </a:cubicBezTo>
                    <a:cubicBezTo>
                      <a:pt x="54" y="56"/>
                      <a:pt x="55" y="56"/>
                      <a:pt x="56" y="55"/>
                    </a:cubicBezTo>
                    <a:cubicBezTo>
                      <a:pt x="56" y="55"/>
                      <a:pt x="56" y="55"/>
                      <a:pt x="56" y="55"/>
                    </a:cubicBezTo>
                    <a:cubicBezTo>
                      <a:pt x="63" y="60"/>
                      <a:pt x="59" y="67"/>
                      <a:pt x="69" y="69"/>
                    </a:cubicBezTo>
                    <a:cubicBezTo>
                      <a:pt x="71" y="67"/>
                      <a:pt x="72" y="66"/>
                      <a:pt x="74" y="64"/>
                    </a:cubicBezTo>
                    <a:cubicBezTo>
                      <a:pt x="71" y="56"/>
                      <a:pt x="63" y="51"/>
                      <a:pt x="55" y="53"/>
                    </a:cubicBezTo>
                    <a:close/>
                    <a:moveTo>
                      <a:pt x="40" y="46"/>
                    </a:moveTo>
                    <a:cubicBezTo>
                      <a:pt x="40" y="46"/>
                      <a:pt x="39" y="46"/>
                      <a:pt x="39" y="46"/>
                    </a:cubicBezTo>
                    <a:cubicBezTo>
                      <a:pt x="38" y="46"/>
                      <a:pt x="38" y="46"/>
                      <a:pt x="38" y="46"/>
                    </a:cubicBezTo>
                    <a:cubicBezTo>
                      <a:pt x="38" y="45"/>
                      <a:pt x="37" y="45"/>
                      <a:pt x="37" y="44"/>
                    </a:cubicBezTo>
                    <a:cubicBezTo>
                      <a:pt x="39" y="41"/>
                      <a:pt x="42" y="39"/>
                      <a:pt x="44" y="36"/>
                    </a:cubicBezTo>
                    <a:cubicBezTo>
                      <a:pt x="45" y="36"/>
                      <a:pt x="45" y="35"/>
                      <a:pt x="46" y="35"/>
                    </a:cubicBezTo>
                    <a:cubicBezTo>
                      <a:pt x="46" y="35"/>
                      <a:pt x="46" y="35"/>
                      <a:pt x="46" y="35"/>
                    </a:cubicBezTo>
                    <a:cubicBezTo>
                      <a:pt x="44" y="39"/>
                      <a:pt x="42" y="42"/>
                      <a:pt x="40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" name="ïşḻíḍe">
                <a:extLst>
                  <a:ext uri="{FF2B5EF4-FFF2-40B4-BE49-F238E27FC236}">
                    <a16:creationId xmlns:a16="http://schemas.microsoft.com/office/drawing/2014/main" id="{3399C032-412F-4BD8-A82B-49282D2E2140}"/>
                  </a:ext>
                </a:extLst>
              </p:cNvPr>
              <p:cNvSpPr/>
              <p:nvPr/>
            </p:nvSpPr>
            <p:spPr bwMode="auto">
              <a:xfrm>
                <a:off x="1882672" y="4669428"/>
                <a:ext cx="160338" cy="169863"/>
              </a:xfrm>
              <a:custGeom>
                <a:avLst/>
                <a:gdLst>
                  <a:gd name="T0" fmla="*/ 29 w 87"/>
                  <a:gd name="T1" fmla="*/ 8 h 92"/>
                  <a:gd name="T2" fmla="*/ 52 w 87"/>
                  <a:gd name="T3" fmla="*/ 17 h 92"/>
                  <a:gd name="T4" fmla="*/ 61 w 87"/>
                  <a:gd name="T5" fmla="*/ 16 h 92"/>
                  <a:gd name="T6" fmla="*/ 62 w 87"/>
                  <a:gd name="T7" fmla="*/ 17 h 92"/>
                  <a:gd name="T8" fmla="*/ 69 w 87"/>
                  <a:gd name="T9" fmla="*/ 42 h 92"/>
                  <a:gd name="T10" fmla="*/ 86 w 87"/>
                  <a:gd name="T11" fmla="*/ 35 h 92"/>
                  <a:gd name="T12" fmla="*/ 87 w 87"/>
                  <a:gd name="T13" fmla="*/ 39 h 92"/>
                  <a:gd name="T14" fmla="*/ 76 w 87"/>
                  <a:gd name="T15" fmla="*/ 55 h 92"/>
                  <a:gd name="T16" fmla="*/ 67 w 87"/>
                  <a:gd name="T17" fmla="*/ 76 h 92"/>
                  <a:gd name="T18" fmla="*/ 65 w 87"/>
                  <a:gd name="T19" fmla="*/ 74 h 92"/>
                  <a:gd name="T20" fmla="*/ 69 w 87"/>
                  <a:gd name="T21" fmla="*/ 53 h 92"/>
                  <a:gd name="T22" fmla="*/ 55 w 87"/>
                  <a:gd name="T23" fmla="*/ 40 h 92"/>
                  <a:gd name="T24" fmla="*/ 45 w 87"/>
                  <a:gd name="T25" fmla="*/ 44 h 92"/>
                  <a:gd name="T26" fmla="*/ 46 w 87"/>
                  <a:gd name="T27" fmla="*/ 89 h 92"/>
                  <a:gd name="T28" fmla="*/ 38 w 87"/>
                  <a:gd name="T29" fmla="*/ 92 h 92"/>
                  <a:gd name="T30" fmla="*/ 27 w 87"/>
                  <a:gd name="T31" fmla="*/ 68 h 92"/>
                  <a:gd name="T32" fmla="*/ 14 w 87"/>
                  <a:gd name="T33" fmla="*/ 70 h 92"/>
                  <a:gd name="T34" fmla="*/ 12 w 87"/>
                  <a:gd name="T35" fmla="*/ 65 h 92"/>
                  <a:gd name="T36" fmla="*/ 18 w 87"/>
                  <a:gd name="T37" fmla="*/ 58 h 92"/>
                  <a:gd name="T38" fmla="*/ 0 w 87"/>
                  <a:gd name="T39" fmla="*/ 42 h 92"/>
                  <a:gd name="T40" fmla="*/ 0 w 87"/>
                  <a:gd name="T41" fmla="*/ 42 h 92"/>
                  <a:gd name="T42" fmla="*/ 21 w 87"/>
                  <a:gd name="T43" fmla="*/ 39 h 92"/>
                  <a:gd name="T44" fmla="*/ 27 w 87"/>
                  <a:gd name="T45" fmla="*/ 48 h 92"/>
                  <a:gd name="T46" fmla="*/ 34 w 87"/>
                  <a:gd name="T47" fmla="*/ 52 h 92"/>
                  <a:gd name="T48" fmla="*/ 36 w 87"/>
                  <a:gd name="T49" fmla="*/ 62 h 92"/>
                  <a:gd name="T50" fmla="*/ 39 w 87"/>
                  <a:gd name="T51" fmla="*/ 44 h 92"/>
                  <a:gd name="T52" fmla="*/ 46 w 87"/>
                  <a:gd name="T53" fmla="*/ 28 h 92"/>
                  <a:gd name="T54" fmla="*/ 29 w 87"/>
                  <a:gd name="T55" fmla="*/ 8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87" h="92">
                    <a:moveTo>
                      <a:pt x="29" y="8"/>
                    </a:moveTo>
                    <a:cubicBezTo>
                      <a:pt x="42" y="0"/>
                      <a:pt x="43" y="12"/>
                      <a:pt x="52" y="17"/>
                    </a:cubicBezTo>
                    <a:cubicBezTo>
                      <a:pt x="55" y="15"/>
                      <a:pt x="58" y="15"/>
                      <a:pt x="61" y="16"/>
                    </a:cubicBezTo>
                    <a:cubicBezTo>
                      <a:pt x="61" y="16"/>
                      <a:pt x="62" y="17"/>
                      <a:pt x="62" y="17"/>
                    </a:cubicBezTo>
                    <a:cubicBezTo>
                      <a:pt x="62" y="26"/>
                      <a:pt x="58" y="33"/>
                      <a:pt x="69" y="42"/>
                    </a:cubicBezTo>
                    <a:cubicBezTo>
                      <a:pt x="75" y="35"/>
                      <a:pt x="80" y="33"/>
                      <a:pt x="86" y="35"/>
                    </a:cubicBezTo>
                    <a:cubicBezTo>
                      <a:pt x="87" y="36"/>
                      <a:pt x="87" y="38"/>
                      <a:pt x="87" y="39"/>
                    </a:cubicBezTo>
                    <a:cubicBezTo>
                      <a:pt x="83" y="45"/>
                      <a:pt x="80" y="50"/>
                      <a:pt x="76" y="55"/>
                    </a:cubicBezTo>
                    <a:cubicBezTo>
                      <a:pt x="71" y="62"/>
                      <a:pt x="71" y="70"/>
                      <a:pt x="67" y="76"/>
                    </a:cubicBezTo>
                    <a:cubicBezTo>
                      <a:pt x="66" y="75"/>
                      <a:pt x="66" y="75"/>
                      <a:pt x="65" y="74"/>
                    </a:cubicBezTo>
                    <a:cubicBezTo>
                      <a:pt x="63" y="66"/>
                      <a:pt x="67" y="60"/>
                      <a:pt x="69" y="53"/>
                    </a:cubicBezTo>
                    <a:cubicBezTo>
                      <a:pt x="64" y="51"/>
                      <a:pt x="60" y="46"/>
                      <a:pt x="55" y="40"/>
                    </a:cubicBezTo>
                    <a:cubicBezTo>
                      <a:pt x="52" y="42"/>
                      <a:pt x="49" y="41"/>
                      <a:pt x="45" y="44"/>
                    </a:cubicBezTo>
                    <a:cubicBezTo>
                      <a:pt x="40" y="59"/>
                      <a:pt x="48" y="75"/>
                      <a:pt x="46" y="89"/>
                    </a:cubicBezTo>
                    <a:cubicBezTo>
                      <a:pt x="43" y="92"/>
                      <a:pt x="41" y="91"/>
                      <a:pt x="38" y="92"/>
                    </a:cubicBezTo>
                    <a:cubicBezTo>
                      <a:pt x="31" y="83"/>
                      <a:pt x="33" y="76"/>
                      <a:pt x="27" y="68"/>
                    </a:cubicBezTo>
                    <a:cubicBezTo>
                      <a:pt x="23" y="71"/>
                      <a:pt x="18" y="71"/>
                      <a:pt x="14" y="70"/>
                    </a:cubicBezTo>
                    <a:cubicBezTo>
                      <a:pt x="12" y="68"/>
                      <a:pt x="12" y="67"/>
                      <a:pt x="12" y="65"/>
                    </a:cubicBezTo>
                    <a:cubicBezTo>
                      <a:pt x="14" y="63"/>
                      <a:pt x="16" y="60"/>
                      <a:pt x="18" y="58"/>
                    </a:cubicBezTo>
                    <a:cubicBezTo>
                      <a:pt x="13" y="49"/>
                      <a:pt x="3" y="48"/>
                      <a:pt x="0" y="42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6" y="39"/>
                      <a:pt x="15" y="35"/>
                      <a:pt x="21" y="39"/>
                    </a:cubicBezTo>
                    <a:cubicBezTo>
                      <a:pt x="23" y="42"/>
                      <a:pt x="25" y="45"/>
                      <a:pt x="27" y="48"/>
                    </a:cubicBezTo>
                    <a:cubicBezTo>
                      <a:pt x="29" y="50"/>
                      <a:pt x="31" y="51"/>
                      <a:pt x="34" y="52"/>
                    </a:cubicBezTo>
                    <a:cubicBezTo>
                      <a:pt x="34" y="55"/>
                      <a:pt x="35" y="58"/>
                      <a:pt x="36" y="62"/>
                    </a:cubicBezTo>
                    <a:cubicBezTo>
                      <a:pt x="39" y="56"/>
                      <a:pt x="38" y="50"/>
                      <a:pt x="39" y="44"/>
                    </a:cubicBezTo>
                    <a:cubicBezTo>
                      <a:pt x="42" y="39"/>
                      <a:pt x="44" y="34"/>
                      <a:pt x="46" y="28"/>
                    </a:cubicBezTo>
                    <a:cubicBezTo>
                      <a:pt x="42" y="22"/>
                      <a:pt x="31" y="15"/>
                      <a:pt x="29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" name="íṩľíḑè">
                <a:extLst>
                  <a:ext uri="{FF2B5EF4-FFF2-40B4-BE49-F238E27FC236}">
                    <a16:creationId xmlns:a16="http://schemas.microsoft.com/office/drawing/2014/main" id="{15C6DE09-A028-483E-8E46-1C435E6FC9CC}"/>
                  </a:ext>
                </a:extLst>
              </p:cNvPr>
              <p:cNvSpPr/>
              <p:nvPr/>
            </p:nvSpPr>
            <p:spPr bwMode="auto">
              <a:xfrm>
                <a:off x="2243034" y="6066428"/>
                <a:ext cx="22225" cy="25400"/>
              </a:xfrm>
              <a:custGeom>
                <a:avLst/>
                <a:gdLst>
                  <a:gd name="T0" fmla="*/ 0 w 14"/>
                  <a:gd name="T1" fmla="*/ 12 h 16"/>
                  <a:gd name="T2" fmla="*/ 2 w 14"/>
                  <a:gd name="T3" fmla="*/ 0 h 16"/>
                  <a:gd name="T4" fmla="*/ 14 w 14"/>
                  <a:gd name="T5" fmla="*/ 4 h 16"/>
                  <a:gd name="T6" fmla="*/ 11 w 14"/>
                  <a:gd name="T7" fmla="*/ 16 h 16"/>
                  <a:gd name="T8" fmla="*/ 0 w 14"/>
                  <a:gd name="T9" fmla="*/ 12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16">
                    <a:moveTo>
                      <a:pt x="0" y="12"/>
                    </a:moveTo>
                    <a:lnTo>
                      <a:pt x="2" y="0"/>
                    </a:lnTo>
                    <a:lnTo>
                      <a:pt x="14" y="4"/>
                    </a:lnTo>
                    <a:lnTo>
                      <a:pt x="11" y="16"/>
                    </a:lnTo>
                    <a:lnTo>
                      <a:pt x="0" y="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" name="îṣḷïḓê">
                <a:extLst>
                  <a:ext uri="{FF2B5EF4-FFF2-40B4-BE49-F238E27FC236}">
                    <a16:creationId xmlns:a16="http://schemas.microsoft.com/office/drawing/2014/main" id="{3BB34D25-3CF3-4FD8-8C45-A0DF88047CD0}"/>
                  </a:ext>
                </a:extLst>
              </p:cNvPr>
              <p:cNvSpPr/>
              <p:nvPr/>
            </p:nvSpPr>
            <p:spPr bwMode="auto">
              <a:xfrm>
                <a:off x="2292247" y="6042615"/>
                <a:ext cx="49213" cy="100013"/>
              </a:xfrm>
              <a:custGeom>
                <a:avLst/>
                <a:gdLst>
                  <a:gd name="T0" fmla="*/ 17 w 27"/>
                  <a:gd name="T1" fmla="*/ 54 h 54"/>
                  <a:gd name="T2" fmla="*/ 7 w 27"/>
                  <a:gd name="T3" fmla="*/ 52 h 54"/>
                  <a:gd name="T4" fmla="*/ 14 w 27"/>
                  <a:gd name="T5" fmla="*/ 15 h 54"/>
                  <a:gd name="T6" fmla="*/ 0 w 27"/>
                  <a:gd name="T7" fmla="*/ 20 h 54"/>
                  <a:gd name="T8" fmla="*/ 1 w 27"/>
                  <a:gd name="T9" fmla="*/ 11 h 54"/>
                  <a:gd name="T10" fmla="*/ 11 w 27"/>
                  <a:gd name="T11" fmla="*/ 7 h 54"/>
                  <a:gd name="T12" fmla="*/ 18 w 27"/>
                  <a:gd name="T13" fmla="*/ 0 h 54"/>
                  <a:gd name="T14" fmla="*/ 27 w 27"/>
                  <a:gd name="T15" fmla="*/ 2 h 54"/>
                  <a:gd name="T16" fmla="*/ 17 w 27"/>
                  <a:gd name="T17" fmla="*/ 5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" h="54">
                    <a:moveTo>
                      <a:pt x="17" y="54"/>
                    </a:moveTo>
                    <a:cubicBezTo>
                      <a:pt x="7" y="52"/>
                      <a:pt x="7" y="52"/>
                      <a:pt x="7" y="52"/>
                    </a:cubicBezTo>
                    <a:cubicBezTo>
                      <a:pt x="14" y="15"/>
                      <a:pt x="14" y="15"/>
                      <a:pt x="14" y="15"/>
                    </a:cubicBezTo>
                    <a:cubicBezTo>
                      <a:pt x="10" y="17"/>
                      <a:pt x="5" y="19"/>
                      <a:pt x="0" y="20"/>
                    </a:cubicBezTo>
                    <a:cubicBezTo>
                      <a:pt x="1" y="11"/>
                      <a:pt x="1" y="11"/>
                      <a:pt x="1" y="11"/>
                    </a:cubicBezTo>
                    <a:cubicBezTo>
                      <a:pt x="4" y="10"/>
                      <a:pt x="7" y="9"/>
                      <a:pt x="11" y="7"/>
                    </a:cubicBezTo>
                    <a:cubicBezTo>
                      <a:pt x="14" y="6"/>
                      <a:pt x="17" y="3"/>
                      <a:pt x="18" y="0"/>
                    </a:cubicBezTo>
                    <a:cubicBezTo>
                      <a:pt x="27" y="2"/>
                      <a:pt x="27" y="2"/>
                      <a:pt x="27" y="2"/>
                    </a:cubicBezTo>
                    <a:lnTo>
                      <a:pt x="17" y="5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" name="i$ḻîḓé">
                <a:extLst>
                  <a:ext uri="{FF2B5EF4-FFF2-40B4-BE49-F238E27FC236}">
                    <a16:creationId xmlns:a16="http://schemas.microsoft.com/office/drawing/2014/main" id="{B89E6F8A-FF5C-4ED7-A08B-52FB37C12016}"/>
                  </a:ext>
                </a:extLst>
              </p:cNvPr>
              <p:cNvSpPr/>
              <p:nvPr/>
            </p:nvSpPr>
            <p:spPr bwMode="auto">
              <a:xfrm>
                <a:off x="2363684" y="6052140"/>
                <a:ext cx="66675" cy="100013"/>
              </a:xfrm>
              <a:custGeom>
                <a:avLst/>
                <a:gdLst>
                  <a:gd name="T0" fmla="*/ 0 w 36"/>
                  <a:gd name="T1" fmla="*/ 40 h 54"/>
                  <a:gd name="T2" fmla="*/ 10 w 36"/>
                  <a:gd name="T3" fmla="*/ 39 h 54"/>
                  <a:gd name="T4" fmla="*/ 11 w 36"/>
                  <a:gd name="T5" fmla="*/ 44 h 54"/>
                  <a:gd name="T6" fmla="*/ 15 w 36"/>
                  <a:gd name="T7" fmla="*/ 46 h 54"/>
                  <a:gd name="T8" fmla="*/ 21 w 36"/>
                  <a:gd name="T9" fmla="*/ 43 h 54"/>
                  <a:gd name="T10" fmla="*/ 24 w 36"/>
                  <a:gd name="T11" fmla="*/ 31 h 54"/>
                  <a:gd name="T12" fmla="*/ 15 w 36"/>
                  <a:gd name="T13" fmla="*/ 35 h 54"/>
                  <a:gd name="T14" fmla="*/ 4 w 36"/>
                  <a:gd name="T15" fmla="*/ 30 h 54"/>
                  <a:gd name="T16" fmla="*/ 0 w 36"/>
                  <a:gd name="T17" fmla="*/ 17 h 54"/>
                  <a:gd name="T18" fmla="*/ 6 w 36"/>
                  <a:gd name="T19" fmla="*/ 4 h 54"/>
                  <a:gd name="T20" fmla="*/ 19 w 36"/>
                  <a:gd name="T21" fmla="*/ 0 h 54"/>
                  <a:gd name="T22" fmla="*/ 31 w 36"/>
                  <a:gd name="T23" fmla="*/ 7 h 54"/>
                  <a:gd name="T24" fmla="*/ 35 w 36"/>
                  <a:gd name="T25" fmla="*/ 28 h 54"/>
                  <a:gd name="T26" fmla="*/ 28 w 36"/>
                  <a:gd name="T27" fmla="*/ 49 h 54"/>
                  <a:gd name="T28" fmla="*/ 14 w 36"/>
                  <a:gd name="T29" fmla="*/ 54 h 54"/>
                  <a:gd name="T30" fmla="*/ 4 w 36"/>
                  <a:gd name="T31" fmla="*/ 50 h 54"/>
                  <a:gd name="T32" fmla="*/ 0 w 36"/>
                  <a:gd name="T33" fmla="*/ 40 h 54"/>
                  <a:gd name="T34" fmla="*/ 24 w 36"/>
                  <a:gd name="T35" fmla="*/ 19 h 54"/>
                  <a:gd name="T36" fmla="*/ 23 w 36"/>
                  <a:gd name="T37" fmla="*/ 11 h 54"/>
                  <a:gd name="T38" fmla="*/ 18 w 36"/>
                  <a:gd name="T39" fmla="*/ 8 h 54"/>
                  <a:gd name="T40" fmla="*/ 13 w 36"/>
                  <a:gd name="T41" fmla="*/ 10 h 54"/>
                  <a:gd name="T42" fmla="*/ 10 w 36"/>
                  <a:gd name="T43" fmla="*/ 17 h 54"/>
                  <a:gd name="T44" fmla="*/ 12 w 36"/>
                  <a:gd name="T45" fmla="*/ 25 h 54"/>
                  <a:gd name="T46" fmla="*/ 17 w 36"/>
                  <a:gd name="T47" fmla="*/ 28 h 54"/>
                  <a:gd name="T48" fmla="*/ 22 w 36"/>
                  <a:gd name="T49" fmla="*/ 26 h 54"/>
                  <a:gd name="T50" fmla="*/ 24 w 36"/>
                  <a:gd name="T51" fmla="*/ 19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6" h="54">
                    <a:moveTo>
                      <a:pt x="0" y="40"/>
                    </a:moveTo>
                    <a:cubicBezTo>
                      <a:pt x="10" y="39"/>
                      <a:pt x="10" y="39"/>
                      <a:pt x="10" y="39"/>
                    </a:cubicBezTo>
                    <a:cubicBezTo>
                      <a:pt x="10" y="41"/>
                      <a:pt x="10" y="43"/>
                      <a:pt x="11" y="44"/>
                    </a:cubicBezTo>
                    <a:cubicBezTo>
                      <a:pt x="12" y="45"/>
                      <a:pt x="14" y="46"/>
                      <a:pt x="15" y="46"/>
                    </a:cubicBezTo>
                    <a:cubicBezTo>
                      <a:pt x="17" y="46"/>
                      <a:pt x="19" y="45"/>
                      <a:pt x="21" y="43"/>
                    </a:cubicBezTo>
                    <a:cubicBezTo>
                      <a:pt x="22" y="41"/>
                      <a:pt x="24" y="37"/>
                      <a:pt x="24" y="31"/>
                    </a:cubicBezTo>
                    <a:cubicBezTo>
                      <a:pt x="22" y="34"/>
                      <a:pt x="18" y="35"/>
                      <a:pt x="15" y="35"/>
                    </a:cubicBezTo>
                    <a:cubicBezTo>
                      <a:pt x="10" y="35"/>
                      <a:pt x="7" y="33"/>
                      <a:pt x="4" y="30"/>
                    </a:cubicBezTo>
                    <a:cubicBezTo>
                      <a:pt x="1" y="26"/>
                      <a:pt x="0" y="22"/>
                      <a:pt x="0" y="17"/>
                    </a:cubicBezTo>
                    <a:cubicBezTo>
                      <a:pt x="1" y="11"/>
                      <a:pt x="3" y="7"/>
                      <a:pt x="6" y="4"/>
                    </a:cubicBezTo>
                    <a:cubicBezTo>
                      <a:pt x="10" y="1"/>
                      <a:pt x="14" y="0"/>
                      <a:pt x="19" y="0"/>
                    </a:cubicBezTo>
                    <a:cubicBezTo>
                      <a:pt x="24" y="0"/>
                      <a:pt x="28" y="3"/>
                      <a:pt x="31" y="7"/>
                    </a:cubicBezTo>
                    <a:cubicBezTo>
                      <a:pt x="35" y="12"/>
                      <a:pt x="36" y="19"/>
                      <a:pt x="35" y="28"/>
                    </a:cubicBezTo>
                    <a:cubicBezTo>
                      <a:pt x="34" y="38"/>
                      <a:pt x="32" y="44"/>
                      <a:pt x="28" y="49"/>
                    </a:cubicBezTo>
                    <a:cubicBezTo>
                      <a:pt x="24" y="53"/>
                      <a:pt x="20" y="54"/>
                      <a:pt x="14" y="54"/>
                    </a:cubicBezTo>
                    <a:cubicBezTo>
                      <a:pt x="10" y="54"/>
                      <a:pt x="7" y="52"/>
                      <a:pt x="4" y="50"/>
                    </a:cubicBezTo>
                    <a:cubicBezTo>
                      <a:pt x="2" y="48"/>
                      <a:pt x="0" y="44"/>
                      <a:pt x="0" y="40"/>
                    </a:cubicBezTo>
                    <a:close/>
                    <a:moveTo>
                      <a:pt x="24" y="19"/>
                    </a:moveTo>
                    <a:cubicBezTo>
                      <a:pt x="25" y="16"/>
                      <a:pt x="24" y="13"/>
                      <a:pt x="23" y="11"/>
                    </a:cubicBezTo>
                    <a:cubicBezTo>
                      <a:pt x="21" y="10"/>
                      <a:pt x="20" y="9"/>
                      <a:pt x="18" y="8"/>
                    </a:cubicBezTo>
                    <a:cubicBezTo>
                      <a:pt x="16" y="8"/>
                      <a:pt x="14" y="9"/>
                      <a:pt x="13" y="10"/>
                    </a:cubicBezTo>
                    <a:cubicBezTo>
                      <a:pt x="11" y="12"/>
                      <a:pt x="11" y="14"/>
                      <a:pt x="10" y="17"/>
                    </a:cubicBezTo>
                    <a:cubicBezTo>
                      <a:pt x="10" y="21"/>
                      <a:pt x="11" y="23"/>
                      <a:pt x="12" y="25"/>
                    </a:cubicBezTo>
                    <a:cubicBezTo>
                      <a:pt x="13" y="27"/>
                      <a:pt x="15" y="28"/>
                      <a:pt x="17" y="28"/>
                    </a:cubicBezTo>
                    <a:cubicBezTo>
                      <a:pt x="19" y="28"/>
                      <a:pt x="20" y="27"/>
                      <a:pt x="22" y="26"/>
                    </a:cubicBezTo>
                    <a:cubicBezTo>
                      <a:pt x="23" y="24"/>
                      <a:pt x="24" y="22"/>
                      <a:pt x="24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" name="îṧľîḋé">
                <a:extLst>
                  <a:ext uri="{FF2B5EF4-FFF2-40B4-BE49-F238E27FC236}">
                    <a16:creationId xmlns:a16="http://schemas.microsoft.com/office/drawing/2014/main" id="{E84936FF-679D-4331-A111-ECA05C2CDC39}"/>
                  </a:ext>
                </a:extLst>
              </p:cNvPr>
              <p:cNvSpPr/>
              <p:nvPr/>
            </p:nvSpPr>
            <p:spPr bwMode="auto">
              <a:xfrm>
                <a:off x="2446234" y="6053728"/>
                <a:ext cx="66675" cy="100013"/>
              </a:xfrm>
              <a:custGeom>
                <a:avLst/>
                <a:gdLst>
                  <a:gd name="T0" fmla="*/ 0 w 36"/>
                  <a:gd name="T1" fmla="*/ 40 h 54"/>
                  <a:gd name="T2" fmla="*/ 10 w 36"/>
                  <a:gd name="T3" fmla="*/ 39 h 54"/>
                  <a:gd name="T4" fmla="*/ 13 w 36"/>
                  <a:gd name="T5" fmla="*/ 44 h 54"/>
                  <a:gd name="T6" fmla="*/ 18 w 36"/>
                  <a:gd name="T7" fmla="*/ 46 h 54"/>
                  <a:gd name="T8" fmla="*/ 23 w 36"/>
                  <a:gd name="T9" fmla="*/ 43 h 54"/>
                  <a:gd name="T10" fmla="*/ 25 w 36"/>
                  <a:gd name="T11" fmla="*/ 35 h 54"/>
                  <a:gd name="T12" fmla="*/ 23 w 36"/>
                  <a:gd name="T13" fmla="*/ 28 h 54"/>
                  <a:gd name="T14" fmla="*/ 17 w 36"/>
                  <a:gd name="T15" fmla="*/ 26 h 54"/>
                  <a:gd name="T16" fmla="*/ 9 w 36"/>
                  <a:gd name="T17" fmla="*/ 30 h 54"/>
                  <a:gd name="T18" fmla="*/ 1 w 36"/>
                  <a:gd name="T19" fmla="*/ 29 h 54"/>
                  <a:gd name="T20" fmla="*/ 5 w 36"/>
                  <a:gd name="T21" fmla="*/ 1 h 54"/>
                  <a:gd name="T22" fmla="*/ 32 w 36"/>
                  <a:gd name="T23" fmla="*/ 0 h 54"/>
                  <a:gd name="T24" fmla="*/ 32 w 36"/>
                  <a:gd name="T25" fmla="*/ 10 h 54"/>
                  <a:gd name="T26" fmla="*/ 13 w 36"/>
                  <a:gd name="T27" fmla="*/ 10 h 54"/>
                  <a:gd name="T28" fmla="*/ 12 w 36"/>
                  <a:gd name="T29" fmla="*/ 19 h 54"/>
                  <a:gd name="T30" fmla="*/ 19 w 36"/>
                  <a:gd name="T31" fmla="*/ 17 h 54"/>
                  <a:gd name="T32" fmla="*/ 30 w 36"/>
                  <a:gd name="T33" fmla="*/ 22 h 54"/>
                  <a:gd name="T34" fmla="*/ 36 w 36"/>
                  <a:gd name="T35" fmla="*/ 34 h 54"/>
                  <a:gd name="T36" fmla="*/ 32 w 36"/>
                  <a:gd name="T37" fmla="*/ 46 h 54"/>
                  <a:gd name="T38" fmla="*/ 18 w 36"/>
                  <a:gd name="T39" fmla="*/ 54 h 54"/>
                  <a:gd name="T40" fmla="*/ 6 w 36"/>
                  <a:gd name="T41" fmla="*/ 50 h 54"/>
                  <a:gd name="T42" fmla="*/ 0 w 36"/>
                  <a:gd name="T43" fmla="*/ 40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6" h="54">
                    <a:moveTo>
                      <a:pt x="0" y="40"/>
                    </a:moveTo>
                    <a:cubicBezTo>
                      <a:pt x="10" y="39"/>
                      <a:pt x="10" y="39"/>
                      <a:pt x="10" y="39"/>
                    </a:cubicBezTo>
                    <a:cubicBezTo>
                      <a:pt x="11" y="41"/>
                      <a:pt x="11" y="43"/>
                      <a:pt x="13" y="44"/>
                    </a:cubicBezTo>
                    <a:cubicBezTo>
                      <a:pt x="14" y="45"/>
                      <a:pt x="16" y="46"/>
                      <a:pt x="18" y="46"/>
                    </a:cubicBezTo>
                    <a:cubicBezTo>
                      <a:pt x="20" y="46"/>
                      <a:pt x="22" y="45"/>
                      <a:pt x="23" y="43"/>
                    </a:cubicBezTo>
                    <a:cubicBezTo>
                      <a:pt x="25" y="41"/>
                      <a:pt x="25" y="38"/>
                      <a:pt x="25" y="35"/>
                    </a:cubicBezTo>
                    <a:cubicBezTo>
                      <a:pt x="25" y="32"/>
                      <a:pt x="24" y="29"/>
                      <a:pt x="23" y="28"/>
                    </a:cubicBezTo>
                    <a:cubicBezTo>
                      <a:pt x="21" y="26"/>
                      <a:pt x="19" y="25"/>
                      <a:pt x="17" y="26"/>
                    </a:cubicBezTo>
                    <a:cubicBezTo>
                      <a:pt x="14" y="26"/>
                      <a:pt x="11" y="27"/>
                      <a:pt x="9" y="30"/>
                    </a:cubicBezTo>
                    <a:cubicBezTo>
                      <a:pt x="1" y="29"/>
                      <a:pt x="1" y="29"/>
                      <a:pt x="1" y="29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32" y="10"/>
                      <a:pt x="32" y="10"/>
                      <a:pt x="32" y="10"/>
                    </a:cubicBezTo>
                    <a:cubicBezTo>
                      <a:pt x="13" y="10"/>
                      <a:pt x="13" y="10"/>
                      <a:pt x="13" y="10"/>
                    </a:cubicBezTo>
                    <a:cubicBezTo>
                      <a:pt x="12" y="19"/>
                      <a:pt x="12" y="19"/>
                      <a:pt x="12" y="19"/>
                    </a:cubicBezTo>
                    <a:cubicBezTo>
                      <a:pt x="14" y="18"/>
                      <a:pt x="16" y="17"/>
                      <a:pt x="19" y="17"/>
                    </a:cubicBezTo>
                    <a:cubicBezTo>
                      <a:pt x="23" y="17"/>
                      <a:pt x="27" y="19"/>
                      <a:pt x="30" y="22"/>
                    </a:cubicBezTo>
                    <a:cubicBezTo>
                      <a:pt x="34" y="25"/>
                      <a:pt x="35" y="29"/>
                      <a:pt x="36" y="34"/>
                    </a:cubicBezTo>
                    <a:cubicBezTo>
                      <a:pt x="36" y="39"/>
                      <a:pt x="35" y="43"/>
                      <a:pt x="32" y="46"/>
                    </a:cubicBezTo>
                    <a:cubicBezTo>
                      <a:pt x="29" y="51"/>
                      <a:pt x="24" y="54"/>
                      <a:pt x="18" y="54"/>
                    </a:cubicBezTo>
                    <a:cubicBezTo>
                      <a:pt x="13" y="54"/>
                      <a:pt x="9" y="53"/>
                      <a:pt x="6" y="50"/>
                    </a:cubicBezTo>
                    <a:cubicBezTo>
                      <a:pt x="3" y="48"/>
                      <a:pt x="1" y="44"/>
                      <a:pt x="0" y="4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" name="i$ḻïḑê">
                <a:extLst>
                  <a:ext uri="{FF2B5EF4-FFF2-40B4-BE49-F238E27FC236}">
                    <a16:creationId xmlns:a16="http://schemas.microsoft.com/office/drawing/2014/main" id="{974D615B-5B36-4D5E-9E77-769A523EC6EA}"/>
                  </a:ext>
                </a:extLst>
              </p:cNvPr>
              <p:cNvSpPr/>
              <p:nvPr/>
            </p:nvSpPr>
            <p:spPr bwMode="auto">
              <a:xfrm>
                <a:off x="2522434" y="6045790"/>
                <a:ext cx="74613" cy="103188"/>
              </a:xfrm>
              <a:custGeom>
                <a:avLst/>
                <a:gdLst>
                  <a:gd name="T0" fmla="*/ 39 w 40"/>
                  <a:gd name="T1" fmla="*/ 42 h 56"/>
                  <a:gd name="T2" fmla="*/ 40 w 40"/>
                  <a:gd name="T3" fmla="*/ 51 h 56"/>
                  <a:gd name="T4" fmla="*/ 5 w 40"/>
                  <a:gd name="T5" fmla="*/ 56 h 56"/>
                  <a:gd name="T6" fmla="*/ 7 w 40"/>
                  <a:gd name="T7" fmla="*/ 46 h 56"/>
                  <a:gd name="T8" fmla="*/ 16 w 40"/>
                  <a:gd name="T9" fmla="*/ 32 h 56"/>
                  <a:gd name="T10" fmla="*/ 23 w 40"/>
                  <a:gd name="T11" fmla="*/ 22 h 56"/>
                  <a:gd name="T12" fmla="*/ 24 w 40"/>
                  <a:gd name="T13" fmla="*/ 15 h 56"/>
                  <a:gd name="T14" fmla="*/ 22 w 40"/>
                  <a:gd name="T15" fmla="*/ 10 h 56"/>
                  <a:gd name="T16" fmla="*/ 17 w 40"/>
                  <a:gd name="T17" fmla="*/ 9 h 56"/>
                  <a:gd name="T18" fmla="*/ 12 w 40"/>
                  <a:gd name="T19" fmla="*/ 12 h 56"/>
                  <a:gd name="T20" fmla="*/ 11 w 40"/>
                  <a:gd name="T21" fmla="*/ 19 h 56"/>
                  <a:gd name="T22" fmla="*/ 1 w 40"/>
                  <a:gd name="T23" fmla="*/ 19 h 56"/>
                  <a:gd name="T24" fmla="*/ 4 w 40"/>
                  <a:gd name="T25" fmla="*/ 6 h 56"/>
                  <a:gd name="T26" fmla="*/ 16 w 40"/>
                  <a:gd name="T27" fmla="*/ 1 h 56"/>
                  <a:gd name="T28" fmla="*/ 28 w 40"/>
                  <a:gd name="T29" fmla="*/ 3 h 56"/>
                  <a:gd name="T30" fmla="*/ 34 w 40"/>
                  <a:gd name="T31" fmla="*/ 13 h 56"/>
                  <a:gd name="T32" fmla="*/ 34 w 40"/>
                  <a:gd name="T33" fmla="*/ 20 h 56"/>
                  <a:gd name="T34" fmla="*/ 31 w 40"/>
                  <a:gd name="T35" fmla="*/ 27 h 56"/>
                  <a:gd name="T36" fmla="*/ 26 w 40"/>
                  <a:gd name="T37" fmla="*/ 35 h 56"/>
                  <a:gd name="T38" fmla="*/ 20 w 40"/>
                  <a:gd name="T39" fmla="*/ 42 h 56"/>
                  <a:gd name="T40" fmla="*/ 19 w 40"/>
                  <a:gd name="T41" fmla="*/ 45 h 56"/>
                  <a:gd name="T42" fmla="*/ 39 w 40"/>
                  <a:gd name="T43" fmla="*/ 42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0" h="56">
                    <a:moveTo>
                      <a:pt x="39" y="42"/>
                    </a:moveTo>
                    <a:cubicBezTo>
                      <a:pt x="40" y="51"/>
                      <a:pt x="40" y="51"/>
                      <a:pt x="40" y="51"/>
                    </a:cubicBezTo>
                    <a:cubicBezTo>
                      <a:pt x="5" y="56"/>
                      <a:pt x="5" y="56"/>
                      <a:pt x="5" y="56"/>
                    </a:cubicBezTo>
                    <a:cubicBezTo>
                      <a:pt x="5" y="53"/>
                      <a:pt x="5" y="49"/>
                      <a:pt x="7" y="46"/>
                    </a:cubicBezTo>
                    <a:cubicBezTo>
                      <a:pt x="8" y="42"/>
                      <a:pt x="11" y="38"/>
                      <a:pt x="16" y="32"/>
                    </a:cubicBezTo>
                    <a:cubicBezTo>
                      <a:pt x="20" y="27"/>
                      <a:pt x="22" y="23"/>
                      <a:pt x="23" y="22"/>
                    </a:cubicBezTo>
                    <a:cubicBezTo>
                      <a:pt x="24" y="19"/>
                      <a:pt x="25" y="17"/>
                      <a:pt x="24" y="15"/>
                    </a:cubicBezTo>
                    <a:cubicBezTo>
                      <a:pt x="24" y="13"/>
                      <a:pt x="23" y="11"/>
                      <a:pt x="22" y="10"/>
                    </a:cubicBezTo>
                    <a:cubicBezTo>
                      <a:pt x="21" y="9"/>
                      <a:pt x="19" y="9"/>
                      <a:pt x="17" y="9"/>
                    </a:cubicBezTo>
                    <a:cubicBezTo>
                      <a:pt x="15" y="10"/>
                      <a:pt x="13" y="11"/>
                      <a:pt x="12" y="12"/>
                    </a:cubicBezTo>
                    <a:cubicBezTo>
                      <a:pt x="11" y="13"/>
                      <a:pt x="10" y="16"/>
                      <a:pt x="11" y="19"/>
                    </a:cubicBezTo>
                    <a:cubicBezTo>
                      <a:pt x="1" y="19"/>
                      <a:pt x="1" y="19"/>
                      <a:pt x="1" y="19"/>
                    </a:cubicBezTo>
                    <a:cubicBezTo>
                      <a:pt x="0" y="13"/>
                      <a:pt x="2" y="9"/>
                      <a:pt x="4" y="6"/>
                    </a:cubicBezTo>
                    <a:cubicBezTo>
                      <a:pt x="7" y="3"/>
                      <a:pt x="11" y="2"/>
                      <a:pt x="16" y="1"/>
                    </a:cubicBezTo>
                    <a:cubicBezTo>
                      <a:pt x="21" y="0"/>
                      <a:pt x="25" y="1"/>
                      <a:pt x="28" y="3"/>
                    </a:cubicBezTo>
                    <a:cubicBezTo>
                      <a:pt x="32" y="6"/>
                      <a:pt x="34" y="9"/>
                      <a:pt x="34" y="13"/>
                    </a:cubicBezTo>
                    <a:cubicBezTo>
                      <a:pt x="35" y="15"/>
                      <a:pt x="35" y="18"/>
                      <a:pt x="34" y="20"/>
                    </a:cubicBezTo>
                    <a:cubicBezTo>
                      <a:pt x="34" y="22"/>
                      <a:pt x="33" y="25"/>
                      <a:pt x="31" y="27"/>
                    </a:cubicBezTo>
                    <a:cubicBezTo>
                      <a:pt x="30" y="29"/>
                      <a:pt x="28" y="32"/>
                      <a:pt x="26" y="35"/>
                    </a:cubicBezTo>
                    <a:cubicBezTo>
                      <a:pt x="23" y="38"/>
                      <a:pt x="21" y="41"/>
                      <a:pt x="20" y="42"/>
                    </a:cubicBezTo>
                    <a:cubicBezTo>
                      <a:pt x="20" y="43"/>
                      <a:pt x="19" y="44"/>
                      <a:pt x="19" y="45"/>
                    </a:cubicBezTo>
                    <a:lnTo>
                      <a:pt x="39" y="4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" name="íṧlíḍe">
                <a:extLst>
                  <a:ext uri="{FF2B5EF4-FFF2-40B4-BE49-F238E27FC236}">
                    <a16:creationId xmlns:a16="http://schemas.microsoft.com/office/drawing/2014/main" id="{AB25DF0D-B704-4C8F-B73B-2B6067D3EAC9}"/>
                  </a:ext>
                </a:extLst>
              </p:cNvPr>
              <p:cNvSpPr/>
              <p:nvPr/>
            </p:nvSpPr>
            <p:spPr bwMode="auto">
              <a:xfrm>
                <a:off x="2611334" y="6072778"/>
                <a:ext cx="22225" cy="23813"/>
              </a:xfrm>
              <a:custGeom>
                <a:avLst/>
                <a:gdLst>
                  <a:gd name="T0" fmla="*/ 3 w 14"/>
                  <a:gd name="T1" fmla="*/ 15 h 15"/>
                  <a:gd name="T2" fmla="*/ 0 w 14"/>
                  <a:gd name="T3" fmla="*/ 3 h 15"/>
                  <a:gd name="T4" fmla="*/ 11 w 14"/>
                  <a:gd name="T5" fmla="*/ 0 h 15"/>
                  <a:gd name="T6" fmla="*/ 14 w 14"/>
                  <a:gd name="T7" fmla="*/ 12 h 15"/>
                  <a:gd name="T8" fmla="*/ 3 w 14"/>
                  <a:gd name="T9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15">
                    <a:moveTo>
                      <a:pt x="3" y="15"/>
                    </a:moveTo>
                    <a:lnTo>
                      <a:pt x="0" y="3"/>
                    </a:lnTo>
                    <a:lnTo>
                      <a:pt x="11" y="0"/>
                    </a:lnTo>
                    <a:lnTo>
                      <a:pt x="14" y="12"/>
                    </a:lnTo>
                    <a:lnTo>
                      <a:pt x="3" y="1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" name="îŝľîḓê">
                <a:extLst>
                  <a:ext uri="{FF2B5EF4-FFF2-40B4-BE49-F238E27FC236}">
                    <a16:creationId xmlns:a16="http://schemas.microsoft.com/office/drawing/2014/main" id="{BF5F5944-B171-42FC-AF88-D96334B0E4A8}"/>
                  </a:ext>
                </a:extLst>
              </p:cNvPr>
              <p:cNvSpPr/>
              <p:nvPr/>
            </p:nvSpPr>
            <p:spPr bwMode="auto">
              <a:xfrm>
                <a:off x="2108097" y="5261565"/>
                <a:ext cx="141288" cy="257175"/>
              </a:xfrm>
              <a:custGeom>
                <a:avLst/>
                <a:gdLst>
                  <a:gd name="T0" fmla="*/ 12 w 77"/>
                  <a:gd name="T1" fmla="*/ 25 h 139"/>
                  <a:gd name="T2" fmla="*/ 9 w 77"/>
                  <a:gd name="T3" fmla="*/ 21 h 139"/>
                  <a:gd name="T4" fmla="*/ 12 w 77"/>
                  <a:gd name="T5" fmla="*/ 17 h 139"/>
                  <a:gd name="T6" fmla="*/ 39 w 77"/>
                  <a:gd name="T7" fmla="*/ 21 h 139"/>
                  <a:gd name="T8" fmla="*/ 46 w 77"/>
                  <a:gd name="T9" fmla="*/ 36 h 139"/>
                  <a:gd name="T10" fmla="*/ 46 w 77"/>
                  <a:gd name="T11" fmla="*/ 39 h 139"/>
                  <a:gd name="T12" fmla="*/ 61 w 77"/>
                  <a:gd name="T13" fmla="*/ 33 h 139"/>
                  <a:gd name="T14" fmla="*/ 57 w 77"/>
                  <a:gd name="T15" fmla="*/ 16 h 139"/>
                  <a:gd name="T16" fmla="*/ 35 w 77"/>
                  <a:gd name="T17" fmla="*/ 9 h 139"/>
                  <a:gd name="T18" fmla="*/ 27 w 77"/>
                  <a:gd name="T19" fmla="*/ 3 h 139"/>
                  <a:gd name="T20" fmla="*/ 32 w 77"/>
                  <a:gd name="T21" fmla="*/ 0 h 139"/>
                  <a:gd name="T22" fmla="*/ 61 w 77"/>
                  <a:gd name="T23" fmla="*/ 9 h 139"/>
                  <a:gd name="T24" fmla="*/ 72 w 77"/>
                  <a:gd name="T25" fmla="*/ 30 h 139"/>
                  <a:gd name="T26" fmla="*/ 48 w 77"/>
                  <a:gd name="T27" fmla="*/ 45 h 139"/>
                  <a:gd name="T28" fmla="*/ 45 w 77"/>
                  <a:gd name="T29" fmla="*/ 46 h 139"/>
                  <a:gd name="T30" fmla="*/ 45 w 77"/>
                  <a:gd name="T31" fmla="*/ 54 h 139"/>
                  <a:gd name="T32" fmla="*/ 59 w 77"/>
                  <a:gd name="T33" fmla="*/ 61 h 139"/>
                  <a:gd name="T34" fmla="*/ 77 w 77"/>
                  <a:gd name="T35" fmla="*/ 80 h 139"/>
                  <a:gd name="T36" fmla="*/ 75 w 77"/>
                  <a:gd name="T37" fmla="*/ 84 h 139"/>
                  <a:gd name="T38" fmla="*/ 71 w 77"/>
                  <a:gd name="T39" fmla="*/ 83 h 139"/>
                  <a:gd name="T40" fmla="*/ 59 w 77"/>
                  <a:gd name="T41" fmla="*/ 70 h 139"/>
                  <a:gd name="T42" fmla="*/ 45 w 77"/>
                  <a:gd name="T43" fmla="*/ 63 h 139"/>
                  <a:gd name="T44" fmla="*/ 45 w 77"/>
                  <a:gd name="T45" fmla="*/ 77 h 139"/>
                  <a:gd name="T46" fmla="*/ 53 w 77"/>
                  <a:gd name="T47" fmla="*/ 83 h 139"/>
                  <a:gd name="T48" fmla="*/ 66 w 77"/>
                  <a:gd name="T49" fmla="*/ 102 h 139"/>
                  <a:gd name="T50" fmla="*/ 72 w 77"/>
                  <a:gd name="T51" fmla="*/ 121 h 139"/>
                  <a:gd name="T52" fmla="*/ 70 w 77"/>
                  <a:gd name="T53" fmla="*/ 124 h 139"/>
                  <a:gd name="T54" fmla="*/ 67 w 77"/>
                  <a:gd name="T55" fmla="*/ 122 h 139"/>
                  <a:gd name="T56" fmla="*/ 64 w 77"/>
                  <a:gd name="T57" fmla="*/ 115 h 139"/>
                  <a:gd name="T58" fmla="*/ 55 w 77"/>
                  <a:gd name="T59" fmla="*/ 97 h 139"/>
                  <a:gd name="T60" fmla="*/ 45 w 77"/>
                  <a:gd name="T61" fmla="*/ 87 h 139"/>
                  <a:gd name="T62" fmla="*/ 45 w 77"/>
                  <a:gd name="T63" fmla="*/ 102 h 139"/>
                  <a:gd name="T64" fmla="*/ 44 w 77"/>
                  <a:gd name="T65" fmla="*/ 136 h 139"/>
                  <a:gd name="T66" fmla="*/ 41 w 77"/>
                  <a:gd name="T67" fmla="*/ 139 h 139"/>
                  <a:gd name="T68" fmla="*/ 38 w 77"/>
                  <a:gd name="T69" fmla="*/ 137 h 139"/>
                  <a:gd name="T70" fmla="*/ 37 w 77"/>
                  <a:gd name="T71" fmla="*/ 103 h 139"/>
                  <a:gd name="T72" fmla="*/ 37 w 77"/>
                  <a:gd name="T73" fmla="*/ 86 h 139"/>
                  <a:gd name="T74" fmla="*/ 28 w 77"/>
                  <a:gd name="T75" fmla="*/ 92 h 139"/>
                  <a:gd name="T76" fmla="*/ 19 w 77"/>
                  <a:gd name="T77" fmla="*/ 109 h 139"/>
                  <a:gd name="T78" fmla="*/ 12 w 77"/>
                  <a:gd name="T79" fmla="*/ 121 h 139"/>
                  <a:gd name="T80" fmla="*/ 8 w 77"/>
                  <a:gd name="T81" fmla="*/ 122 h 139"/>
                  <a:gd name="T82" fmla="*/ 7 w 77"/>
                  <a:gd name="T83" fmla="*/ 120 h 139"/>
                  <a:gd name="T84" fmla="*/ 8 w 77"/>
                  <a:gd name="T85" fmla="*/ 117 h 139"/>
                  <a:gd name="T86" fmla="*/ 11 w 77"/>
                  <a:gd name="T87" fmla="*/ 106 h 139"/>
                  <a:gd name="T88" fmla="*/ 22 w 77"/>
                  <a:gd name="T89" fmla="*/ 86 h 139"/>
                  <a:gd name="T90" fmla="*/ 37 w 77"/>
                  <a:gd name="T91" fmla="*/ 76 h 139"/>
                  <a:gd name="T92" fmla="*/ 37 w 77"/>
                  <a:gd name="T93" fmla="*/ 68 h 139"/>
                  <a:gd name="T94" fmla="*/ 37 w 77"/>
                  <a:gd name="T95" fmla="*/ 63 h 139"/>
                  <a:gd name="T96" fmla="*/ 24 w 77"/>
                  <a:gd name="T97" fmla="*/ 69 h 139"/>
                  <a:gd name="T98" fmla="*/ 16 w 77"/>
                  <a:gd name="T99" fmla="*/ 77 h 139"/>
                  <a:gd name="T100" fmla="*/ 9 w 77"/>
                  <a:gd name="T101" fmla="*/ 85 h 139"/>
                  <a:gd name="T102" fmla="*/ 6 w 77"/>
                  <a:gd name="T103" fmla="*/ 86 h 139"/>
                  <a:gd name="T104" fmla="*/ 5 w 77"/>
                  <a:gd name="T105" fmla="*/ 82 h 139"/>
                  <a:gd name="T106" fmla="*/ 22 w 77"/>
                  <a:gd name="T107" fmla="*/ 60 h 139"/>
                  <a:gd name="T108" fmla="*/ 37 w 77"/>
                  <a:gd name="T109" fmla="*/ 54 h 139"/>
                  <a:gd name="T110" fmla="*/ 37 w 77"/>
                  <a:gd name="T111" fmla="*/ 47 h 139"/>
                  <a:gd name="T112" fmla="*/ 3 w 77"/>
                  <a:gd name="T113" fmla="*/ 45 h 139"/>
                  <a:gd name="T114" fmla="*/ 0 w 77"/>
                  <a:gd name="T115" fmla="*/ 40 h 139"/>
                  <a:gd name="T116" fmla="*/ 5 w 77"/>
                  <a:gd name="T117" fmla="*/ 38 h 139"/>
                  <a:gd name="T118" fmla="*/ 37 w 77"/>
                  <a:gd name="T119" fmla="*/ 39 h 139"/>
                  <a:gd name="T120" fmla="*/ 37 w 77"/>
                  <a:gd name="T121" fmla="*/ 39 h 139"/>
                  <a:gd name="T122" fmla="*/ 33 w 77"/>
                  <a:gd name="T123" fmla="*/ 28 h 139"/>
                  <a:gd name="T124" fmla="*/ 12 w 77"/>
                  <a:gd name="T125" fmla="*/ 25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77" h="139">
                    <a:moveTo>
                      <a:pt x="12" y="25"/>
                    </a:moveTo>
                    <a:cubicBezTo>
                      <a:pt x="10" y="25"/>
                      <a:pt x="9" y="24"/>
                      <a:pt x="9" y="21"/>
                    </a:cubicBezTo>
                    <a:cubicBezTo>
                      <a:pt x="9" y="18"/>
                      <a:pt x="10" y="17"/>
                      <a:pt x="12" y="17"/>
                    </a:cubicBezTo>
                    <a:cubicBezTo>
                      <a:pt x="24" y="17"/>
                      <a:pt x="33" y="18"/>
                      <a:pt x="39" y="21"/>
                    </a:cubicBezTo>
                    <a:cubicBezTo>
                      <a:pt x="45" y="24"/>
                      <a:pt x="47" y="28"/>
                      <a:pt x="46" y="36"/>
                    </a:cubicBezTo>
                    <a:cubicBezTo>
                      <a:pt x="46" y="37"/>
                      <a:pt x="46" y="38"/>
                      <a:pt x="46" y="39"/>
                    </a:cubicBezTo>
                    <a:cubicBezTo>
                      <a:pt x="53" y="38"/>
                      <a:pt x="58" y="35"/>
                      <a:pt x="61" y="33"/>
                    </a:cubicBezTo>
                    <a:cubicBezTo>
                      <a:pt x="65" y="27"/>
                      <a:pt x="64" y="22"/>
                      <a:pt x="57" y="16"/>
                    </a:cubicBezTo>
                    <a:cubicBezTo>
                      <a:pt x="52" y="12"/>
                      <a:pt x="44" y="9"/>
                      <a:pt x="35" y="9"/>
                    </a:cubicBezTo>
                    <a:cubicBezTo>
                      <a:pt x="30" y="8"/>
                      <a:pt x="28" y="6"/>
                      <a:pt x="27" y="3"/>
                    </a:cubicBezTo>
                    <a:cubicBezTo>
                      <a:pt x="27" y="1"/>
                      <a:pt x="29" y="0"/>
                      <a:pt x="32" y="0"/>
                    </a:cubicBezTo>
                    <a:cubicBezTo>
                      <a:pt x="44" y="0"/>
                      <a:pt x="53" y="3"/>
                      <a:pt x="61" y="9"/>
                    </a:cubicBezTo>
                    <a:cubicBezTo>
                      <a:pt x="69" y="16"/>
                      <a:pt x="73" y="23"/>
                      <a:pt x="72" y="30"/>
                    </a:cubicBezTo>
                    <a:cubicBezTo>
                      <a:pt x="68" y="37"/>
                      <a:pt x="60" y="43"/>
                      <a:pt x="48" y="45"/>
                    </a:cubicBezTo>
                    <a:cubicBezTo>
                      <a:pt x="47" y="46"/>
                      <a:pt x="46" y="46"/>
                      <a:pt x="45" y="46"/>
                    </a:cubicBezTo>
                    <a:cubicBezTo>
                      <a:pt x="45" y="48"/>
                      <a:pt x="45" y="51"/>
                      <a:pt x="45" y="54"/>
                    </a:cubicBezTo>
                    <a:cubicBezTo>
                      <a:pt x="49" y="54"/>
                      <a:pt x="54" y="57"/>
                      <a:pt x="59" y="61"/>
                    </a:cubicBezTo>
                    <a:cubicBezTo>
                      <a:pt x="66" y="66"/>
                      <a:pt x="72" y="72"/>
                      <a:pt x="77" y="80"/>
                    </a:cubicBezTo>
                    <a:cubicBezTo>
                      <a:pt x="77" y="82"/>
                      <a:pt x="77" y="83"/>
                      <a:pt x="75" y="84"/>
                    </a:cubicBezTo>
                    <a:cubicBezTo>
                      <a:pt x="74" y="85"/>
                      <a:pt x="72" y="85"/>
                      <a:pt x="71" y="83"/>
                    </a:cubicBezTo>
                    <a:cubicBezTo>
                      <a:pt x="69" y="80"/>
                      <a:pt x="65" y="76"/>
                      <a:pt x="59" y="70"/>
                    </a:cubicBezTo>
                    <a:cubicBezTo>
                      <a:pt x="54" y="66"/>
                      <a:pt x="49" y="64"/>
                      <a:pt x="45" y="63"/>
                    </a:cubicBezTo>
                    <a:cubicBezTo>
                      <a:pt x="45" y="77"/>
                      <a:pt x="45" y="77"/>
                      <a:pt x="45" y="77"/>
                    </a:cubicBezTo>
                    <a:cubicBezTo>
                      <a:pt x="48" y="78"/>
                      <a:pt x="51" y="80"/>
                      <a:pt x="53" y="83"/>
                    </a:cubicBezTo>
                    <a:cubicBezTo>
                      <a:pt x="59" y="88"/>
                      <a:pt x="63" y="94"/>
                      <a:pt x="66" y="102"/>
                    </a:cubicBezTo>
                    <a:cubicBezTo>
                      <a:pt x="71" y="109"/>
                      <a:pt x="73" y="116"/>
                      <a:pt x="72" y="121"/>
                    </a:cubicBezTo>
                    <a:cubicBezTo>
                      <a:pt x="72" y="122"/>
                      <a:pt x="72" y="123"/>
                      <a:pt x="70" y="124"/>
                    </a:cubicBezTo>
                    <a:cubicBezTo>
                      <a:pt x="69" y="124"/>
                      <a:pt x="68" y="124"/>
                      <a:pt x="67" y="122"/>
                    </a:cubicBezTo>
                    <a:cubicBezTo>
                      <a:pt x="67" y="121"/>
                      <a:pt x="66" y="118"/>
                      <a:pt x="64" y="115"/>
                    </a:cubicBezTo>
                    <a:cubicBezTo>
                      <a:pt x="60" y="107"/>
                      <a:pt x="57" y="102"/>
                      <a:pt x="55" y="97"/>
                    </a:cubicBezTo>
                    <a:cubicBezTo>
                      <a:pt x="51" y="91"/>
                      <a:pt x="48" y="88"/>
                      <a:pt x="45" y="87"/>
                    </a:cubicBezTo>
                    <a:cubicBezTo>
                      <a:pt x="45" y="102"/>
                      <a:pt x="45" y="102"/>
                      <a:pt x="45" y="102"/>
                    </a:cubicBezTo>
                    <a:cubicBezTo>
                      <a:pt x="45" y="117"/>
                      <a:pt x="45" y="128"/>
                      <a:pt x="44" y="136"/>
                    </a:cubicBezTo>
                    <a:cubicBezTo>
                      <a:pt x="43" y="137"/>
                      <a:pt x="42" y="138"/>
                      <a:pt x="41" y="139"/>
                    </a:cubicBezTo>
                    <a:cubicBezTo>
                      <a:pt x="40" y="139"/>
                      <a:pt x="39" y="139"/>
                      <a:pt x="38" y="137"/>
                    </a:cubicBezTo>
                    <a:cubicBezTo>
                      <a:pt x="37" y="135"/>
                      <a:pt x="37" y="123"/>
                      <a:pt x="37" y="103"/>
                    </a:cubicBezTo>
                    <a:cubicBezTo>
                      <a:pt x="37" y="97"/>
                      <a:pt x="37" y="92"/>
                      <a:pt x="37" y="86"/>
                    </a:cubicBezTo>
                    <a:cubicBezTo>
                      <a:pt x="34" y="87"/>
                      <a:pt x="31" y="89"/>
                      <a:pt x="28" y="92"/>
                    </a:cubicBezTo>
                    <a:cubicBezTo>
                      <a:pt x="24" y="98"/>
                      <a:pt x="21" y="103"/>
                      <a:pt x="19" y="109"/>
                    </a:cubicBezTo>
                    <a:cubicBezTo>
                      <a:pt x="17" y="113"/>
                      <a:pt x="15" y="117"/>
                      <a:pt x="12" y="121"/>
                    </a:cubicBezTo>
                    <a:cubicBezTo>
                      <a:pt x="11" y="122"/>
                      <a:pt x="9" y="122"/>
                      <a:pt x="8" y="122"/>
                    </a:cubicBezTo>
                    <a:cubicBezTo>
                      <a:pt x="7" y="122"/>
                      <a:pt x="7" y="121"/>
                      <a:pt x="7" y="120"/>
                    </a:cubicBezTo>
                    <a:cubicBezTo>
                      <a:pt x="7" y="119"/>
                      <a:pt x="7" y="118"/>
                      <a:pt x="8" y="117"/>
                    </a:cubicBezTo>
                    <a:cubicBezTo>
                      <a:pt x="9" y="112"/>
                      <a:pt x="10" y="108"/>
                      <a:pt x="11" y="106"/>
                    </a:cubicBezTo>
                    <a:cubicBezTo>
                      <a:pt x="13" y="101"/>
                      <a:pt x="17" y="94"/>
                      <a:pt x="22" y="86"/>
                    </a:cubicBezTo>
                    <a:cubicBezTo>
                      <a:pt x="27" y="80"/>
                      <a:pt x="32" y="77"/>
                      <a:pt x="37" y="76"/>
                    </a:cubicBezTo>
                    <a:cubicBezTo>
                      <a:pt x="37" y="68"/>
                      <a:pt x="37" y="68"/>
                      <a:pt x="37" y="68"/>
                    </a:cubicBezTo>
                    <a:cubicBezTo>
                      <a:pt x="37" y="63"/>
                      <a:pt x="37" y="63"/>
                      <a:pt x="37" y="63"/>
                    </a:cubicBezTo>
                    <a:cubicBezTo>
                      <a:pt x="33" y="64"/>
                      <a:pt x="29" y="66"/>
                      <a:pt x="24" y="69"/>
                    </a:cubicBezTo>
                    <a:cubicBezTo>
                      <a:pt x="23" y="70"/>
                      <a:pt x="20" y="72"/>
                      <a:pt x="16" y="77"/>
                    </a:cubicBezTo>
                    <a:cubicBezTo>
                      <a:pt x="13" y="81"/>
                      <a:pt x="11" y="83"/>
                      <a:pt x="9" y="85"/>
                    </a:cubicBezTo>
                    <a:cubicBezTo>
                      <a:pt x="8" y="86"/>
                      <a:pt x="7" y="87"/>
                      <a:pt x="6" y="86"/>
                    </a:cubicBezTo>
                    <a:cubicBezTo>
                      <a:pt x="5" y="86"/>
                      <a:pt x="5" y="84"/>
                      <a:pt x="5" y="82"/>
                    </a:cubicBezTo>
                    <a:cubicBezTo>
                      <a:pt x="10" y="73"/>
                      <a:pt x="15" y="65"/>
                      <a:pt x="22" y="60"/>
                    </a:cubicBezTo>
                    <a:cubicBezTo>
                      <a:pt x="27" y="56"/>
                      <a:pt x="32" y="54"/>
                      <a:pt x="37" y="54"/>
                    </a:cubicBezTo>
                    <a:cubicBezTo>
                      <a:pt x="37" y="47"/>
                      <a:pt x="37" y="47"/>
                      <a:pt x="37" y="47"/>
                    </a:cubicBezTo>
                    <a:cubicBezTo>
                      <a:pt x="22" y="49"/>
                      <a:pt x="10" y="48"/>
                      <a:pt x="3" y="45"/>
                    </a:cubicBezTo>
                    <a:cubicBezTo>
                      <a:pt x="1" y="44"/>
                      <a:pt x="0" y="42"/>
                      <a:pt x="0" y="40"/>
                    </a:cubicBezTo>
                    <a:cubicBezTo>
                      <a:pt x="1" y="38"/>
                      <a:pt x="3" y="38"/>
                      <a:pt x="5" y="38"/>
                    </a:cubicBezTo>
                    <a:cubicBezTo>
                      <a:pt x="12" y="40"/>
                      <a:pt x="22" y="40"/>
                      <a:pt x="37" y="39"/>
                    </a:cubicBezTo>
                    <a:cubicBezTo>
                      <a:pt x="37" y="39"/>
                      <a:pt x="37" y="39"/>
                      <a:pt x="37" y="39"/>
                    </a:cubicBezTo>
                    <a:cubicBezTo>
                      <a:pt x="38" y="32"/>
                      <a:pt x="36" y="29"/>
                      <a:pt x="33" y="28"/>
                    </a:cubicBezTo>
                    <a:cubicBezTo>
                      <a:pt x="26" y="25"/>
                      <a:pt x="19" y="24"/>
                      <a:pt x="12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" name="íṣlíḑe">
                <a:extLst>
                  <a:ext uri="{FF2B5EF4-FFF2-40B4-BE49-F238E27FC236}">
                    <a16:creationId xmlns:a16="http://schemas.microsoft.com/office/drawing/2014/main" id="{8353BEC5-9ED2-48AF-957B-38EA0EB29B30}"/>
                  </a:ext>
                </a:extLst>
              </p:cNvPr>
              <p:cNvSpPr/>
              <p:nvPr/>
            </p:nvSpPr>
            <p:spPr bwMode="auto">
              <a:xfrm>
                <a:off x="2273197" y="5255215"/>
                <a:ext cx="163513" cy="263525"/>
              </a:xfrm>
              <a:custGeom>
                <a:avLst/>
                <a:gdLst>
                  <a:gd name="T0" fmla="*/ 47 w 88"/>
                  <a:gd name="T1" fmla="*/ 8 h 143"/>
                  <a:gd name="T2" fmla="*/ 74 w 88"/>
                  <a:gd name="T3" fmla="*/ 14 h 143"/>
                  <a:gd name="T4" fmla="*/ 82 w 88"/>
                  <a:gd name="T5" fmla="*/ 26 h 143"/>
                  <a:gd name="T6" fmla="*/ 79 w 88"/>
                  <a:gd name="T7" fmla="*/ 75 h 143"/>
                  <a:gd name="T8" fmla="*/ 86 w 88"/>
                  <a:gd name="T9" fmla="*/ 136 h 143"/>
                  <a:gd name="T10" fmla="*/ 73 w 88"/>
                  <a:gd name="T11" fmla="*/ 45 h 143"/>
                  <a:gd name="T12" fmla="*/ 67 w 88"/>
                  <a:gd name="T13" fmla="*/ 44 h 143"/>
                  <a:gd name="T14" fmla="*/ 54 w 88"/>
                  <a:gd name="T15" fmla="*/ 58 h 143"/>
                  <a:gd name="T16" fmla="*/ 22 w 88"/>
                  <a:gd name="T17" fmla="*/ 54 h 143"/>
                  <a:gd name="T18" fmla="*/ 15 w 88"/>
                  <a:gd name="T19" fmla="*/ 45 h 143"/>
                  <a:gd name="T20" fmla="*/ 11 w 88"/>
                  <a:gd name="T21" fmla="*/ 91 h 143"/>
                  <a:gd name="T22" fmla="*/ 9 w 88"/>
                  <a:gd name="T23" fmla="*/ 118 h 143"/>
                  <a:gd name="T24" fmla="*/ 2 w 88"/>
                  <a:gd name="T25" fmla="*/ 139 h 143"/>
                  <a:gd name="T26" fmla="*/ 6 w 88"/>
                  <a:gd name="T27" fmla="*/ 80 h 143"/>
                  <a:gd name="T28" fmla="*/ 2 w 88"/>
                  <a:gd name="T29" fmla="*/ 26 h 143"/>
                  <a:gd name="T30" fmla="*/ 32 w 88"/>
                  <a:gd name="T31" fmla="*/ 10 h 143"/>
                  <a:gd name="T32" fmla="*/ 39 w 88"/>
                  <a:gd name="T33" fmla="*/ 0 h 143"/>
                  <a:gd name="T34" fmla="*/ 24 w 88"/>
                  <a:gd name="T35" fmla="*/ 23 h 143"/>
                  <a:gd name="T36" fmla="*/ 66 w 88"/>
                  <a:gd name="T37" fmla="*/ 29 h 143"/>
                  <a:gd name="T38" fmla="*/ 67 w 88"/>
                  <a:gd name="T39" fmla="*/ 37 h 143"/>
                  <a:gd name="T40" fmla="*/ 73 w 88"/>
                  <a:gd name="T41" fmla="*/ 34 h 143"/>
                  <a:gd name="T42" fmla="*/ 66 w 88"/>
                  <a:gd name="T43" fmla="*/ 20 h 143"/>
                  <a:gd name="T44" fmla="*/ 13 w 88"/>
                  <a:gd name="T45" fmla="*/ 21 h 143"/>
                  <a:gd name="T46" fmla="*/ 12 w 88"/>
                  <a:gd name="T47" fmla="*/ 32 h 143"/>
                  <a:gd name="T48" fmla="*/ 17 w 88"/>
                  <a:gd name="T49" fmla="*/ 38 h 143"/>
                  <a:gd name="T50" fmla="*/ 24 w 88"/>
                  <a:gd name="T51" fmla="*/ 23 h 143"/>
                  <a:gd name="T52" fmla="*/ 61 w 88"/>
                  <a:gd name="T53" fmla="*/ 64 h 143"/>
                  <a:gd name="T54" fmla="*/ 66 w 88"/>
                  <a:gd name="T55" fmla="*/ 96 h 143"/>
                  <a:gd name="T56" fmla="*/ 61 w 88"/>
                  <a:gd name="T57" fmla="*/ 136 h 143"/>
                  <a:gd name="T58" fmla="*/ 59 w 88"/>
                  <a:gd name="T59" fmla="*/ 143 h 143"/>
                  <a:gd name="T60" fmla="*/ 46 w 88"/>
                  <a:gd name="T61" fmla="*/ 105 h 143"/>
                  <a:gd name="T62" fmla="*/ 30 w 88"/>
                  <a:gd name="T63" fmla="*/ 140 h 143"/>
                  <a:gd name="T64" fmla="*/ 26 w 88"/>
                  <a:gd name="T65" fmla="*/ 137 h 143"/>
                  <a:gd name="T66" fmla="*/ 32 w 88"/>
                  <a:gd name="T67" fmla="*/ 121 h 143"/>
                  <a:gd name="T68" fmla="*/ 35 w 88"/>
                  <a:gd name="T69" fmla="*/ 105 h 143"/>
                  <a:gd name="T70" fmla="*/ 18 w 88"/>
                  <a:gd name="T71" fmla="*/ 75 h 143"/>
                  <a:gd name="T72" fmla="*/ 24 w 88"/>
                  <a:gd name="T73" fmla="*/ 35 h 143"/>
                  <a:gd name="T74" fmla="*/ 39 w 88"/>
                  <a:gd name="T75" fmla="*/ 37 h 143"/>
                  <a:gd name="T76" fmla="*/ 34 w 88"/>
                  <a:gd name="T77" fmla="*/ 29 h 143"/>
                  <a:gd name="T78" fmla="*/ 24 w 88"/>
                  <a:gd name="T79" fmla="*/ 35 h 143"/>
                  <a:gd name="T80" fmla="*/ 62 w 88"/>
                  <a:gd name="T81" fmla="*/ 84 h 143"/>
                  <a:gd name="T82" fmla="*/ 43 w 88"/>
                  <a:gd name="T83" fmla="*/ 81 h 143"/>
                  <a:gd name="T84" fmla="*/ 25 w 88"/>
                  <a:gd name="T85" fmla="*/ 87 h 143"/>
                  <a:gd name="T86" fmla="*/ 26 w 88"/>
                  <a:gd name="T87" fmla="*/ 48 h 143"/>
                  <a:gd name="T88" fmla="*/ 38 w 88"/>
                  <a:gd name="T89" fmla="*/ 52 h 143"/>
                  <a:gd name="T90" fmla="*/ 25 w 88"/>
                  <a:gd name="T91" fmla="*/ 44 h 143"/>
                  <a:gd name="T92" fmla="*/ 32 w 88"/>
                  <a:gd name="T93" fmla="*/ 69 h 143"/>
                  <a:gd name="T94" fmla="*/ 41 w 88"/>
                  <a:gd name="T95" fmla="*/ 75 h 143"/>
                  <a:gd name="T96" fmla="*/ 57 w 88"/>
                  <a:gd name="T97" fmla="*/ 70 h 143"/>
                  <a:gd name="T98" fmla="*/ 56 w 88"/>
                  <a:gd name="T99" fmla="*/ 98 h 143"/>
                  <a:gd name="T100" fmla="*/ 54 w 88"/>
                  <a:gd name="T101" fmla="*/ 93 h 143"/>
                  <a:gd name="T102" fmla="*/ 36 w 88"/>
                  <a:gd name="T103" fmla="*/ 93 h 143"/>
                  <a:gd name="T104" fmla="*/ 32 w 88"/>
                  <a:gd name="T105" fmla="*/ 98 h 143"/>
                  <a:gd name="T106" fmla="*/ 56 w 88"/>
                  <a:gd name="T107" fmla="*/ 29 h 143"/>
                  <a:gd name="T108" fmla="*/ 46 w 88"/>
                  <a:gd name="T109" fmla="*/ 29 h 143"/>
                  <a:gd name="T110" fmla="*/ 60 w 88"/>
                  <a:gd name="T111" fmla="*/ 37 h 143"/>
                  <a:gd name="T112" fmla="*/ 56 w 88"/>
                  <a:gd name="T113" fmla="*/ 29 h 143"/>
                  <a:gd name="T114" fmla="*/ 60 w 88"/>
                  <a:gd name="T115" fmla="*/ 43 h 143"/>
                  <a:gd name="T116" fmla="*/ 46 w 88"/>
                  <a:gd name="T117" fmla="*/ 52 h 143"/>
                  <a:gd name="T118" fmla="*/ 59 w 88"/>
                  <a:gd name="T119" fmla="*/ 48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88" h="143">
                    <a:moveTo>
                      <a:pt x="43" y="2"/>
                    </a:moveTo>
                    <a:cubicBezTo>
                      <a:pt x="45" y="3"/>
                      <a:pt x="47" y="6"/>
                      <a:pt x="47" y="8"/>
                    </a:cubicBezTo>
                    <a:cubicBezTo>
                      <a:pt x="47" y="9"/>
                      <a:pt x="48" y="10"/>
                      <a:pt x="49" y="10"/>
                    </a:cubicBezTo>
                    <a:cubicBezTo>
                      <a:pt x="57" y="10"/>
                      <a:pt x="66" y="12"/>
                      <a:pt x="74" y="14"/>
                    </a:cubicBezTo>
                    <a:cubicBezTo>
                      <a:pt x="78" y="16"/>
                      <a:pt x="81" y="18"/>
                      <a:pt x="81" y="19"/>
                    </a:cubicBezTo>
                    <a:cubicBezTo>
                      <a:pt x="82" y="21"/>
                      <a:pt x="82" y="24"/>
                      <a:pt x="82" y="26"/>
                    </a:cubicBezTo>
                    <a:cubicBezTo>
                      <a:pt x="82" y="27"/>
                      <a:pt x="82" y="27"/>
                      <a:pt x="82" y="28"/>
                    </a:cubicBezTo>
                    <a:cubicBezTo>
                      <a:pt x="79" y="39"/>
                      <a:pt x="78" y="55"/>
                      <a:pt x="79" y="75"/>
                    </a:cubicBezTo>
                    <a:cubicBezTo>
                      <a:pt x="80" y="87"/>
                      <a:pt x="83" y="106"/>
                      <a:pt x="87" y="131"/>
                    </a:cubicBezTo>
                    <a:cubicBezTo>
                      <a:pt x="88" y="134"/>
                      <a:pt x="87" y="135"/>
                      <a:pt x="86" y="136"/>
                    </a:cubicBezTo>
                    <a:cubicBezTo>
                      <a:pt x="84" y="137"/>
                      <a:pt x="82" y="136"/>
                      <a:pt x="82" y="133"/>
                    </a:cubicBezTo>
                    <a:cubicBezTo>
                      <a:pt x="74" y="106"/>
                      <a:pt x="71" y="76"/>
                      <a:pt x="73" y="45"/>
                    </a:cubicBezTo>
                    <a:cubicBezTo>
                      <a:pt x="72" y="45"/>
                      <a:pt x="71" y="44"/>
                      <a:pt x="70" y="44"/>
                    </a:cubicBezTo>
                    <a:cubicBezTo>
                      <a:pt x="69" y="44"/>
                      <a:pt x="68" y="44"/>
                      <a:pt x="67" y="44"/>
                    </a:cubicBezTo>
                    <a:cubicBezTo>
                      <a:pt x="67" y="48"/>
                      <a:pt x="66" y="51"/>
                      <a:pt x="64" y="54"/>
                    </a:cubicBezTo>
                    <a:cubicBezTo>
                      <a:pt x="62" y="57"/>
                      <a:pt x="59" y="59"/>
                      <a:pt x="54" y="58"/>
                    </a:cubicBezTo>
                    <a:cubicBezTo>
                      <a:pt x="47" y="58"/>
                      <a:pt x="39" y="58"/>
                      <a:pt x="32" y="58"/>
                    </a:cubicBezTo>
                    <a:cubicBezTo>
                      <a:pt x="28" y="59"/>
                      <a:pt x="25" y="58"/>
                      <a:pt x="22" y="54"/>
                    </a:cubicBezTo>
                    <a:cubicBezTo>
                      <a:pt x="20" y="51"/>
                      <a:pt x="19" y="48"/>
                      <a:pt x="18" y="45"/>
                    </a:cubicBezTo>
                    <a:cubicBezTo>
                      <a:pt x="17" y="45"/>
                      <a:pt x="16" y="45"/>
                      <a:pt x="15" y="45"/>
                    </a:cubicBezTo>
                    <a:cubicBezTo>
                      <a:pt x="14" y="45"/>
                      <a:pt x="13" y="45"/>
                      <a:pt x="13" y="45"/>
                    </a:cubicBezTo>
                    <a:cubicBezTo>
                      <a:pt x="13" y="60"/>
                      <a:pt x="13" y="75"/>
                      <a:pt x="11" y="91"/>
                    </a:cubicBezTo>
                    <a:cubicBezTo>
                      <a:pt x="11" y="95"/>
                      <a:pt x="11" y="102"/>
                      <a:pt x="10" y="111"/>
                    </a:cubicBezTo>
                    <a:cubicBezTo>
                      <a:pt x="10" y="108"/>
                      <a:pt x="10" y="111"/>
                      <a:pt x="9" y="118"/>
                    </a:cubicBezTo>
                    <a:cubicBezTo>
                      <a:pt x="9" y="124"/>
                      <a:pt x="8" y="130"/>
                      <a:pt x="6" y="134"/>
                    </a:cubicBezTo>
                    <a:cubicBezTo>
                      <a:pt x="5" y="138"/>
                      <a:pt x="3" y="139"/>
                      <a:pt x="2" y="139"/>
                    </a:cubicBezTo>
                    <a:cubicBezTo>
                      <a:pt x="0" y="139"/>
                      <a:pt x="0" y="137"/>
                      <a:pt x="0" y="133"/>
                    </a:cubicBezTo>
                    <a:cubicBezTo>
                      <a:pt x="3" y="112"/>
                      <a:pt x="5" y="94"/>
                      <a:pt x="6" y="80"/>
                    </a:cubicBezTo>
                    <a:cubicBezTo>
                      <a:pt x="8" y="64"/>
                      <a:pt x="7" y="51"/>
                      <a:pt x="6" y="38"/>
                    </a:cubicBezTo>
                    <a:cubicBezTo>
                      <a:pt x="5" y="34"/>
                      <a:pt x="4" y="30"/>
                      <a:pt x="2" y="26"/>
                    </a:cubicBezTo>
                    <a:cubicBezTo>
                      <a:pt x="0" y="21"/>
                      <a:pt x="1" y="17"/>
                      <a:pt x="6" y="16"/>
                    </a:cubicBezTo>
                    <a:cubicBezTo>
                      <a:pt x="14" y="12"/>
                      <a:pt x="23" y="11"/>
                      <a:pt x="32" y="10"/>
                    </a:cubicBezTo>
                    <a:cubicBezTo>
                      <a:pt x="36" y="9"/>
                      <a:pt x="38" y="7"/>
                      <a:pt x="38" y="4"/>
                    </a:cubicBezTo>
                    <a:cubicBezTo>
                      <a:pt x="38" y="2"/>
                      <a:pt x="38" y="1"/>
                      <a:pt x="39" y="0"/>
                    </a:cubicBezTo>
                    <a:cubicBezTo>
                      <a:pt x="41" y="0"/>
                      <a:pt x="42" y="0"/>
                      <a:pt x="43" y="2"/>
                    </a:cubicBezTo>
                    <a:close/>
                    <a:moveTo>
                      <a:pt x="24" y="23"/>
                    </a:moveTo>
                    <a:cubicBezTo>
                      <a:pt x="33" y="22"/>
                      <a:pt x="44" y="22"/>
                      <a:pt x="58" y="23"/>
                    </a:cubicBezTo>
                    <a:cubicBezTo>
                      <a:pt x="63" y="24"/>
                      <a:pt x="66" y="26"/>
                      <a:pt x="66" y="29"/>
                    </a:cubicBezTo>
                    <a:cubicBezTo>
                      <a:pt x="66" y="30"/>
                      <a:pt x="66" y="30"/>
                      <a:pt x="67" y="31"/>
                    </a:cubicBezTo>
                    <a:cubicBezTo>
                      <a:pt x="67" y="33"/>
                      <a:pt x="67" y="35"/>
                      <a:pt x="67" y="37"/>
                    </a:cubicBezTo>
                    <a:cubicBezTo>
                      <a:pt x="69" y="38"/>
                      <a:pt x="71" y="38"/>
                      <a:pt x="73" y="38"/>
                    </a:cubicBezTo>
                    <a:cubicBezTo>
                      <a:pt x="73" y="37"/>
                      <a:pt x="73" y="36"/>
                      <a:pt x="73" y="34"/>
                    </a:cubicBezTo>
                    <a:cubicBezTo>
                      <a:pt x="73" y="32"/>
                      <a:pt x="73" y="30"/>
                      <a:pt x="74" y="29"/>
                    </a:cubicBezTo>
                    <a:cubicBezTo>
                      <a:pt x="75" y="25"/>
                      <a:pt x="72" y="21"/>
                      <a:pt x="66" y="20"/>
                    </a:cubicBezTo>
                    <a:cubicBezTo>
                      <a:pt x="58" y="17"/>
                      <a:pt x="50" y="16"/>
                      <a:pt x="40" y="16"/>
                    </a:cubicBezTo>
                    <a:cubicBezTo>
                      <a:pt x="29" y="16"/>
                      <a:pt x="20" y="18"/>
                      <a:pt x="13" y="21"/>
                    </a:cubicBezTo>
                    <a:cubicBezTo>
                      <a:pt x="11" y="22"/>
                      <a:pt x="11" y="24"/>
                      <a:pt x="11" y="26"/>
                    </a:cubicBezTo>
                    <a:cubicBezTo>
                      <a:pt x="11" y="28"/>
                      <a:pt x="12" y="30"/>
                      <a:pt x="12" y="32"/>
                    </a:cubicBezTo>
                    <a:cubicBezTo>
                      <a:pt x="12" y="35"/>
                      <a:pt x="12" y="37"/>
                      <a:pt x="12" y="38"/>
                    </a:cubicBezTo>
                    <a:cubicBezTo>
                      <a:pt x="14" y="38"/>
                      <a:pt x="15" y="38"/>
                      <a:pt x="17" y="38"/>
                    </a:cubicBezTo>
                    <a:cubicBezTo>
                      <a:pt x="17" y="35"/>
                      <a:pt x="17" y="32"/>
                      <a:pt x="17" y="30"/>
                    </a:cubicBezTo>
                    <a:cubicBezTo>
                      <a:pt x="18" y="26"/>
                      <a:pt x="20" y="24"/>
                      <a:pt x="24" y="23"/>
                    </a:cubicBezTo>
                    <a:close/>
                    <a:moveTo>
                      <a:pt x="28" y="64"/>
                    </a:moveTo>
                    <a:cubicBezTo>
                      <a:pt x="39" y="62"/>
                      <a:pt x="50" y="62"/>
                      <a:pt x="61" y="64"/>
                    </a:cubicBezTo>
                    <a:cubicBezTo>
                      <a:pt x="65" y="65"/>
                      <a:pt x="67" y="67"/>
                      <a:pt x="67" y="71"/>
                    </a:cubicBezTo>
                    <a:cubicBezTo>
                      <a:pt x="69" y="79"/>
                      <a:pt x="68" y="88"/>
                      <a:pt x="66" y="96"/>
                    </a:cubicBezTo>
                    <a:cubicBezTo>
                      <a:pt x="65" y="102"/>
                      <a:pt x="61" y="105"/>
                      <a:pt x="54" y="105"/>
                    </a:cubicBezTo>
                    <a:cubicBezTo>
                      <a:pt x="55" y="115"/>
                      <a:pt x="57" y="125"/>
                      <a:pt x="61" y="136"/>
                    </a:cubicBezTo>
                    <a:cubicBezTo>
                      <a:pt x="63" y="138"/>
                      <a:pt x="63" y="140"/>
                      <a:pt x="61" y="142"/>
                    </a:cubicBezTo>
                    <a:cubicBezTo>
                      <a:pt x="60" y="142"/>
                      <a:pt x="59" y="143"/>
                      <a:pt x="59" y="143"/>
                    </a:cubicBezTo>
                    <a:cubicBezTo>
                      <a:pt x="58" y="143"/>
                      <a:pt x="57" y="142"/>
                      <a:pt x="57" y="141"/>
                    </a:cubicBezTo>
                    <a:cubicBezTo>
                      <a:pt x="52" y="131"/>
                      <a:pt x="48" y="120"/>
                      <a:pt x="46" y="105"/>
                    </a:cubicBezTo>
                    <a:cubicBezTo>
                      <a:pt x="41" y="105"/>
                      <a:pt x="41" y="105"/>
                      <a:pt x="41" y="105"/>
                    </a:cubicBezTo>
                    <a:cubicBezTo>
                      <a:pt x="40" y="120"/>
                      <a:pt x="37" y="131"/>
                      <a:pt x="30" y="140"/>
                    </a:cubicBezTo>
                    <a:cubicBezTo>
                      <a:pt x="29" y="141"/>
                      <a:pt x="27" y="142"/>
                      <a:pt x="26" y="142"/>
                    </a:cubicBezTo>
                    <a:cubicBezTo>
                      <a:pt x="25" y="141"/>
                      <a:pt x="25" y="139"/>
                      <a:pt x="26" y="137"/>
                    </a:cubicBezTo>
                    <a:cubicBezTo>
                      <a:pt x="26" y="137"/>
                      <a:pt x="26" y="135"/>
                      <a:pt x="28" y="132"/>
                    </a:cubicBezTo>
                    <a:cubicBezTo>
                      <a:pt x="30" y="127"/>
                      <a:pt x="32" y="123"/>
                      <a:pt x="32" y="121"/>
                    </a:cubicBezTo>
                    <a:cubicBezTo>
                      <a:pt x="33" y="118"/>
                      <a:pt x="34" y="113"/>
                      <a:pt x="35" y="107"/>
                    </a:cubicBezTo>
                    <a:cubicBezTo>
                      <a:pt x="35" y="106"/>
                      <a:pt x="35" y="106"/>
                      <a:pt x="35" y="105"/>
                    </a:cubicBezTo>
                    <a:cubicBezTo>
                      <a:pt x="29" y="105"/>
                      <a:pt x="25" y="103"/>
                      <a:pt x="22" y="98"/>
                    </a:cubicBezTo>
                    <a:cubicBezTo>
                      <a:pt x="19" y="93"/>
                      <a:pt x="17" y="85"/>
                      <a:pt x="18" y="75"/>
                    </a:cubicBezTo>
                    <a:cubicBezTo>
                      <a:pt x="19" y="68"/>
                      <a:pt x="22" y="65"/>
                      <a:pt x="28" y="64"/>
                    </a:cubicBezTo>
                    <a:close/>
                    <a:moveTo>
                      <a:pt x="24" y="35"/>
                    </a:moveTo>
                    <a:cubicBezTo>
                      <a:pt x="24" y="36"/>
                      <a:pt x="24" y="36"/>
                      <a:pt x="24" y="37"/>
                    </a:cubicBezTo>
                    <a:cubicBezTo>
                      <a:pt x="29" y="37"/>
                      <a:pt x="34" y="37"/>
                      <a:pt x="39" y="37"/>
                    </a:cubicBezTo>
                    <a:cubicBezTo>
                      <a:pt x="39" y="34"/>
                      <a:pt x="38" y="31"/>
                      <a:pt x="38" y="29"/>
                    </a:cubicBezTo>
                    <a:cubicBezTo>
                      <a:pt x="37" y="29"/>
                      <a:pt x="36" y="29"/>
                      <a:pt x="34" y="29"/>
                    </a:cubicBezTo>
                    <a:cubicBezTo>
                      <a:pt x="31" y="29"/>
                      <a:pt x="30" y="29"/>
                      <a:pt x="28" y="29"/>
                    </a:cubicBezTo>
                    <a:cubicBezTo>
                      <a:pt x="25" y="31"/>
                      <a:pt x="24" y="32"/>
                      <a:pt x="24" y="35"/>
                    </a:cubicBezTo>
                    <a:close/>
                    <a:moveTo>
                      <a:pt x="61" y="87"/>
                    </a:moveTo>
                    <a:cubicBezTo>
                      <a:pt x="61" y="86"/>
                      <a:pt x="62" y="85"/>
                      <a:pt x="62" y="84"/>
                    </a:cubicBezTo>
                    <a:cubicBezTo>
                      <a:pt x="62" y="83"/>
                      <a:pt x="62" y="82"/>
                      <a:pt x="62" y="82"/>
                    </a:cubicBezTo>
                    <a:cubicBezTo>
                      <a:pt x="56" y="81"/>
                      <a:pt x="50" y="80"/>
                      <a:pt x="43" y="81"/>
                    </a:cubicBezTo>
                    <a:cubicBezTo>
                      <a:pt x="37" y="81"/>
                      <a:pt x="31" y="82"/>
                      <a:pt x="24" y="83"/>
                    </a:cubicBezTo>
                    <a:cubicBezTo>
                      <a:pt x="25" y="87"/>
                      <a:pt x="25" y="87"/>
                      <a:pt x="25" y="87"/>
                    </a:cubicBezTo>
                    <a:cubicBezTo>
                      <a:pt x="35" y="86"/>
                      <a:pt x="48" y="86"/>
                      <a:pt x="61" y="87"/>
                    </a:cubicBezTo>
                    <a:close/>
                    <a:moveTo>
                      <a:pt x="26" y="48"/>
                    </a:moveTo>
                    <a:cubicBezTo>
                      <a:pt x="28" y="51"/>
                      <a:pt x="30" y="52"/>
                      <a:pt x="35" y="52"/>
                    </a:cubicBezTo>
                    <a:cubicBezTo>
                      <a:pt x="38" y="52"/>
                      <a:pt x="38" y="52"/>
                      <a:pt x="38" y="52"/>
                    </a:cubicBezTo>
                    <a:cubicBezTo>
                      <a:pt x="38" y="49"/>
                      <a:pt x="39" y="46"/>
                      <a:pt x="39" y="44"/>
                    </a:cubicBezTo>
                    <a:cubicBezTo>
                      <a:pt x="34" y="44"/>
                      <a:pt x="30" y="44"/>
                      <a:pt x="25" y="44"/>
                    </a:cubicBezTo>
                    <a:cubicBezTo>
                      <a:pt x="25" y="46"/>
                      <a:pt x="25" y="47"/>
                      <a:pt x="26" y="48"/>
                    </a:cubicBezTo>
                    <a:close/>
                    <a:moveTo>
                      <a:pt x="32" y="69"/>
                    </a:moveTo>
                    <a:cubicBezTo>
                      <a:pt x="28" y="70"/>
                      <a:pt x="25" y="72"/>
                      <a:pt x="25" y="76"/>
                    </a:cubicBezTo>
                    <a:cubicBezTo>
                      <a:pt x="30" y="75"/>
                      <a:pt x="35" y="75"/>
                      <a:pt x="41" y="75"/>
                    </a:cubicBezTo>
                    <a:cubicBezTo>
                      <a:pt x="46" y="74"/>
                      <a:pt x="53" y="74"/>
                      <a:pt x="61" y="75"/>
                    </a:cubicBezTo>
                    <a:cubicBezTo>
                      <a:pt x="61" y="72"/>
                      <a:pt x="59" y="71"/>
                      <a:pt x="57" y="70"/>
                    </a:cubicBezTo>
                    <a:cubicBezTo>
                      <a:pt x="49" y="68"/>
                      <a:pt x="40" y="68"/>
                      <a:pt x="32" y="69"/>
                    </a:cubicBezTo>
                    <a:close/>
                    <a:moveTo>
                      <a:pt x="56" y="98"/>
                    </a:moveTo>
                    <a:cubicBezTo>
                      <a:pt x="59" y="97"/>
                      <a:pt x="60" y="96"/>
                      <a:pt x="61" y="93"/>
                    </a:cubicBezTo>
                    <a:cubicBezTo>
                      <a:pt x="60" y="93"/>
                      <a:pt x="57" y="93"/>
                      <a:pt x="54" y="93"/>
                    </a:cubicBezTo>
                    <a:cubicBezTo>
                      <a:pt x="48" y="92"/>
                      <a:pt x="44" y="92"/>
                      <a:pt x="41" y="92"/>
                    </a:cubicBezTo>
                    <a:cubicBezTo>
                      <a:pt x="40" y="92"/>
                      <a:pt x="38" y="92"/>
                      <a:pt x="36" y="93"/>
                    </a:cubicBezTo>
                    <a:cubicBezTo>
                      <a:pt x="31" y="93"/>
                      <a:pt x="28" y="94"/>
                      <a:pt x="26" y="94"/>
                    </a:cubicBezTo>
                    <a:cubicBezTo>
                      <a:pt x="27" y="96"/>
                      <a:pt x="29" y="98"/>
                      <a:pt x="32" y="98"/>
                    </a:cubicBezTo>
                    <a:cubicBezTo>
                      <a:pt x="39" y="99"/>
                      <a:pt x="47" y="99"/>
                      <a:pt x="56" y="98"/>
                    </a:cubicBezTo>
                    <a:close/>
                    <a:moveTo>
                      <a:pt x="56" y="29"/>
                    </a:moveTo>
                    <a:cubicBezTo>
                      <a:pt x="55" y="29"/>
                      <a:pt x="53" y="29"/>
                      <a:pt x="51" y="29"/>
                    </a:cubicBezTo>
                    <a:cubicBezTo>
                      <a:pt x="49" y="29"/>
                      <a:pt x="47" y="29"/>
                      <a:pt x="46" y="29"/>
                    </a:cubicBezTo>
                    <a:cubicBezTo>
                      <a:pt x="46" y="31"/>
                      <a:pt x="46" y="34"/>
                      <a:pt x="46" y="37"/>
                    </a:cubicBezTo>
                    <a:cubicBezTo>
                      <a:pt x="50" y="37"/>
                      <a:pt x="55" y="37"/>
                      <a:pt x="60" y="37"/>
                    </a:cubicBezTo>
                    <a:cubicBezTo>
                      <a:pt x="60" y="35"/>
                      <a:pt x="60" y="35"/>
                      <a:pt x="60" y="35"/>
                    </a:cubicBezTo>
                    <a:cubicBezTo>
                      <a:pt x="60" y="32"/>
                      <a:pt x="58" y="30"/>
                      <a:pt x="56" y="29"/>
                    </a:cubicBezTo>
                    <a:close/>
                    <a:moveTo>
                      <a:pt x="59" y="48"/>
                    </a:moveTo>
                    <a:cubicBezTo>
                      <a:pt x="59" y="47"/>
                      <a:pt x="59" y="45"/>
                      <a:pt x="60" y="43"/>
                    </a:cubicBezTo>
                    <a:cubicBezTo>
                      <a:pt x="55" y="43"/>
                      <a:pt x="51" y="43"/>
                      <a:pt x="46" y="43"/>
                    </a:cubicBezTo>
                    <a:cubicBezTo>
                      <a:pt x="46" y="52"/>
                      <a:pt x="46" y="52"/>
                      <a:pt x="46" y="52"/>
                    </a:cubicBezTo>
                    <a:cubicBezTo>
                      <a:pt x="48" y="52"/>
                      <a:pt x="51" y="52"/>
                      <a:pt x="54" y="52"/>
                    </a:cubicBezTo>
                    <a:cubicBezTo>
                      <a:pt x="57" y="51"/>
                      <a:pt x="59" y="49"/>
                      <a:pt x="59" y="4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" name="îSḻide">
                <a:extLst>
                  <a:ext uri="{FF2B5EF4-FFF2-40B4-BE49-F238E27FC236}">
                    <a16:creationId xmlns:a16="http://schemas.microsoft.com/office/drawing/2014/main" id="{136F14B2-B2EA-4A4B-97B4-55F38CCEE2D1}"/>
                  </a:ext>
                </a:extLst>
              </p:cNvPr>
              <p:cNvSpPr/>
              <p:nvPr/>
            </p:nvSpPr>
            <p:spPr bwMode="auto">
              <a:xfrm>
                <a:off x="2449409" y="5256803"/>
                <a:ext cx="139700" cy="265113"/>
              </a:xfrm>
              <a:custGeom>
                <a:avLst/>
                <a:gdLst>
                  <a:gd name="T0" fmla="*/ 56 w 76"/>
                  <a:gd name="T1" fmla="*/ 3 h 144"/>
                  <a:gd name="T2" fmla="*/ 61 w 76"/>
                  <a:gd name="T3" fmla="*/ 45 h 144"/>
                  <a:gd name="T4" fmla="*/ 50 w 76"/>
                  <a:gd name="T5" fmla="*/ 74 h 144"/>
                  <a:gd name="T6" fmla="*/ 68 w 76"/>
                  <a:gd name="T7" fmla="*/ 65 h 144"/>
                  <a:gd name="T8" fmla="*/ 70 w 76"/>
                  <a:gd name="T9" fmla="*/ 31 h 144"/>
                  <a:gd name="T10" fmla="*/ 74 w 76"/>
                  <a:gd name="T11" fmla="*/ 31 h 144"/>
                  <a:gd name="T12" fmla="*/ 74 w 76"/>
                  <a:gd name="T13" fmla="*/ 64 h 144"/>
                  <a:gd name="T14" fmla="*/ 50 w 76"/>
                  <a:gd name="T15" fmla="*/ 81 h 144"/>
                  <a:gd name="T16" fmla="*/ 69 w 76"/>
                  <a:gd name="T17" fmla="*/ 103 h 144"/>
                  <a:gd name="T18" fmla="*/ 74 w 76"/>
                  <a:gd name="T19" fmla="*/ 140 h 144"/>
                  <a:gd name="T20" fmla="*/ 63 w 76"/>
                  <a:gd name="T21" fmla="*/ 105 h 144"/>
                  <a:gd name="T22" fmla="*/ 52 w 76"/>
                  <a:gd name="T23" fmla="*/ 138 h 144"/>
                  <a:gd name="T24" fmla="*/ 46 w 76"/>
                  <a:gd name="T25" fmla="*/ 139 h 144"/>
                  <a:gd name="T26" fmla="*/ 42 w 76"/>
                  <a:gd name="T27" fmla="*/ 57 h 144"/>
                  <a:gd name="T28" fmla="*/ 35 w 76"/>
                  <a:gd name="T29" fmla="*/ 132 h 144"/>
                  <a:gd name="T30" fmla="*/ 27 w 76"/>
                  <a:gd name="T31" fmla="*/ 136 h 144"/>
                  <a:gd name="T32" fmla="*/ 29 w 76"/>
                  <a:gd name="T33" fmla="*/ 95 h 144"/>
                  <a:gd name="T34" fmla="*/ 5 w 76"/>
                  <a:gd name="T35" fmla="*/ 135 h 144"/>
                  <a:gd name="T36" fmla="*/ 0 w 76"/>
                  <a:gd name="T37" fmla="*/ 135 h 144"/>
                  <a:gd name="T38" fmla="*/ 30 w 76"/>
                  <a:gd name="T39" fmla="*/ 86 h 144"/>
                  <a:gd name="T40" fmla="*/ 26 w 76"/>
                  <a:gd name="T41" fmla="*/ 80 h 144"/>
                  <a:gd name="T42" fmla="*/ 5 w 76"/>
                  <a:gd name="T43" fmla="*/ 66 h 144"/>
                  <a:gd name="T44" fmla="*/ 3 w 76"/>
                  <a:gd name="T45" fmla="*/ 29 h 144"/>
                  <a:gd name="T46" fmla="*/ 9 w 76"/>
                  <a:gd name="T47" fmla="*/ 59 h 144"/>
                  <a:gd name="T48" fmla="*/ 31 w 76"/>
                  <a:gd name="T49" fmla="*/ 74 h 144"/>
                  <a:gd name="T50" fmla="*/ 32 w 76"/>
                  <a:gd name="T51" fmla="*/ 57 h 144"/>
                  <a:gd name="T52" fmla="*/ 16 w 76"/>
                  <a:gd name="T53" fmla="*/ 14 h 144"/>
                  <a:gd name="T54" fmla="*/ 22 w 76"/>
                  <a:gd name="T55" fmla="*/ 19 h 144"/>
                  <a:gd name="T56" fmla="*/ 57 w 76"/>
                  <a:gd name="T57" fmla="*/ 19 h 144"/>
                  <a:gd name="T58" fmla="*/ 50 w 76"/>
                  <a:gd name="T59" fmla="*/ 9 h 144"/>
                  <a:gd name="T60" fmla="*/ 22 w 76"/>
                  <a:gd name="T61" fmla="*/ 19 h 144"/>
                  <a:gd name="T62" fmla="*/ 23 w 76"/>
                  <a:gd name="T63" fmla="*/ 31 h 144"/>
                  <a:gd name="T64" fmla="*/ 57 w 76"/>
                  <a:gd name="T65" fmla="*/ 34 h 144"/>
                  <a:gd name="T66" fmla="*/ 22 w 76"/>
                  <a:gd name="T67" fmla="*/ 27 h 144"/>
                  <a:gd name="T68" fmla="*/ 48 w 76"/>
                  <a:gd name="T69" fmla="*/ 50 h 144"/>
                  <a:gd name="T70" fmla="*/ 57 w 76"/>
                  <a:gd name="T71" fmla="*/ 41 h 144"/>
                  <a:gd name="T72" fmla="*/ 25 w 76"/>
                  <a:gd name="T73" fmla="*/ 44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76" h="144">
                    <a:moveTo>
                      <a:pt x="27" y="2"/>
                    </a:moveTo>
                    <a:cubicBezTo>
                      <a:pt x="37" y="0"/>
                      <a:pt x="47" y="0"/>
                      <a:pt x="56" y="3"/>
                    </a:cubicBezTo>
                    <a:cubicBezTo>
                      <a:pt x="60" y="3"/>
                      <a:pt x="62" y="7"/>
                      <a:pt x="63" y="15"/>
                    </a:cubicBezTo>
                    <a:cubicBezTo>
                      <a:pt x="65" y="25"/>
                      <a:pt x="64" y="35"/>
                      <a:pt x="61" y="45"/>
                    </a:cubicBezTo>
                    <a:cubicBezTo>
                      <a:pt x="60" y="53"/>
                      <a:pt x="55" y="56"/>
                      <a:pt x="49" y="57"/>
                    </a:cubicBezTo>
                    <a:cubicBezTo>
                      <a:pt x="49" y="62"/>
                      <a:pt x="50" y="68"/>
                      <a:pt x="50" y="74"/>
                    </a:cubicBezTo>
                    <a:cubicBezTo>
                      <a:pt x="53" y="74"/>
                      <a:pt x="56" y="74"/>
                      <a:pt x="58" y="74"/>
                    </a:cubicBezTo>
                    <a:cubicBezTo>
                      <a:pt x="62" y="75"/>
                      <a:pt x="66" y="72"/>
                      <a:pt x="68" y="65"/>
                    </a:cubicBezTo>
                    <a:cubicBezTo>
                      <a:pt x="69" y="62"/>
                      <a:pt x="70" y="53"/>
                      <a:pt x="70" y="39"/>
                    </a:cubicBezTo>
                    <a:cubicBezTo>
                      <a:pt x="70" y="35"/>
                      <a:pt x="70" y="32"/>
                      <a:pt x="70" y="31"/>
                    </a:cubicBezTo>
                    <a:cubicBezTo>
                      <a:pt x="71" y="31"/>
                      <a:pt x="71" y="30"/>
                      <a:pt x="72" y="30"/>
                    </a:cubicBezTo>
                    <a:cubicBezTo>
                      <a:pt x="73" y="30"/>
                      <a:pt x="74" y="30"/>
                      <a:pt x="74" y="31"/>
                    </a:cubicBezTo>
                    <a:cubicBezTo>
                      <a:pt x="75" y="33"/>
                      <a:pt x="76" y="36"/>
                      <a:pt x="76" y="41"/>
                    </a:cubicBezTo>
                    <a:cubicBezTo>
                      <a:pt x="76" y="49"/>
                      <a:pt x="75" y="56"/>
                      <a:pt x="74" y="64"/>
                    </a:cubicBezTo>
                    <a:cubicBezTo>
                      <a:pt x="72" y="75"/>
                      <a:pt x="67" y="81"/>
                      <a:pt x="58" y="81"/>
                    </a:cubicBezTo>
                    <a:cubicBezTo>
                      <a:pt x="50" y="81"/>
                      <a:pt x="50" y="81"/>
                      <a:pt x="50" y="81"/>
                    </a:cubicBezTo>
                    <a:cubicBezTo>
                      <a:pt x="50" y="87"/>
                      <a:pt x="50" y="87"/>
                      <a:pt x="50" y="87"/>
                    </a:cubicBezTo>
                    <a:cubicBezTo>
                      <a:pt x="60" y="87"/>
                      <a:pt x="66" y="92"/>
                      <a:pt x="69" y="103"/>
                    </a:cubicBezTo>
                    <a:cubicBezTo>
                      <a:pt x="72" y="112"/>
                      <a:pt x="74" y="122"/>
                      <a:pt x="76" y="134"/>
                    </a:cubicBezTo>
                    <a:cubicBezTo>
                      <a:pt x="76" y="138"/>
                      <a:pt x="75" y="140"/>
                      <a:pt x="74" y="140"/>
                    </a:cubicBezTo>
                    <a:cubicBezTo>
                      <a:pt x="72" y="141"/>
                      <a:pt x="71" y="139"/>
                      <a:pt x="70" y="136"/>
                    </a:cubicBezTo>
                    <a:cubicBezTo>
                      <a:pt x="68" y="126"/>
                      <a:pt x="66" y="116"/>
                      <a:pt x="63" y="105"/>
                    </a:cubicBezTo>
                    <a:cubicBezTo>
                      <a:pt x="61" y="98"/>
                      <a:pt x="57" y="95"/>
                      <a:pt x="50" y="95"/>
                    </a:cubicBezTo>
                    <a:cubicBezTo>
                      <a:pt x="50" y="109"/>
                      <a:pt x="51" y="123"/>
                      <a:pt x="52" y="138"/>
                    </a:cubicBezTo>
                    <a:cubicBezTo>
                      <a:pt x="52" y="141"/>
                      <a:pt x="51" y="143"/>
                      <a:pt x="49" y="144"/>
                    </a:cubicBezTo>
                    <a:cubicBezTo>
                      <a:pt x="47" y="144"/>
                      <a:pt x="46" y="142"/>
                      <a:pt x="46" y="139"/>
                    </a:cubicBezTo>
                    <a:cubicBezTo>
                      <a:pt x="44" y="134"/>
                      <a:pt x="43" y="118"/>
                      <a:pt x="43" y="92"/>
                    </a:cubicBezTo>
                    <a:cubicBezTo>
                      <a:pt x="43" y="76"/>
                      <a:pt x="43" y="64"/>
                      <a:pt x="42" y="57"/>
                    </a:cubicBezTo>
                    <a:cubicBezTo>
                      <a:pt x="38" y="57"/>
                      <a:pt x="38" y="57"/>
                      <a:pt x="38" y="57"/>
                    </a:cubicBezTo>
                    <a:cubicBezTo>
                      <a:pt x="36" y="88"/>
                      <a:pt x="35" y="113"/>
                      <a:pt x="35" y="132"/>
                    </a:cubicBezTo>
                    <a:cubicBezTo>
                      <a:pt x="35" y="138"/>
                      <a:pt x="33" y="142"/>
                      <a:pt x="31" y="142"/>
                    </a:cubicBezTo>
                    <a:cubicBezTo>
                      <a:pt x="29" y="142"/>
                      <a:pt x="27" y="140"/>
                      <a:pt x="27" y="136"/>
                    </a:cubicBezTo>
                    <a:cubicBezTo>
                      <a:pt x="27" y="136"/>
                      <a:pt x="27" y="134"/>
                      <a:pt x="27" y="132"/>
                    </a:cubicBezTo>
                    <a:cubicBezTo>
                      <a:pt x="28" y="118"/>
                      <a:pt x="29" y="105"/>
                      <a:pt x="29" y="95"/>
                    </a:cubicBezTo>
                    <a:cubicBezTo>
                      <a:pt x="19" y="95"/>
                      <a:pt x="14" y="98"/>
                      <a:pt x="13" y="105"/>
                    </a:cubicBezTo>
                    <a:cubicBezTo>
                      <a:pt x="10" y="114"/>
                      <a:pt x="7" y="124"/>
                      <a:pt x="5" y="135"/>
                    </a:cubicBezTo>
                    <a:cubicBezTo>
                      <a:pt x="4" y="137"/>
                      <a:pt x="3" y="139"/>
                      <a:pt x="2" y="139"/>
                    </a:cubicBezTo>
                    <a:cubicBezTo>
                      <a:pt x="1" y="140"/>
                      <a:pt x="0" y="138"/>
                      <a:pt x="0" y="135"/>
                    </a:cubicBezTo>
                    <a:cubicBezTo>
                      <a:pt x="0" y="125"/>
                      <a:pt x="2" y="115"/>
                      <a:pt x="7" y="104"/>
                    </a:cubicBezTo>
                    <a:cubicBezTo>
                      <a:pt x="11" y="92"/>
                      <a:pt x="18" y="86"/>
                      <a:pt x="30" y="86"/>
                    </a:cubicBezTo>
                    <a:cubicBezTo>
                      <a:pt x="30" y="85"/>
                      <a:pt x="30" y="83"/>
                      <a:pt x="31" y="80"/>
                    </a:cubicBezTo>
                    <a:cubicBezTo>
                      <a:pt x="29" y="81"/>
                      <a:pt x="28" y="81"/>
                      <a:pt x="26" y="80"/>
                    </a:cubicBezTo>
                    <a:cubicBezTo>
                      <a:pt x="24" y="80"/>
                      <a:pt x="23" y="80"/>
                      <a:pt x="22" y="80"/>
                    </a:cubicBezTo>
                    <a:cubicBezTo>
                      <a:pt x="14" y="81"/>
                      <a:pt x="8" y="76"/>
                      <a:pt x="5" y="66"/>
                    </a:cubicBezTo>
                    <a:cubicBezTo>
                      <a:pt x="2" y="59"/>
                      <a:pt x="0" y="49"/>
                      <a:pt x="0" y="37"/>
                    </a:cubicBezTo>
                    <a:cubicBezTo>
                      <a:pt x="0" y="32"/>
                      <a:pt x="1" y="29"/>
                      <a:pt x="3" y="29"/>
                    </a:cubicBezTo>
                    <a:cubicBezTo>
                      <a:pt x="6" y="31"/>
                      <a:pt x="8" y="35"/>
                      <a:pt x="8" y="39"/>
                    </a:cubicBezTo>
                    <a:cubicBezTo>
                      <a:pt x="7" y="45"/>
                      <a:pt x="7" y="52"/>
                      <a:pt x="9" y="59"/>
                    </a:cubicBezTo>
                    <a:cubicBezTo>
                      <a:pt x="10" y="68"/>
                      <a:pt x="16" y="73"/>
                      <a:pt x="24" y="74"/>
                    </a:cubicBezTo>
                    <a:cubicBezTo>
                      <a:pt x="26" y="74"/>
                      <a:pt x="29" y="74"/>
                      <a:pt x="31" y="74"/>
                    </a:cubicBezTo>
                    <a:cubicBezTo>
                      <a:pt x="31" y="72"/>
                      <a:pt x="31" y="69"/>
                      <a:pt x="31" y="65"/>
                    </a:cubicBezTo>
                    <a:cubicBezTo>
                      <a:pt x="31" y="61"/>
                      <a:pt x="32" y="58"/>
                      <a:pt x="32" y="57"/>
                    </a:cubicBezTo>
                    <a:cubicBezTo>
                      <a:pt x="25" y="56"/>
                      <a:pt x="20" y="53"/>
                      <a:pt x="19" y="48"/>
                    </a:cubicBezTo>
                    <a:cubicBezTo>
                      <a:pt x="15" y="36"/>
                      <a:pt x="14" y="25"/>
                      <a:pt x="16" y="14"/>
                    </a:cubicBezTo>
                    <a:cubicBezTo>
                      <a:pt x="17" y="6"/>
                      <a:pt x="21" y="2"/>
                      <a:pt x="27" y="2"/>
                    </a:cubicBezTo>
                    <a:close/>
                    <a:moveTo>
                      <a:pt x="22" y="19"/>
                    </a:moveTo>
                    <a:cubicBezTo>
                      <a:pt x="22" y="20"/>
                      <a:pt x="22" y="20"/>
                      <a:pt x="22" y="20"/>
                    </a:cubicBezTo>
                    <a:cubicBezTo>
                      <a:pt x="30" y="20"/>
                      <a:pt x="42" y="19"/>
                      <a:pt x="57" y="19"/>
                    </a:cubicBezTo>
                    <a:cubicBezTo>
                      <a:pt x="57" y="18"/>
                      <a:pt x="57" y="17"/>
                      <a:pt x="57" y="16"/>
                    </a:cubicBezTo>
                    <a:cubicBezTo>
                      <a:pt x="56" y="13"/>
                      <a:pt x="54" y="10"/>
                      <a:pt x="50" y="9"/>
                    </a:cubicBezTo>
                    <a:cubicBezTo>
                      <a:pt x="44" y="8"/>
                      <a:pt x="37" y="7"/>
                      <a:pt x="31" y="9"/>
                    </a:cubicBezTo>
                    <a:cubicBezTo>
                      <a:pt x="25" y="11"/>
                      <a:pt x="22" y="14"/>
                      <a:pt x="22" y="19"/>
                    </a:cubicBezTo>
                    <a:close/>
                    <a:moveTo>
                      <a:pt x="22" y="27"/>
                    </a:moveTo>
                    <a:cubicBezTo>
                      <a:pt x="22" y="28"/>
                      <a:pt x="22" y="29"/>
                      <a:pt x="23" y="31"/>
                    </a:cubicBezTo>
                    <a:cubicBezTo>
                      <a:pt x="23" y="32"/>
                      <a:pt x="23" y="33"/>
                      <a:pt x="23" y="34"/>
                    </a:cubicBezTo>
                    <a:cubicBezTo>
                      <a:pt x="57" y="34"/>
                      <a:pt x="57" y="34"/>
                      <a:pt x="57" y="34"/>
                    </a:cubicBezTo>
                    <a:cubicBezTo>
                      <a:pt x="57" y="27"/>
                      <a:pt x="57" y="27"/>
                      <a:pt x="57" y="27"/>
                    </a:cubicBezTo>
                    <a:cubicBezTo>
                      <a:pt x="45" y="26"/>
                      <a:pt x="33" y="26"/>
                      <a:pt x="22" y="27"/>
                    </a:cubicBezTo>
                    <a:close/>
                    <a:moveTo>
                      <a:pt x="35" y="50"/>
                    </a:moveTo>
                    <a:cubicBezTo>
                      <a:pt x="48" y="50"/>
                      <a:pt x="48" y="50"/>
                      <a:pt x="48" y="50"/>
                    </a:cubicBezTo>
                    <a:cubicBezTo>
                      <a:pt x="53" y="50"/>
                      <a:pt x="55" y="47"/>
                      <a:pt x="57" y="42"/>
                    </a:cubicBezTo>
                    <a:cubicBezTo>
                      <a:pt x="57" y="41"/>
                      <a:pt x="57" y="41"/>
                      <a:pt x="57" y="41"/>
                    </a:cubicBezTo>
                    <a:cubicBezTo>
                      <a:pt x="43" y="41"/>
                      <a:pt x="32" y="41"/>
                      <a:pt x="24" y="42"/>
                    </a:cubicBezTo>
                    <a:cubicBezTo>
                      <a:pt x="24" y="43"/>
                      <a:pt x="24" y="43"/>
                      <a:pt x="25" y="44"/>
                    </a:cubicBezTo>
                    <a:cubicBezTo>
                      <a:pt x="27" y="48"/>
                      <a:pt x="30" y="50"/>
                      <a:pt x="35" y="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" name="iṣlîḋè">
                <a:extLst>
                  <a:ext uri="{FF2B5EF4-FFF2-40B4-BE49-F238E27FC236}">
                    <a16:creationId xmlns:a16="http://schemas.microsoft.com/office/drawing/2014/main" id="{2F104B18-91EF-4399-B6ED-CCC61E57F4DF}"/>
                  </a:ext>
                </a:extLst>
              </p:cNvPr>
              <p:cNvSpPr/>
              <p:nvPr/>
            </p:nvSpPr>
            <p:spPr bwMode="auto">
              <a:xfrm>
                <a:off x="2604984" y="5259978"/>
                <a:ext cx="177800" cy="255588"/>
              </a:xfrm>
              <a:custGeom>
                <a:avLst/>
                <a:gdLst>
                  <a:gd name="T0" fmla="*/ 5 w 96"/>
                  <a:gd name="T1" fmla="*/ 37 h 138"/>
                  <a:gd name="T2" fmla="*/ 24 w 96"/>
                  <a:gd name="T3" fmla="*/ 49 h 138"/>
                  <a:gd name="T4" fmla="*/ 7 w 96"/>
                  <a:gd name="T5" fmla="*/ 26 h 138"/>
                  <a:gd name="T6" fmla="*/ 0 w 96"/>
                  <a:gd name="T7" fmla="*/ 22 h 138"/>
                  <a:gd name="T8" fmla="*/ 44 w 96"/>
                  <a:gd name="T9" fmla="*/ 19 h 138"/>
                  <a:gd name="T10" fmla="*/ 40 w 96"/>
                  <a:gd name="T11" fmla="*/ 26 h 138"/>
                  <a:gd name="T12" fmla="*/ 29 w 96"/>
                  <a:gd name="T13" fmla="*/ 49 h 138"/>
                  <a:gd name="T14" fmla="*/ 42 w 96"/>
                  <a:gd name="T15" fmla="*/ 39 h 138"/>
                  <a:gd name="T16" fmla="*/ 36 w 96"/>
                  <a:gd name="T17" fmla="*/ 64 h 138"/>
                  <a:gd name="T18" fmla="*/ 44 w 96"/>
                  <a:gd name="T19" fmla="*/ 70 h 138"/>
                  <a:gd name="T20" fmla="*/ 30 w 96"/>
                  <a:gd name="T21" fmla="*/ 78 h 138"/>
                  <a:gd name="T22" fmla="*/ 48 w 96"/>
                  <a:gd name="T23" fmla="*/ 111 h 138"/>
                  <a:gd name="T24" fmla="*/ 42 w 96"/>
                  <a:gd name="T25" fmla="*/ 124 h 138"/>
                  <a:gd name="T26" fmla="*/ 33 w 96"/>
                  <a:gd name="T27" fmla="*/ 93 h 138"/>
                  <a:gd name="T28" fmla="*/ 30 w 96"/>
                  <a:gd name="T29" fmla="*/ 116 h 138"/>
                  <a:gd name="T30" fmla="*/ 24 w 96"/>
                  <a:gd name="T31" fmla="*/ 133 h 138"/>
                  <a:gd name="T32" fmla="*/ 20 w 96"/>
                  <a:gd name="T33" fmla="*/ 93 h 138"/>
                  <a:gd name="T34" fmla="*/ 11 w 96"/>
                  <a:gd name="T35" fmla="*/ 122 h 138"/>
                  <a:gd name="T36" fmla="*/ 8 w 96"/>
                  <a:gd name="T37" fmla="*/ 102 h 138"/>
                  <a:gd name="T38" fmla="*/ 24 w 96"/>
                  <a:gd name="T39" fmla="*/ 81 h 138"/>
                  <a:gd name="T40" fmla="*/ 3 w 96"/>
                  <a:gd name="T41" fmla="*/ 77 h 138"/>
                  <a:gd name="T42" fmla="*/ 14 w 96"/>
                  <a:gd name="T43" fmla="*/ 70 h 138"/>
                  <a:gd name="T44" fmla="*/ 20 w 96"/>
                  <a:gd name="T45" fmla="*/ 65 h 138"/>
                  <a:gd name="T46" fmla="*/ 2 w 96"/>
                  <a:gd name="T47" fmla="*/ 37 h 138"/>
                  <a:gd name="T48" fmla="*/ 40 w 96"/>
                  <a:gd name="T49" fmla="*/ 3 h 138"/>
                  <a:gd name="T50" fmla="*/ 14 w 96"/>
                  <a:gd name="T51" fmla="*/ 11 h 138"/>
                  <a:gd name="T52" fmla="*/ 5 w 96"/>
                  <a:gd name="T53" fmla="*/ 6 h 138"/>
                  <a:gd name="T54" fmla="*/ 33 w 96"/>
                  <a:gd name="T55" fmla="*/ 26 h 138"/>
                  <a:gd name="T56" fmla="*/ 27 w 96"/>
                  <a:gd name="T57" fmla="*/ 45 h 138"/>
                  <a:gd name="T58" fmla="*/ 54 w 96"/>
                  <a:gd name="T59" fmla="*/ 2 h 138"/>
                  <a:gd name="T60" fmla="*/ 58 w 96"/>
                  <a:gd name="T61" fmla="*/ 10 h 138"/>
                  <a:gd name="T62" fmla="*/ 88 w 96"/>
                  <a:gd name="T63" fmla="*/ 22 h 138"/>
                  <a:gd name="T64" fmla="*/ 74 w 96"/>
                  <a:gd name="T65" fmla="*/ 37 h 138"/>
                  <a:gd name="T66" fmla="*/ 62 w 96"/>
                  <a:gd name="T67" fmla="*/ 66 h 138"/>
                  <a:gd name="T68" fmla="*/ 53 w 96"/>
                  <a:gd name="T69" fmla="*/ 136 h 138"/>
                  <a:gd name="T70" fmla="*/ 48 w 96"/>
                  <a:gd name="T71" fmla="*/ 130 h 138"/>
                  <a:gd name="T72" fmla="*/ 55 w 96"/>
                  <a:gd name="T73" fmla="*/ 48 h 138"/>
                  <a:gd name="T74" fmla="*/ 76 w 96"/>
                  <a:gd name="T75" fmla="*/ 31 h 138"/>
                  <a:gd name="T76" fmla="*/ 65 w 96"/>
                  <a:gd name="T77" fmla="*/ 18 h 138"/>
                  <a:gd name="T78" fmla="*/ 52 w 96"/>
                  <a:gd name="T79" fmla="*/ 13 h 138"/>
                  <a:gd name="T80" fmla="*/ 94 w 96"/>
                  <a:gd name="T81" fmla="*/ 74 h 138"/>
                  <a:gd name="T82" fmla="*/ 76 w 96"/>
                  <a:gd name="T83" fmla="*/ 54 h 138"/>
                  <a:gd name="T84" fmla="*/ 83 w 96"/>
                  <a:gd name="T85" fmla="*/ 119 h 138"/>
                  <a:gd name="T86" fmla="*/ 88 w 96"/>
                  <a:gd name="T87" fmla="*/ 133 h 138"/>
                  <a:gd name="T88" fmla="*/ 70 w 96"/>
                  <a:gd name="T89" fmla="*/ 93 h 138"/>
                  <a:gd name="T90" fmla="*/ 70 w 96"/>
                  <a:gd name="T91" fmla="*/ 42 h 138"/>
                  <a:gd name="T92" fmla="*/ 95 w 96"/>
                  <a:gd name="T93" fmla="*/ 70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96" h="138">
                    <a:moveTo>
                      <a:pt x="2" y="37"/>
                    </a:moveTo>
                    <a:cubicBezTo>
                      <a:pt x="2" y="36"/>
                      <a:pt x="2" y="35"/>
                      <a:pt x="3" y="35"/>
                    </a:cubicBezTo>
                    <a:cubicBezTo>
                      <a:pt x="4" y="35"/>
                      <a:pt x="5" y="36"/>
                      <a:pt x="5" y="37"/>
                    </a:cubicBezTo>
                    <a:cubicBezTo>
                      <a:pt x="9" y="49"/>
                      <a:pt x="14" y="56"/>
                      <a:pt x="21" y="59"/>
                    </a:cubicBezTo>
                    <a:cubicBezTo>
                      <a:pt x="21" y="59"/>
                      <a:pt x="22" y="60"/>
                      <a:pt x="24" y="60"/>
                    </a:cubicBezTo>
                    <a:cubicBezTo>
                      <a:pt x="24" y="56"/>
                      <a:pt x="24" y="53"/>
                      <a:pt x="24" y="49"/>
                    </a:cubicBezTo>
                    <a:cubicBezTo>
                      <a:pt x="21" y="48"/>
                      <a:pt x="18" y="46"/>
                      <a:pt x="16" y="42"/>
                    </a:cubicBezTo>
                    <a:cubicBezTo>
                      <a:pt x="13" y="38"/>
                      <a:pt x="12" y="33"/>
                      <a:pt x="12" y="26"/>
                    </a:cubicBezTo>
                    <a:cubicBezTo>
                      <a:pt x="9" y="26"/>
                      <a:pt x="8" y="26"/>
                      <a:pt x="7" y="26"/>
                    </a:cubicBezTo>
                    <a:cubicBezTo>
                      <a:pt x="4" y="27"/>
                      <a:pt x="2" y="27"/>
                      <a:pt x="1" y="25"/>
                    </a:cubicBezTo>
                    <a:cubicBezTo>
                      <a:pt x="0" y="24"/>
                      <a:pt x="0" y="23"/>
                      <a:pt x="0" y="22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1" y="19"/>
                      <a:pt x="2" y="18"/>
                      <a:pt x="4" y="19"/>
                    </a:cubicBezTo>
                    <a:cubicBezTo>
                      <a:pt x="6" y="19"/>
                      <a:pt x="8" y="19"/>
                      <a:pt x="11" y="19"/>
                    </a:cubicBezTo>
                    <a:cubicBezTo>
                      <a:pt x="44" y="19"/>
                      <a:pt x="44" y="19"/>
                      <a:pt x="44" y="19"/>
                    </a:cubicBezTo>
                    <a:cubicBezTo>
                      <a:pt x="46" y="19"/>
                      <a:pt x="48" y="20"/>
                      <a:pt x="48" y="23"/>
                    </a:cubicBezTo>
                    <a:cubicBezTo>
                      <a:pt x="47" y="25"/>
                      <a:pt x="45" y="26"/>
                      <a:pt x="42" y="26"/>
                    </a:cubicBezTo>
                    <a:cubicBezTo>
                      <a:pt x="42" y="26"/>
                      <a:pt x="41" y="26"/>
                      <a:pt x="40" y="26"/>
                    </a:cubicBezTo>
                    <a:cubicBezTo>
                      <a:pt x="40" y="26"/>
                      <a:pt x="40" y="26"/>
                      <a:pt x="40" y="26"/>
                    </a:cubicBezTo>
                    <a:cubicBezTo>
                      <a:pt x="39" y="34"/>
                      <a:pt x="38" y="39"/>
                      <a:pt x="37" y="42"/>
                    </a:cubicBezTo>
                    <a:cubicBezTo>
                      <a:pt x="34" y="46"/>
                      <a:pt x="32" y="49"/>
                      <a:pt x="29" y="49"/>
                    </a:cubicBezTo>
                    <a:cubicBezTo>
                      <a:pt x="30" y="53"/>
                      <a:pt x="30" y="56"/>
                      <a:pt x="30" y="60"/>
                    </a:cubicBezTo>
                    <a:cubicBezTo>
                      <a:pt x="31" y="60"/>
                      <a:pt x="32" y="59"/>
                      <a:pt x="33" y="58"/>
                    </a:cubicBezTo>
                    <a:cubicBezTo>
                      <a:pt x="39" y="56"/>
                      <a:pt x="42" y="49"/>
                      <a:pt x="42" y="39"/>
                    </a:cubicBezTo>
                    <a:cubicBezTo>
                      <a:pt x="43" y="37"/>
                      <a:pt x="44" y="36"/>
                      <a:pt x="46" y="36"/>
                    </a:cubicBezTo>
                    <a:cubicBezTo>
                      <a:pt x="47" y="36"/>
                      <a:pt x="48" y="37"/>
                      <a:pt x="48" y="39"/>
                    </a:cubicBezTo>
                    <a:cubicBezTo>
                      <a:pt x="49" y="49"/>
                      <a:pt x="45" y="57"/>
                      <a:pt x="36" y="64"/>
                    </a:cubicBezTo>
                    <a:cubicBezTo>
                      <a:pt x="34" y="65"/>
                      <a:pt x="32" y="66"/>
                      <a:pt x="30" y="66"/>
                    </a:cubicBezTo>
                    <a:cubicBezTo>
                      <a:pt x="30" y="70"/>
                      <a:pt x="30" y="70"/>
                      <a:pt x="30" y="70"/>
                    </a:cubicBezTo>
                    <a:cubicBezTo>
                      <a:pt x="44" y="70"/>
                      <a:pt x="44" y="70"/>
                      <a:pt x="44" y="70"/>
                    </a:cubicBezTo>
                    <a:cubicBezTo>
                      <a:pt x="47" y="70"/>
                      <a:pt x="49" y="71"/>
                      <a:pt x="49" y="73"/>
                    </a:cubicBezTo>
                    <a:cubicBezTo>
                      <a:pt x="49" y="76"/>
                      <a:pt x="47" y="77"/>
                      <a:pt x="43" y="77"/>
                    </a:cubicBezTo>
                    <a:cubicBezTo>
                      <a:pt x="37" y="77"/>
                      <a:pt x="33" y="77"/>
                      <a:pt x="30" y="78"/>
                    </a:cubicBezTo>
                    <a:cubicBezTo>
                      <a:pt x="30" y="80"/>
                      <a:pt x="30" y="82"/>
                      <a:pt x="30" y="84"/>
                    </a:cubicBezTo>
                    <a:cubicBezTo>
                      <a:pt x="34" y="84"/>
                      <a:pt x="37" y="87"/>
                      <a:pt x="40" y="91"/>
                    </a:cubicBezTo>
                    <a:cubicBezTo>
                      <a:pt x="44" y="96"/>
                      <a:pt x="46" y="103"/>
                      <a:pt x="48" y="111"/>
                    </a:cubicBezTo>
                    <a:cubicBezTo>
                      <a:pt x="49" y="116"/>
                      <a:pt x="49" y="120"/>
                      <a:pt x="48" y="124"/>
                    </a:cubicBezTo>
                    <a:cubicBezTo>
                      <a:pt x="47" y="125"/>
                      <a:pt x="46" y="125"/>
                      <a:pt x="45" y="125"/>
                    </a:cubicBezTo>
                    <a:cubicBezTo>
                      <a:pt x="44" y="125"/>
                      <a:pt x="43" y="125"/>
                      <a:pt x="42" y="124"/>
                    </a:cubicBezTo>
                    <a:cubicBezTo>
                      <a:pt x="42" y="123"/>
                      <a:pt x="42" y="121"/>
                      <a:pt x="42" y="118"/>
                    </a:cubicBezTo>
                    <a:cubicBezTo>
                      <a:pt x="41" y="116"/>
                      <a:pt x="41" y="114"/>
                      <a:pt x="41" y="113"/>
                    </a:cubicBezTo>
                    <a:cubicBezTo>
                      <a:pt x="40" y="104"/>
                      <a:pt x="37" y="97"/>
                      <a:pt x="33" y="93"/>
                    </a:cubicBezTo>
                    <a:cubicBezTo>
                      <a:pt x="33" y="92"/>
                      <a:pt x="32" y="91"/>
                      <a:pt x="30" y="91"/>
                    </a:cubicBezTo>
                    <a:cubicBezTo>
                      <a:pt x="31" y="97"/>
                      <a:pt x="31" y="101"/>
                      <a:pt x="31" y="105"/>
                    </a:cubicBezTo>
                    <a:cubicBezTo>
                      <a:pt x="31" y="107"/>
                      <a:pt x="31" y="111"/>
                      <a:pt x="30" y="116"/>
                    </a:cubicBezTo>
                    <a:cubicBezTo>
                      <a:pt x="30" y="124"/>
                      <a:pt x="30" y="129"/>
                      <a:pt x="29" y="133"/>
                    </a:cubicBezTo>
                    <a:cubicBezTo>
                      <a:pt x="29" y="136"/>
                      <a:pt x="28" y="137"/>
                      <a:pt x="27" y="137"/>
                    </a:cubicBezTo>
                    <a:cubicBezTo>
                      <a:pt x="26" y="137"/>
                      <a:pt x="25" y="136"/>
                      <a:pt x="24" y="133"/>
                    </a:cubicBezTo>
                    <a:cubicBezTo>
                      <a:pt x="24" y="120"/>
                      <a:pt x="24" y="111"/>
                      <a:pt x="24" y="105"/>
                    </a:cubicBezTo>
                    <a:cubicBezTo>
                      <a:pt x="24" y="100"/>
                      <a:pt x="24" y="95"/>
                      <a:pt x="24" y="90"/>
                    </a:cubicBezTo>
                    <a:cubicBezTo>
                      <a:pt x="22" y="91"/>
                      <a:pt x="21" y="92"/>
                      <a:pt x="20" y="93"/>
                    </a:cubicBezTo>
                    <a:cubicBezTo>
                      <a:pt x="18" y="94"/>
                      <a:pt x="16" y="98"/>
                      <a:pt x="14" y="102"/>
                    </a:cubicBezTo>
                    <a:cubicBezTo>
                      <a:pt x="13" y="104"/>
                      <a:pt x="13" y="104"/>
                      <a:pt x="13" y="104"/>
                    </a:cubicBezTo>
                    <a:cubicBezTo>
                      <a:pt x="12" y="108"/>
                      <a:pt x="11" y="114"/>
                      <a:pt x="11" y="122"/>
                    </a:cubicBezTo>
                    <a:cubicBezTo>
                      <a:pt x="10" y="124"/>
                      <a:pt x="9" y="125"/>
                      <a:pt x="7" y="125"/>
                    </a:cubicBezTo>
                    <a:cubicBezTo>
                      <a:pt x="6" y="125"/>
                      <a:pt x="5" y="124"/>
                      <a:pt x="5" y="122"/>
                    </a:cubicBezTo>
                    <a:cubicBezTo>
                      <a:pt x="6" y="115"/>
                      <a:pt x="7" y="108"/>
                      <a:pt x="8" y="102"/>
                    </a:cubicBezTo>
                    <a:cubicBezTo>
                      <a:pt x="9" y="97"/>
                      <a:pt x="11" y="92"/>
                      <a:pt x="14" y="89"/>
                    </a:cubicBezTo>
                    <a:cubicBezTo>
                      <a:pt x="17" y="86"/>
                      <a:pt x="20" y="84"/>
                      <a:pt x="24" y="84"/>
                    </a:cubicBezTo>
                    <a:cubicBezTo>
                      <a:pt x="24" y="81"/>
                      <a:pt x="24" y="81"/>
                      <a:pt x="24" y="81"/>
                    </a:cubicBezTo>
                    <a:cubicBezTo>
                      <a:pt x="24" y="80"/>
                      <a:pt x="24" y="79"/>
                      <a:pt x="24" y="78"/>
                    </a:cubicBezTo>
                    <a:cubicBezTo>
                      <a:pt x="14" y="78"/>
                      <a:pt x="9" y="78"/>
                      <a:pt x="9" y="78"/>
                    </a:cubicBezTo>
                    <a:cubicBezTo>
                      <a:pt x="6" y="79"/>
                      <a:pt x="4" y="79"/>
                      <a:pt x="3" y="77"/>
                    </a:cubicBezTo>
                    <a:cubicBezTo>
                      <a:pt x="2" y="76"/>
                      <a:pt x="2" y="74"/>
                      <a:pt x="3" y="72"/>
                    </a:cubicBezTo>
                    <a:cubicBezTo>
                      <a:pt x="3" y="70"/>
                      <a:pt x="4" y="70"/>
                      <a:pt x="7" y="70"/>
                    </a:cubicBezTo>
                    <a:cubicBezTo>
                      <a:pt x="8" y="70"/>
                      <a:pt x="10" y="70"/>
                      <a:pt x="14" y="70"/>
                    </a:cubicBezTo>
                    <a:cubicBezTo>
                      <a:pt x="24" y="70"/>
                      <a:pt x="24" y="70"/>
                      <a:pt x="24" y="70"/>
                    </a:cubicBezTo>
                    <a:cubicBezTo>
                      <a:pt x="24" y="66"/>
                      <a:pt x="24" y="66"/>
                      <a:pt x="24" y="66"/>
                    </a:cubicBezTo>
                    <a:cubicBezTo>
                      <a:pt x="22" y="66"/>
                      <a:pt x="21" y="66"/>
                      <a:pt x="20" y="65"/>
                    </a:cubicBezTo>
                    <a:cubicBezTo>
                      <a:pt x="12" y="62"/>
                      <a:pt x="6" y="56"/>
                      <a:pt x="2" y="46"/>
                    </a:cubicBezTo>
                    <a:cubicBezTo>
                      <a:pt x="2" y="46"/>
                      <a:pt x="2" y="43"/>
                      <a:pt x="2" y="40"/>
                    </a:cubicBezTo>
                    <a:cubicBezTo>
                      <a:pt x="2" y="39"/>
                      <a:pt x="2" y="38"/>
                      <a:pt x="2" y="37"/>
                    </a:cubicBezTo>
                    <a:close/>
                    <a:moveTo>
                      <a:pt x="9" y="3"/>
                    </a:moveTo>
                    <a:cubicBezTo>
                      <a:pt x="11" y="3"/>
                      <a:pt x="15" y="3"/>
                      <a:pt x="19" y="3"/>
                    </a:cubicBezTo>
                    <a:cubicBezTo>
                      <a:pt x="40" y="3"/>
                      <a:pt x="40" y="3"/>
                      <a:pt x="40" y="3"/>
                    </a:cubicBezTo>
                    <a:cubicBezTo>
                      <a:pt x="43" y="3"/>
                      <a:pt x="44" y="5"/>
                      <a:pt x="44" y="7"/>
                    </a:cubicBezTo>
                    <a:cubicBezTo>
                      <a:pt x="44" y="9"/>
                      <a:pt x="42" y="10"/>
                      <a:pt x="39" y="10"/>
                    </a:cubicBezTo>
                    <a:cubicBezTo>
                      <a:pt x="34" y="10"/>
                      <a:pt x="25" y="10"/>
                      <a:pt x="14" y="11"/>
                    </a:cubicBezTo>
                    <a:cubicBezTo>
                      <a:pt x="13" y="11"/>
                      <a:pt x="12" y="11"/>
                      <a:pt x="11" y="11"/>
                    </a:cubicBezTo>
                    <a:cubicBezTo>
                      <a:pt x="7" y="11"/>
                      <a:pt x="5" y="11"/>
                      <a:pt x="5" y="9"/>
                    </a:cubicBezTo>
                    <a:cubicBezTo>
                      <a:pt x="5" y="9"/>
                      <a:pt x="4" y="8"/>
                      <a:pt x="5" y="6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3"/>
                      <a:pt x="6" y="3"/>
                      <a:pt x="9" y="3"/>
                    </a:cubicBezTo>
                    <a:close/>
                    <a:moveTo>
                      <a:pt x="33" y="26"/>
                    </a:moveTo>
                    <a:cubicBezTo>
                      <a:pt x="28" y="26"/>
                      <a:pt x="23" y="26"/>
                      <a:pt x="17" y="26"/>
                    </a:cubicBezTo>
                    <a:cubicBezTo>
                      <a:pt x="18" y="32"/>
                      <a:pt x="20" y="38"/>
                      <a:pt x="24" y="42"/>
                    </a:cubicBezTo>
                    <a:cubicBezTo>
                      <a:pt x="25" y="44"/>
                      <a:pt x="26" y="45"/>
                      <a:pt x="27" y="45"/>
                    </a:cubicBezTo>
                    <a:cubicBezTo>
                      <a:pt x="28" y="45"/>
                      <a:pt x="29" y="44"/>
                      <a:pt x="29" y="42"/>
                    </a:cubicBezTo>
                    <a:cubicBezTo>
                      <a:pt x="32" y="38"/>
                      <a:pt x="33" y="33"/>
                      <a:pt x="33" y="26"/>
                    </a:cubicBezTo>
                    <a:close/>
                    <a:moveTo>
                      <a:pt x="54" y="2"/>
                    </a:moveTo>
                    <a:cubicBezTo>
                      <a:pt x="55" y="0"/>
                      <a:pt x="57" y="0"/>
                      <a:pt x="58" y="1"/>
                    </a:cubicBezTo>
                    <a:cubicBezTo>
                      <a:pt x="59" y="2"/>
                      <a:pt x="60" y="4"/>
                      <a:pt x="59" y="6"/>
                    </a:cubicBezTo>
                    <a:cubicBezTo>
                      <a:pt x="57" y="8"/>
                      <a:pt x="57" y="9"/>
                      <a:pt x="58" y="10"/>
                    </a:cubicBezTo>
                    <a:cubicBezTo>
                      <a:pt x="59" y="11"/>
                      <a:pt x="61" y="12"/>
                      <a:pt x="63" y="11"/>
                    </a:cubicBezTo>
                    <a:cubicBezTo>
                      <a:pt x="67" y="9"/>
                      <a:pt x="73" y="9"/>
                      <a:pt x="80" y="11"/>
                    </a:cubicBezTo>
                    <a:cubicBezTo>
                      <a:pt x="84" y="13"/>
                      <a:pt x="87" y="16"/>
                      <a:pt x="88" y="22"/>
                    </a:cubicBezTo>
                    <a:cubicBezTo>
                      <a:pt x="89" y="27"/>
                      <a:pt x="88" y="32"/>
                      <a:pt x="85" y="35"/>
                    </a:cubicBezTo>
                    <a:cubicBezTo>
                      <a:pt x="84" y="38"/>
                      <a:pt x="81" y="39"/>
                      <a:pt x="75" y="37"/>
                    </a:cubicBezTo>
                    <a:cubicBezTo>
                      <a:pt x="75" y="37"/>
                      <a:pt x="74" y="37"/>
                      <a:pt x="74" y="37"/>
                    </a:cubicBezTo>
                    <a:cubicBezTo>
                      <a:pt x="69" y="37"/>
                      <a:pt x="66" y="37"/>
                      <a:pt x="63" y="38"/>
                    </a:cubicBezTo>
                    <a:cubicBezTo>
                      <a:pt x="62" y="38"/>
                      <a:pt x="61" y="40"/>
                      <a:pt x="61" y="43"/>
                    </a:cubicBezTo>
                    <a:cubicBezTo>
                      <a:pt x="62" y="48"/>
                      <a:pt x="62" y="56"/>
                      <a:pt x="62" y="66"/>
                    </a:cubicBezTo>
                    <a:cubicBezTo>
                      <a:pt x="62" y="70"/>
                      <a:pt x="61" y="76"/>
                      <a:pt x="61" y="84"/>
                    </a:cubicBezTo>
                    <a:cubicBezTo>
                      <a:pt x="59" y="99"/>
                      <a:pt x="58" y="110"/>
                      <a:pt x="57" y="116"/>
                    </a:cubicBezTo>
                    <a:cubicBezTo>
                      <a:pt x="57" y="122"/>
                      <a:pt x="55" y="128"/>
                      <a:pt x="53" y="136"/>
                    </a:cubicBezTo>
                    <a:cubicBezTo>
                      <a:pt x="52" y="137"/>
                      <a:pt x="51" y="138"/>
                      <a:pt x="50" y="138"/>
                    </a:cubicBezTo>
                    <a:cubicBezTo>
                      <a:pt x="48" y="138"/>
                      <a:pt x="48" y="137"/>
                      <a:pt x="48" y="136"/>
                    </a:cubicBezTo>
                    <a:cubicBezTo>
                      <a:pt x="48" y="135"/>
                      <a:pt x="48" y="133"/>
                      <a:pt x="48" y="130"/>
                    </a:cubicBezTo>
                    <a:cubicBezTo>
                      <a:pt x="49" y="127"/>
                      <a:pt x="49" y="126"/>
                      <a:pt x="49" y="125"/>
                    </a:cubicBezTo>
                    <a:cubicBezTo>
                      <a:pt x="53" y="104"/>
                      <a:pt x="55" y="85"/>
                      <a:pt x="55" y="68"/>
                    </a:cubicBezTo>
                    <a:cubicBezTo>
                      <a:pt x="56" y="60"/>
                      <a:pt x="56" y="54"/>
                      <a:pt x="55" y="48"/>
                    </a:cubicBezTo>
                    <a:cubicBezTo>
                      <a:pt x="54" y="45"/>
                      <a:pt x="53" y="42"/>
                      <a:pt x="52" y="40"/>
                    </a:cubicBezTo>
                    <a:cubicBezTo>
                      <a:pt x="50" y="38"/>
                      <a:pt x="51" y="36"/>
                      <a:pt x="54" y="34"/>
                    </a:cubicBezTo>
                    <a:cubicBezTo>
                      <a:pt x="58" y="30"/>
                      <a:pt x="66" y="29"/>
                      <a:pt x="76" y="31"/>
                    </a:cubicBezTo>
                    <a:cubicBezTo>
                      <a:pt x="81" y="32"/>
                      <a:pt x="83" y="30"/>
                      <a:pt x="83" y="25"/>
                    </a:cubicBezTo>
                    <a:cubicBezTo>
                      <a:pt x="83" y="21"/>
                      <a:pt x="81" y="18"/>
                      <a:pt x="77" y="18"/>
                    </a:cubicBezTo>
                    <a:cubicBezTo>
                      <a:pt x="70" y="17"/>
                      <a:pt x="66" y="17"/>
                      <a:pt x="65" y="18"/>
                    </a:cubicBezTo>
                    <a:cubicBezTo>
                      <a:pt x="63" y="19"/>
                      <a:pt x="60" y="19"/>
                      <a:pt x="57" y="19"/>
                    </a:cubicBezTo>
                    <a:cubicBezTo>
                      <a:pt x="57" y="18"/>
                      <a:pt x="55" y="17"/>
                      <a:pt x="53" y="15"/>
                    </a:cubicBezTo>
                    <a:cubicBezTo>
                      <a:pt x="53" y="14"/>
                      <a:pt x="52" y="14"/>
                      <a:pt x="52" y="13"/>
                    </a:cubicBezTo>
                    <a:cubicBezTo>
                      <a:pt x="50" y="10"/>
                      <a:pt x="51" y="6"/>
                      <a:pt x="54" y="2"/>
                    </a:cubicBezTo>
                    <a:close/>
                    <a:moveTo>
                      <a:pt x="95" y="70"/>
                    </a:moveTo>
                    <a:cubicBezTo>
                      <a:pt x="96" y="72"/>
                      <a:pt x="95" y="73"/>
                      <a:pt x="94" y="74"/>
                    </a:cubicBezTo>
                    <a:cubicBezTo>
                      <a:pt x="92" y="74"/>
                      <a:pt x="91" y="74"/>
                      <a:pt x="90" y="72"/>
                    </a:cubicBezTo>
                    <a:cubicBezTo>
                      <a:pt x="88" y="67"/>
                      <a:pt x="84" y="62"/>
                      <a:pt x="78" y="56"/>
                    </a:cubicBezTo>
                    <a:cubicBezTo>
                      <a:pt x="77" y="55"/>
                      <a:pt x="76" y="54"/>
                      <a:pt x="76" y="54"/>
                    </a:cubicBezTo>
                    <a:cubicBezTo>
                      <a:pt x="75" y="56"/>
                      <a:pt x="75" y="56"/>
                      <a:pt x="75" y="56"/>
                    </a:cubicBezTo>
                    <a:cubicBezTo>
                      <a:pt x="75" y="61"/>
                      <a:pt x="75" y="73"/>
                      <a:pt x="77" y="93"/>
                    </a:cubicBezTo>
                    <a:cubicBezTo>
                      <a:pt x="78" y="99"/>
                      <a:pt x="80" y="107"/>
                      <a:pt x="83" y="119"/>
                    </a:cubicBezTo>
                    <a:cubicBezTo>
                      <a:pt x="84" y="122"/>
                      <a:pt x="85" y="124"/>
                      <a:pt x="85" y="124"/>
                    </a:cubicBezTo>
                    <a:cubicBezTo>
                      <a:pt x="86" y="126"/>
                      <a:pt x="86" y="128"/>
                      <a:pt x="87" y="131"/>
                    </a:cubicBezTo>
                    <a:cubicBezTo>
                      <a:pt x="88" y="132"/>
                      <a:pt x="88" y="133"/>
                      <a:pt x="88" y="133"/>
                    </a:cubicBezTo>
                    <a:cubicBezTo>
                      <a:pt x="88" y="135"/>
                      <a:pt x="88" y="136"/>
                      <a:pt x="86" y="136"/>
                    </a:cubicBezTo>
                    <a:cubicBezTo>
                      <a:pt x="84" y="136"/>
                      <a:pt x="83" y="135"/>
                      <a:pt x="82" y="133"/>
                    </a:cubicBezTo>
                    <a:cubicBezTo>
                      <a:pt x="77" y="123"/>
                      <a:pt x="73" y="110"/>
                      <a:pt x="70" y="93"/>
                    </a:cubicBezTo>
                    <a:cubicBezTo>
                      <a:pt x="69" y="79"/>
                      <a:pt x="68" y="68"/>
                      <a:pt x="68" y="58"/>
                    </a:cubicBezTo>
                    <a:cubicBezTo>
                      <a:pt x="68" y="51"/>
                      <a:pt x="68" y="46"/>
                      <a:pt x="68" y="44"/>
                    </a:cubicBezTo>
                    <a:cubicBezTo>
                      <a:pt x="68" y="43"/>
                      <a:pt x="69" y="42"/>
                      <a:pt x="70" y="42"/>
                    </a:cubicBezTo>
                    <a:cubicBezTo>
                      <a:pt x="71" y="41"/>
                      <a:pt x="71" y="41"/>
                      <a:pt x="72" y="42"/>
                    </a:cubicBezTo>
                    <a:cubicBezTo>
                      <a:pt x="76" y="45"/>
                      <a:pt x="78" y="48"/>
                      <a:pt x="80" y="49"/>
                    </a:cubicBezTo>
                    <a:cubicBezTo>
                      <a:pt x="86" y="54"/>
                      <a:pt x="91" y="61"/>
                      <a:pt x="95" y="7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" name="íṣ1ïḑe">
                <a:extLst>
                  <a:ext uri="{FF2B5EF4-FFF2-40B4-BE49-F238E27FC236}">
                    <a16:creationId xmlns:a16="http://schemas.microsoft.com/office/drawing/2014/main" id="{AB36A2E9-7FD4-4B25-B3B3-91F0AE2D7C5E}"/>
                  </a:ext>
                </a:extLst>
              </p:cNvPr>
              <p:cNvSpPr/>
              <p:nvPr/>
            </p:nvSpPr>
            <p:spPr bwMode="auto">
              <a:xfrm>
                <a:off x="1750909" y="4905965"/>
                <a:ext cx="93663" cy="87313"/>
              </a:xfrm>
              <a:custGeom>
                <a:avLst/>
                <a:gdLst>
                  <a:gd name="T0" fmla="*/ 51 w 51"/>
                  <a:gd name="T1" fmla="*/ 17 h 47"/>
                  <a:gd name="T2" fmla="*/ 46 w 51"/>
                  <a:gd name="T3" fmla="*/ 25 h 47"/>
                  <a:gd name="T4" fmla="*/ 26 w 51"/>
                  <a:gd name="T5" fmla="*/ 13 h 47"/>
                  <a:gd name="T6" fmla="*/ 20 w 51"/>
                  <a:gd name="T7" fmla="*/ 9 h 47"/>
                  <a:gd name="T8" fmla="*/ 14 w 51"/>
                  <a:gd name="T9" fmla="*/ 9 h 47"/>
                  <a:gd name="T10" fmla="*/ 10 w 51"/>
                  <a:gd name="T11" fmla="*/ 13 h 47"/>
                  <a:gd name="T12" fmla="*/ 8 w 51"/>
                  <a:gd name="T13" fmla="*/ 19 h 47"/>
                  <a:gd name="T14" fmla="*/ 10 w 51"/>
                  <a:gd name="T15" fmla="*/ 23 h 47"/>
                  <a:gd name="T16" fmla="*/ 17 w 51"/>
                  <a:gd name="T17" fmla="*/ 27 h 47"/>
                  <a:gd name="T18" fmla="*/ 37 w 51"/>
                  <a:gd name="T19" fmla="*/ 40 h 47"/>
                  <a:gd name="T20" fmla="*/ 33 w 51"/>
                  <a:gd name="T21" fmla="*/ 47 h 47"/>
                  <a:gd name="T22" fmla="*/ 13 w 51"/>
                  <a:gd name="T23" fmla="*/ 35 h 47"/>
                  <a:gd name="T24" fmla="*/ 4 w 51"/>
                  <a:gd name="T25" fmla="*/ 29 h 47"/>
                  <a:gd name="T26" fmla="*/ 1 w 51"/>
                  <a:gd name="T27" fmla="*/ 24 h 47"/>
                  <a:gd name="T28" fmla="*/ 0 w 51"/>
                  <a:gd name="T29" fmla="*/ 18 h 47"/>
                  <a:gd name="T30" fmla="*/ 3 w 51"/>
                  <a:gd name="T31" fmla="*/ 10 h 47"/>
                  <a:gd name="T32" fmla="*/ 10 w 51"/>
                  <a:gd name="T33" fmla="*/ 2 h 47"/>
                  <a:gd name="T34" fmla="*/ 15 w 51"/>
                  <a:gd name="T35" fmla="*/ 0 h 47"/>
                  <a:gd name="T36" fmla="*/ 21 w 51"/>
                  <a:gd name="T37" fmla="*/ 0 h 47"/>
                  <a:gd name="T38" fmla="*/ 31 w 51"/>
                  <a:gd name="T39" fmla="*/ 5 h 47"/>
                  <a:gd name="T40" fmla="*/ 51 w 51"/>
                  <a:gd name="T41" fmla="*/ 17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1" h="47">
                    <a:moveTo>
                      <a:pt x="51" y="17"/>
                    </a:moveTo>
                    <a:cubicBezTo>
                      <a:pt x="46" y="25"/>
                      <a:pt x="46" y="25"/>
                      <a:pt x="46" y="25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3" y="11"/>
                      <a:pt x="21" y="10"/>
                      <a:pt x="20" y="9"/>
                    </a:cubicBezTo>
                    <a:cubicBezTo>
                      <a:pt x="18" y="9"/>
                      <a:pt x="16" y="9"/>
                      <a:pt x="14" y="9"/>
                    </a:cubicBezTo>
                    <a:cubicBezTo>
                      <a:pt x="13" y="10"/>
                      <a:pt x="11" y="11"/>
                      <a:pt x="10" y="13"/>
                    </a:cubicBezTo>
                    <a:cubicBezTo>
                      <a:pt x="9" y="16"/>
                      <a:pt x="8" y="17"/>
                      <a:pt x="8" y="19"/>
                    </a:cubicBezTo>
                    <a:cubicBezTo>
                      <a:pt x="9" y="21"/>
                      <a:pt x="9" y="22"/>
                      <a:pt x="10" y="23"/>
                    </a:cubicBezTo>
                    <a:cubicBezTo>
                      <a:pt x="12" y="24"/>
                      <a:pt x="14" y="25"/>
                      <a:pt x="17" y="27"/>
                    </a:cubicBezTo>
                    <a:cubicBezTo>
                      <a:pt x="37" y="40"/>
                      <a:pt x="37" y="40"/>
                      <a:pt x="37" y="40"/>
                    </a:cubicBezTo>
                    <a:cubicBezTo>
                      <a:pt x="33" y="47"/>
                      <a:pt x="33" y="47"/>
                      <a:pt x="33" y="47"/>
                    </a:cubicBezTo>
                    <a:cubicBezTo>
                      <a:pt x="13" y="35"/>
                      <a:pt x="13" y="35"/>
                      <a:pt x="13" y="35"/>
                    </a:cubicBezTo>
                    <a:cubicBezTo>
                      <a:pt x="9" y="33"/>
                      <a:pt x="6" y="31"/>
                      <a:pt x="4" y="29"/>
                    </a:cubicBezTo>
                    <a:cubicBezTo>
                      <a:pt x="2" y="28"/>
                      <a:pt x="1" y="26"/>
                      <a:pt x="1" y="24"/>
                    </a:cubicBezTo>
                    <a:cubicBezTo>
                      <a:pt x="0" y="22"/>
                      <a:pt x="0" y="20"/>
                      <a:pt x="0" y="18"/>
                    </a:cubicBezTo>
                    <a:cubicBezTo>
                      <a:pt x="0" y="15"/>
                      <a:pt x="2" y="13"/>
                      <a:pt x="3" y="10"/>
                    </a:cubicBezTo>
                    <a:cubicBezTo>
                      <a:pt x="6" y="6"/>
                      <a:pt x="8" y="4"/>
                      <a:pt x="10" y="2"/>
                    </a:cubicBezTo>
                    <a:cubicBezTo>
                      <a:pt x="11" y="1"/>
                      <a:pt x="13" y="0"/>
                      <a:pt x="15" y="0"/>
                    </a:cubicBezTo>
                    <a:cubicBezTo>
                      <a:pt x="17" y="0"/>
                      <a:pt x="19" y="0"/>
                      <a:pt x="21" y="0"/>
                    </a:cubicBezTo>
                    <a:cubicBezTo>
                      <a:pt x="23" y="1"/>
                      <a:pt x="27" y="3"/>
                      <a:pt x="31" y="5"/>
                    </a:cubicBezTo>
                    <a:lnTo>
                      <a:pt x="51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" name="íṧḷîde">
                <a:extLst>
                  <a:ext uri="{FF2B5EF4-FFF2-40B4-BE49-F238E27FC236}">
                    <a16:creationId xmlns:a16="http://schemas.microsoft.com/office/drawing/2014/main" id="{2D5A3E6A-6459-47E5-A464-855546B3523C}"/>
                  </a:ext>
                </a:extLst>
              </p:cNvPr>
              <p:cNvSpPr/>
              <p:nvPr/>
            </p:nvSpPr>
            <p:spPr bwMode="auto">
              <a:xfrm>
                <a:off x="1704872" y="4971053"/>
                <a:ext cx="100013" cy="92075"/>
              </a:xfrm>
              <a:custGeom>
                <a:avLst/>
                <a:gdLst>
                  <a:gd name="T0" fmla="*/ 17 w 63"/>
                  <a:gd name="T1" fmla="*/ 0 h 58"/>
                  <a:gd name="T2" fmla="*/ 63 w 63"/>
                  <a:gd name="T3" fmla="*/ 21 h 58"/>
                  <a:gd name="T4" fmla="*/ 59 w 63"/>
                  <a:gd name="T5" fmla="*/ 30 h 58"/>
                  <a:gd name="T6" fmla="*/ 19 w 63"/>
                  <a:gd name="T7" fmla="*/ 35 h 58"/>
                  <a:gd name="T8" fmla="*/ 50 w 63"/>
                  <a:gd name="T9" fmla="*/ 50 h 58"/>
                  <a:gd name="T10" fmla="*/ 46 w 63"/>
                  <a:gd name="T11" fmla="*/ 58 h 58"/>
                  <a:gd name="T12" fmla="*/ 0 w 63"/>
                  <a:gd name="T13" fmla="*/ 37 h 58"/>
                  <a:gd name="T14" fmla="*/ 4 w 63"/>
                  <a:gd name="T15" fmla="*/ 26 h 58"/>
                  <a:gd name="T16" fmla="*/ 43 w 63"/>
                  <a:gd name="T17" fmla="*/ 22 h 58"/>
                  <a:gd name="T18" fmla="*/ 12 w 63"/>
                  <a:gd name="T19" fmla="*/ 8 h 58"/>
                  <a:gd name="T20" fmla="*/ 17 w 63"/>
                  <a:gd name="T21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3" h="58">
                    <a:moveTo>
                      <a:pt x="17" y="0"/>
                    </a:moveTo>
                    <a:lnTo>
                      <a:pt x="63" y="21"/>
                    </a:lnTo>
                    <a:lnTo>
                      <a:pt x="59" y="30"/>
                    </a:lnTo>
                    <a:lnTo>
                      <a:pt x="19" y="35"/>
                    </a:lnTo>
                    <a:lnTo>
                      <a:pt x="50" y="50"/>
                    </a:lnTo>
                    <a:lnTo>
                      <a:pt x="46" y="58"/>
                    </a:lnTo>
                    <a:lnTo>
                      <a:pt x="0" y="37"/>
                    </a:lnTo>
                    <a:lnTo>
                      <a:pt x="4" y="26"/>
                    </a:lnTo>
                    <a:lnTo>
                      <a:pt x="43" y="22"/>
                    </a:lnTo>
                    <a:lnTo>
                      <a:pt x="12" y="8"/>
                    </a:lnTo>
                    <a:lnTo>
                      <a:pt x="17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" name="íS1îḍé">
                <a:extLst>
                  <a:ext uri="{FF2B5EF4-FFF2-40B4-BE49-F238E27FC236}">
                    <a16:creationId xmlns:a16="http://schemas.microsoft.com/office/drawing/2014/main" id="{2E1535DD-1821-45CF-85F1-F9BA9EF2971A}"/>
                  </a:ext>
                </a:extLst>
              </p:cNvPr>
              <p:cNvSpPr/>
              <p:nvPr/>
            </p:nvSpPr>
            <p:spPr bwMode="auto">
              <a:xfrm>
                <a:off x="1690584" y="5045665"/>
                <a:ext cx="84138" cy="44450"/>
              </a:xfrm>
              <a:custGeom>
                <a:avLst/>
                <a:gdLst>
                  <a:gd name="T0" fmla="*/ 5 w 53"/>
                  <a:gd name="T1" fmla="*/ 0 h 28"/>
                  <a:gd name="T2" fmla="*/ 53 w 53"/>
                  <a:gd name="T3" fmla="*/ 19 h 28"/>
                  <a:gd name="T4" fmla="*/ 49 w 53"/>
                  <a:gd name="T5" fmla="*/ 28 h 28"/>
                  <a:gd name="T6" fmla="*/ 0 w 53"/>
                  <a:gd name="T7" fmla="*/ 10 h 28"/>
                  <a:gd name="T8" fmla="*/ 5 w 53"/>
                  <a:gd name="T9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3" h="28">
                    <a:moveTo>
                      <a:pt x="5" y="0"/>
                    </a:moveTo>
                    <a:lnTo>
                      <a:pt x="53" y="19"/>
                    </a:lnTo>
                    <a:lnTo>
                      <a:pt x="49" y="28"/>
                    </a:lnTo>
                    <a:lnTo>
                      <a:pt x="0" y="10"/>
                    </a:lnTo>
                    <a:lnTo>
                      <a:pt x="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" name="íṧļïḋè">
                <a:extLst>
                  <a:ext uri="{FF2B5EF4-FFF2-40B4-BE49-F238E27FC236}">
                    <a16:creationId xmlns:a16="http://schemas.microsoft.com/office/drawing/2014/main" id="{CF349FC6-7B0B-4CBE-B66D-2DCCE83B3F39}"/>
                  </a:ext>
                </a:extLst>
              </p:cNvPr>
              <p:cNvSpPr/>
              <p:nvPr/>
            </p:nvSpPr>
            <p:spPr bwMode="auto">
              <a:xfrm>
                <a:off x="1674709" y="5091703"/>
                <a:ext cx="92075" cy="73025"/>
              </a:xfrm>
              <a:custGeom>
                <a:avLst/>
                <a:gdLst>
                  <a:gd name="T0" fmla="*/ 4 w 58"/>
                  <a:gd name="T1" fmla="*/ 3 h 46"/>
                  <a:gd name="T2" fmla="*/ 58 w 58"/>
                  <a:gd name="T3" fmla="*/ 0 h 46"/>
                  <a:gd name="T4" fmla="*/ 55 w 58"/>
                  <a:gd name="T5" fmla="*/ 11 h 46"/>
                  <a:gd name="T6" fmla="*/ 14 w 58"/>
                  <a:gd name="T7" fmla="*/ 13 h 46"/>
                  <a:gd name="T8" fmla="*/ 46 w 58"/>
                  <a:gd name="T9" fmla="*/ 35 h 46"/>
                  <a:gd name="T10" fmla="*/ 44 w 58"/>
                  <a:gd name="T11" fmla="*/ 46 h 46"/>
                  <a:gd name="T12" fmla="*/ 0 w 58"/>
                  <a:gd name="T13" fmla="*/ 14 h 46"/>
                  <a:gd name="T14" fmla="*/ 4 w 58"/>
                  <a:gd name="T15" fmla="*/ 3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8" h="46">
                    <a:moveTo>
                      <a:pt x="4" y="3"/>
                    </a:moveTo>
                    <a:lnTo>
                      <a:pt x="58" y="0"/>
                    </a:lnTo>
                    <a:lnTo>
                      <a:pt x="55" y="11"/>
                    </a:lnTo>
                    <a:lnTo>
                      <a:pt x="14" y="13"/>
                    </a:lnTo>
                    <a:lnTo>
                      <a:pt x="46" y="35"/>
                    </a:lnTo>
                    <a:lnTo>
                      <a:pt x="44" y="46"/>
                    </a:lnTo>
                    <a:lnTo>
                      <a:pt x="0" y="14"/>
                    </a:lnTo>
                    <a:lnTo>
                      <a:pt x="4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" name="ïṡḷiḋé">
                <a:extLst>
                  <a:ext uri="{FF2B5EF4-FFF2-40B4-BE49-F238E27FC236}">
                    <a16:creationId xmlns:a16="http://schemas.microsoft.com/office/drawing/2014/main" id="{45055522-2F55-4E12-8684-15E69E70D526}"/>
                  </a:ext>
                </a:extLst>
              </p:cNvPr>
              <p:cNvSpPr/>
              <p:nvPr/>
            </p:nvSpPr>
            <p:spPr bwMode="auto">
              <a:xfrm>
                <a:off x="1652484" y="5153615"/>
                <a:ext cx="90488" cy="73025"/>
              </a:xfrm>
              <a:custGeom>
                <a:avLst/>
                <a:gdLst>
                  <a:gd name="T0" fmla="*/ 7 w 57"/>
                  <a:gd name="T1" fmla="*/ 0 h 46"/>
                  <a:gd name="T2" fmla="*/ 57 w 57"/>
                  <a:gd name="T3" fmla="*/ 10 h 46"/>
                  <a:gd name="T4" fmla="*/ 50 w 57"/>
                  <a:gd name="T5" fmla="*/ 46 h 46"/>
                  <a:gd name="T6" fmla="*/ 42 w 57"/>
                  <a:gd name="T7" fmla="*/ 45 h 46"/>
                  <a:gd name="T8" fmla="*/ 47 w 57"/>
                  <a:gd name="T9" fmla="*/ 18 h 46"/>
                  <a:gd name="T10" fmla="*/ 36 w 57"/>
                  <a:gd name="T11" fmla="*/ 16 h 46"/>
                  <a:gd name="T12" fmla="*/ 30 w 57"/>
                  <a:gd name="T13" fmla="*/ 40 h 46"/>
                  <a:gd name="T14" fmla="*/ 22 w 57"/>
                  <a:gd name="T15" fmla="*/ 39 h 46"/>
                  <a:gd name="T16" fmla="*/ 27 w 57"/>
                  <a:gd name="T17" fmla="*/ 14 h 46"/>
                  <a:gd name="T18" fmla="*/ 14 w 57"/>
                  <a:gd name="T19" fmla="*/ 11 h 46"/>
                  <a:gd name="T20" fmla="*/ 8 w 57"/>
                  <a:gd name="T21" fmla="*/ 39 h 46"/>
                  <a:gd name="T22" fmla="*/ 0 w 57"/>
                  <a:gd name="T23" fmla="*/ 38 h 46"/>
                  <a:gd name="T24" fmla="*/ 7 w 57"/>
                  <a:gd name="T25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7" h="46">
                    <a:moveTo>
                      <a:pt x="7" y="0"/>
                    </a:moveTo>
                    <a:lnTo>
                      <a:pt x="57" y="10"/>
                    </a:lnTo>
                    <a:lnTo>
                      <a:pt x="50" y="46"/>
                    </a:lnTo>
                    <a:lnTo>
                      <a:pt x="42" y="45"/>
                    </a:lnTo>
                    <a:lnTo>
                      <a:pt x="47" y="18"/>
                    </a:lnTo>
                    <a:lnTo>
                      <a:pt x="36" y="16"/>
                    </a:lnTo>
                    <a:lnTo>
                      <a:pt x="30" y="40"/>
                    </a:lnTo>
                    <a:lnTo>
                      <a:pt x="22" y="39"/>
                    </a:lnTo>
                    <a:lnTo>
                      <a:pt x="27" y="14"/>
                    </a:lnTo>
                    <a:lnTo>
                      <a:pt x="14" y="11"/>
                    </a:lnTo>
                    <a:lnTo>
                      <a:pt x="8" y="39"/>
                    </a:lnTo>
                    <a:lnTo>
                      <a:pt x="0" y="38"/>
                    </a:lnTo>
                    <a:lnTo>
                      <a:pt x="7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" name="ïşļiḋe">
                <a:extLst>
                  <a:ext uri="{FF2B5EF4-FFF2-40B4-BE49-F238E27FC236}">
                    <a16:creationId xmlns:a16="http://schemas.microsoft.com/office/drawing/2014/main" id="{A2E70240-B7AA-44B9-9551-587C4D056742}"/>
                  </a:ext>
                </a:extLst>
              </p:cNvPr>
              <p:cNvSpPr/>
              <p:nvPr/>
            </p:nvSpPr>
            <p:spPr bwMode="auto">
              <a:xfrm>
                <a:off x="1641372" y="5231403"/>
                <a:ext cx="88900" cy="71438"/>
              </a:xfrm>
              <a:custGeom>
                <a:avLst/>
                <a:gdLst>
                  <a:gd name="T0" fmla="*/ 4 w 48"/>
                  <a:gd name="T1" fmla="*/ 0 h 39"/>
                  <a:gd name="T2" fmla="*/ 48 w 48"/>
                  <a:gd name="T3" fmla="*/ 4 h 39"/>
                  <a:gd name="T4" fmla="*/ 46 w 48"/>
                  <a:gd name="T5" fmla="*/ 23 h 39"/>
                  <a:gd name="T6" fmla="*/ 44 w 48"/>
                  <a:gd name="T7" fmla="*/ 33 h 39"/>
                  <a:gd name="T8" fmla="*/ 39 w 48"/>
                  <a:gd name="T9" fmla="*/ 38 h 39"/>
                  <a:gd name="T10" fmla="*/ 32 w 48"/>
                  <a:gd name="T11" fmla="*/ 39 h 39"/>
                  <a:gd name="T12" fmla="*/ 24 w 48"/>
                  <a:gd name="T13" fmla="*/ 35 h 39"/>
                  <a:gd name="T14" fmla="*/ 21 w 48"/>
                  <a:gd name="T15" fmla="*/ 26 h 39"/>
                  <a:gd name="T16" fmla="*/ 17 w 48"/>
                  <a:gd name="T17" fmla="*/ 30 h 39"/>
                  <a:gd name="T18" fmla="*/ 9 w 48"/>
                  <a:gd name="T19" fmla="*/ 35 h 39"/>
                  <a:gd name="T20" fmla="*/ 0 w 48"/>
                  <a:gd name="T21" fmla="*/ 39 h 39"/>
                  <a:gd name="T22" fmla="*/ 1 w 48"/>
                  <a:gd name="T23" fmla="*/ 29 h 39"/>
                  <a:gd name="T24" fmla="*/ 12 w 48"/>
                  <a:gd name="T25" fmla="*/ 23 h 39"/>
                  <a:gd name="T26" fmla="*/ 18 w 48"/>
                  <a:gd name="T27" fmla="*/ 19 h 39"/>
                  <a:gd name="T28" fmla="*/ 20 w 48"/>
                  <a:gd name="T29" fmla="*/ 17 h 39"/>
                  <a:gd name="T30" fmla="*/ 21 w 48"/>
                  <a:gd name="T31" fmla="*/ 12 h 39"/>
                  <a:gd name="T32" fmla="*/ 22 w 48"/>
                  <a:gd name="T33" fmla="*/ 11 h 39"/>
                  <a:gd name="T34" fmla="*/ 3 w 48"/>
                  <a:gd name="T35" fmla="*/ 9 h 39"/>
                  <a:gd name="T36" fmla="*/ 4 w 48"/>
                  <a:gd name="T37" fmla="*/ 0 h 39"/>
                  <a:gd name="T38" fmla="*/ 29 w 48"/>
                  <a:gd name="T39" fmla="*/ 11 h 39"/>
                  <a:gd name="T40" fmla="*/ 28 w 48"/>
                  <a:gd name="T41" fmla="*/ 18 h 39"/>
                  <a:gd name="T42" fmla="*/ 28 w 48"/>
                  <a:gd name="T43" fmla="*/ 26 h 39"/>
                  <a:gd name="T44" fmla="*/ 29 w 48"/>
                  <a:gd name="T45" fmla="*/ 28 h 39"/>
                  <a:gd name="T46" fmla="*/ 32 w 48"/>
                  <a:gd name="T47" fmla="*/ 30 h 39"/>
                  <a:gd name="T48" fmla="*/ 36 w 48"/>
                  <a:gd name="T49" fmla="*/ 29 h 39"/>
                  <a:gd name="T50" fmla="*/ 38 w 48"/>
                  <a:gd name="T51" fmla="*/ 26 h 39"/>
                  <a:gd name="T52" fmla="*/ 39 w 48"/>
                  <a:gd name="T53" fmla="*/ 19 h 39"/>
                  <a:gd name="T54" fmla="*/ 40 w 48"/>
                  <a:gd name="T55" fmla="*/ 12 h 39"/>
                  <a:gd name="T56" fmla="*/ 29 w 48"/>
                  <a:gd name="T57" fmla="*/ 11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48" h="39">
                    <a:moveTo>
                      <a:pt x="4" y="0"/>
                    </a:moveTo>
                    <a:cubicBezTo>
                      <a:pt x="48" y="4"/>
                      <a:pt x="48" y="4"/>
                      <a:pt x="48" y="4"/>
                    </a:cubicBezTo>
                    <a:cubicBezTo>
                      <a:pt x="46" y="23"/>
                      <a:pt x="46" y="23"/>
                      <a:pt x="46" y="23"/>
                    </a:cubicBezTo>
                    <a:cubicBezTo>
                      <a:pt x="46" y="27"/>
                      <a:pt x="45" y="31"/>
                      <a:pt x="44" y="33"/>
                    </a:cubicBezTo>
                    <a:cubicBezTo>
                      <a:pt x="43" y="35"/>
                      <a:pt x="41" y="36"/>
                      <a:pt x="39" y="38"/>
                    </a:cubicBezTo>
                    <a:cubicBezTo>
                      <a:pt x="37" y="39"/>
                      <a:pt x="35" y="39"/>
                      <a:pt x="32" y="39"/>
                    </a:cubicBezTo>
                    <a:cubicBezTo>
                      <a:pt x="29" y="38"/>
                      <a:pt x="26" y="37"/>
                      <a:pt x="24" y="35"/>
                    </a:cubicBezTo>
                    <a:cubicBezTo>
                      <a:pt x="22" y="33"/>
                      <a:pt x="21" y="30"/>
                      <a:pt x="21" y="26"/>
                    </a:cubicBezTo>
                    <a:cubicBezTo>
                      <a:pt x="20" y="28"/>
                      <a:pt x="18" y="29"/>
                      <a:pt x="17" y="30"/>
                    </a:cubicBezTo>
                    <a:cubicBezTo>
                      <a:pt x="16" y="32"/>
                      <a:pt x="13" y="33"/>
                      <a:pt x="9" y="35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1" y="29"/>
                      <a:pt x="1" y="29"/>
                      <a:pt x="1" y="29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5" y="21"/>
                      <a:pt x="17" y="20"/>
                      <a:pt x="18" y="19"/>
                    </a:cubicBezTo>
                    <a:cubicBezTo>
                      <a:pt x="19" y="18"/>
                      <a:pt x="20" y="18"/>
                      <a:pt x="20" y="17"/>
                    </a:cubicBezTo>
                    <a:cubicBezTo>
                      <a:pt x="21" y="16"/>
                      <a:pt x="21" y="14"/>
                      <a:pt x="21" y="12"/>
                    </a:cubicBezTo>
                    <a:cubicBezTo>
                      <a:pt x="22" y="11"/>
                      <a:pt x="22" y="11"/>
                      <a:pt x="22" y="11"/>
                    </a:cubicBezTo>
                    <a:cubicBezTo>
                      <a:pt x="3" y="9"/>
                      <a:pt x="3" y="9"/>
                      <a:pt x="3" y="9"/>
                    </a:cubicBezTo>
                    <a:lnTo>
                      <a:pt x="4" y="0"/>
                    </a:lnTo>
                    <a:close/>
                    <a:moveTo>
                      <a:pt x="29" y="11"/>
                    </a:moveTo>
                    <a:cubicBezTo>
                      <a:pt x="28" y="18"/>
                      <a:pt x="28" y="18"/>
                      <a:pt x="28" y="18"/>
                    </a:cubicBezTo>
                    <a:cubicBezTo>
                      <a:pt x="28" y="22"/>
                      <a:pt x="27" y="25"/>
                      <a:pt x="28" y="26"/>
                    </a:cubicBezTo>
                    <a:cubicBezTo>
                      <a:pt x="28" y="27"/>
                      <a:pt x="28" y="28"/>
                      <a:pt x="29" y="28"/>
                    </a:cubicBezTo>
                    <a:cubicBezTo>
                      <a:pt x="30" y="29"/>
                      <a:pt x="31" y="30"/>
                      <a:pt x="32" y="30"/>
                    </a:cubicBezTo>
                    <a:cubicBezTo>
                      <a:pt x="34" y="30"/>
                      <a:pt x="35" y="30"/>
                      <a:pt x="36" y="29"/>
                    </a:cubicBezTo>
                    <a:cubicBezTo>
                      <a:pt x="37" y="28"/>
                      <a:pt x="38" y="27"/>
                      <a:pt x="38" y="26"/>
                    </a:cubicBezTo>
                    <a:cubicBezTo>
                      <a:pt x="38" y="25"/>
                      <a:pt x="39" y="23"/>
                      <a:pt x="39" y="19"/>
                    </a:cubicBezTo>
                    <a:cubicBezTo>
                      <a:pt x="40" y="12"/>
                      <a:pt x="40" y="12"/>
                      <a:pt x="40" y="12"/>
                    </a:cubicBezTo>
                    <a:lnTo>
                      <a:pt x="29" y="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" name="îś1iḓê">
                <a:extLst>
                  <a:ext uri="{FF2B5EF4-FFF2-40B4-BE49-F238E27FC236}">
                    <a16:creationId xmlns:a16="http://schemas.microsoft.com/office/drawing/2014/main" id="{A59208B6-0028-49D2-887D-94A6776B87B0}"/>
                  </a:ext>
                </a:extLst>
              </p:cNvPr>
              <p:cNvSpPr/>
              <p:nvPr/>
            </p:nvSpPr>
            <p:spPr bwMode="auto">
              <a:xfrm>
                <a:off x="1641372" y="5312365"/>
                <a:ext cx="82550" cy="66675"/>
              </a:xfrm>
              <a:custGeom>
                <a:avLst/>
                <a:gdLst>
                  <a:gd name="T0" fmla="*/ 15 w 45"/>
                  <a:gd name="T1" fmla="*/ 0 h 36"/>
                  <a:gd name="T2" fmla="*/ 16 w 45"/>
                  <a:gd name="T3" fmla="*/ 8 h 36"/>
                  <a:gd name="T4" fmla="*/ 9 w 45"/>
                  <a:gd name="T5" fmla="*/ 12 h 36"/>
                  <a:gd name="T6" fmla="*/ 7 w 45"/>
                  <a:gd name="T7" fmla="*/ 18 h 36"/>
                  <a:gd name="T8" fmla="*/ 9 w 45"/>
                  <a:gd name="T9" fmla="*/ 25 h 36"/>
                  <a:gd name="T10" fmla="*/ 13 w 45"/>
                  <a:gd name="T11" fmla="*/ 27 h 36"/>
                  <a:gd name="T12" fmla="*/ 16 w 45"/>
                  <a:gd name="T13" fmla="*/ 26 h 36"/>
                  <a:gd name="T14" fmla="*/ 18 w 45"/>
                  <a:gd name="T15" fmla="*/ 23 h 36"/>
                  <a:gd name="T16" fmla="*/ 20 w 45"/>
                  <a:gd name="T17" fmla="*/ 15 h 36"/>
                  <a:gd name="T18" fmla="*/ 24 w 45"/>
                  <a:gd name="T19" fmla="*/ 5 h 36"/>
                  <a:gd name="T20" fmla="*/ 33 w 45"/>
                  <a:gd name="T21" fmla="*/ 1 h 36"/>
                  <a:gd name="T22" fmla="*/ 39 w 45"/>
                  <a:gd name="T23" fmla="*/ 3 h 36"/>
                  <a:gd name="T24" fmla="*/ 44 w 45"/>
                  <a:gd name="T25" fmla="*/ 9 h 36"/>
                  <a:gd name="T26" fmla="*/ 45 w 45"/>
                  <a:gd name="T27" fmla="*/ 17 h 36"/>
                  <a:gd name="T28" fmla="*/ 42 w 45"/>
                  <a:gd name="T29" fmla="*/ 30 h 36"/>
                  <a:gd name="T30" fmla="*/ 32 w 45"/>
                  <a:gd name="T31" fmla="*/ 34 h 36"/>
                  <a:gd name="T32" fmla="*/ 31 w 45"/>
                  <a:gd name="T33" fmla="*/ 25 h 36"/>
                  <a:gd name="T34" fmla="*/ 36 w 45"/>
                  <a:gd name="T35" fmla="*/ 23 h 36"/>
                  <a:gd name="T36" fmla="*/ 38 w 45"/>
                  <a:gd name="T37" fmla="*/ 17 h 36"/>
                  <a:gd name="T38" fmla="*/ 36 w 45"/>
                  <a:gd name="T39" fmla="*/ 11 h 36"/>
                  <a:gd name="T40" fmla="*/ 33 w 45"/>
                  <a:gd name="T41" fmla="*/ 10 h 36"/>
                  <a:gd name="T42" fmla="*/ 31 w 45"/>
                  <a:gd name="T43" fmla="*/ 11 h 36"/>
                  <a:gd name="T44" fmla="*/ 28 w 45"/>
                  <a:gd name="T45" fmla="*/ 19 h 36"/>
                  <a:gd name="T46" fmla="*/ 25 w 45"/>
                  <a:gd name="T47" fmla="*/ 29 h 36"/>
                  <a:gd name="T48" fmla="*/ 20 w 45"/>
                  <a:gd name="T49" fmla="*/ 34 h 36"/>
                  <a:gd name="T50" fmla="*/ 13 w 45"/>
                  <a:gd name="T51" fmla="*/ 36 h 36"/>
                  <a:gd name="T52" fmla="*/ 6 w 45"/>
                  <a:gd name="T53" fmla="*/ 33 h 36"/>
                  <a:gd name="T54" fmla="*/ 1 w 45"/>
                  <a:gd name="T55" fmla="*/ 28 h 36"/>
                  <a:gd name="T56" fmla="*/ 0 w 45"/>
                  <a:gd name="T57" fmla="*/ 18 h 36"/>
                  <a:gd name="T58" fmla="*/ 3 w 45"/>
                  <a:gd name="T59" fmla="*/ 5 h 36"/>
                  <a:gd name="T60" fmla="*/ 15 w 45"/>
                  <a:gd name="T61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5" h="36">
                    <a:moveTo>
                      <a:pt x="15" y="0"/>
                    </a:moveTo>
                    <a:cubicBezTo>
                      <a:pt x="16" y="8"/>
                      <a:pt x="16" y="8"/>
                      <a:pt x="16" y="8"/>
                    </a:cubicBezTo>
                    <a:cubicBezTo>
                      <a:pt x="13" y="9"/>
                      <a:pt x="10" y="10"/>
                      <a:pt x="9" y="12"/>
                    </a:cubicBezTo>
                    <a:cubicBezTo>
                      <a:pt x="8" y="13"/>
                      <a:pt x="7" y="15"/>
                      <a:pt x="7" y="18"/>
                    </a:cubicBezTo>
                    <a:cubicBezTo>
                      <a:pt x="7" y="21"/>
                      <a:pt x="8" y="23"/>
                      <a:pt x="9" y="25"/>
                    </a:cubicBezTo>
                    <a:cubicBezTo>
                      <a:pt x="10" y="26"/>
                      <a:pt x="12" y="27"/>
                      <a:pt x="13" y="27"/>
                    </a:cubicBezTo>
                    <a:cubicBezTo>
                      <a:pt x="14" y="27"/>
                      <a:pt x="15" y="26"/>
                      <a:pt x="16" y="26"/>
                    </a:cubicBezTo>
                    <a:cubicBezTo>
                      <a:pt x="17" y="25"/>
                      <a:pt x="17" y="24"/>
                      <a:pt x="18" y="23"/>
                    </a:cubicBezTo>
                    <a:cubicBezTo>
                      <a:pt x="18" y="22"/>
                      <a:pt x="19" y="19"/>
                      <a:pt x="20" y="15"/>
                    </a:cubicBezTo>
                    <a:cubicBezTo>
                      <a:pt x="21" y="11"/>
                      <a:pt x="22" y="7"/>
                      <a:pt x="24" y="5"/>
                    </a:cubicBezTo>
                    <a:cubicBezTo>
                      <a:pt x="26" y="3"/>
                      <a:pt x="29" y="1"/>
                      <a:pt x="33" y="1"/>
                    </a:cubicBezTo>
                    <a:cubicBezTo>
                      <a:pt x="35" y="1"/>
                      <a:pt x="37" y="2"/>
                      <a:pt x="39" y="3"/>
                    </a:cubicBezTo>
                    <a:cubicBezTo>
                      <a:pt x="41" y="4"/>
                      <a:pt x="43" y="6"/>
                      <a:pt x="44" y="9"/>
                    </a:cubicBezTo>
                    <a:cubicBezTo>
                      <a:pt x="45" y="11"/>
                      <a:pt x="45" y="14"/>
                      <a:pt x="45" y="17"/>
                    </a:cubicBezTo>
                    <a:cubicBezTo>
                      <a:pt x="45" y="23"/>
                      <a:pt x="44" y="27"/>
                      <a:pt x="42" y="30"/>
                    </a:cubicBezTo>
                    <a:cubicBezTo>
                      <a:pt x="39" y="33"/>
                      <a:pt x="36" y="34"/>
                      <a:pt x="32" y="34"/>
                    </a:cubicBezTo>
                    <a:cubicBezTo>
                      <a:pt x="31" y="25"/>
                      <a:pt x="31" y="25"/>
                      <a:pt x="31" y="25"/>
                    </a:cubicBezTo>
                    <a:cubicBezTo>
                      <a:pt x="34" y="25"/>
                      <a:pt x="35" y="24"/>
                      <a:pt x="36" y="23"/>
                    </a:cubicBezTo>
                    <a:cubicBezTo>
                      <a:pt x="37" y="22"/>
                      <a:pt x="38" y="20"/>
                      <a:pt x="38" y="17"/>
                    </a:cubicBezTo>
                    <a:cubicBezTo>
                      <a:pt x="38" y="15"/>
                      <a:pt x="37" y="13"/>
                      <a:pt x="36" y="11"/>
                    </a:cubicBezTo>
                    <a:cubicBezTo>
                      <a:pt x="35" y="10"/>
                      <a:pt x="35" y="10"/>
                      <a:pt x="33" y="10"/>
                    </a:cubicBezTo>
                    <a:cubicBezTo>
                      <a:pt x="32" y="10"/>
                      <a:pt x="31" y="10"/>
                      <a:pt x="31" y="11"/>
                    </a:cubicBezTo>
                    <a:cubicBezTo>
                      <a:pt x="30" y="12"/>
                      <a:pt x="29" y="15"/>
                      <a:pt x="28" y="19"/>
                    </a:cubicBezTo>
                    <a:cubicBezTo>
                      <a:pt x="27" y="24"/>
                      <a:pt x="26" y="27"/>
                      <a:pt x="25" y="29"/>
                    </a:cubicBezTo>
                    <a:cubicBezTo>
                      <a:pt x="24" y="31"/>
                      <a:pt x="22" y="33"/>
                      <a:pt x="20" y="34"/>
                    </a:cubicBezTo>
                    <a:cubicBezTo>
                      <a:pt x="18" y="35"/>
                      <a:pt x="16" y="36"/>
                      <a:pt x="13" y="36"/>
                    </a:cubicBezTo>
                    <a:cubicBezTo>
                      <a:pt x="11" y="36"/>
                      <a:pt x="8" y="35"/>
                      <a:pt x="6" y="33"/>
                    </a:cubicBezTo>
                    <a:cubicBezTo>
                      <a:pt x="4" y="32"/>
                      <a:pt x="2" y="30"/>
                      <a:pt x="1" y="28"/>
                    </a:cubicBezTo>
                    <a:cubicBezTo>
                      <a:pt x="0" y="25"/>
                      <a:pt x="0" y="22"/>
                      <a:pt x="0" y="18"/>
                    </a:cubicBezTo>
                    <a:cubicBezTo>
                      <a:pt x="0" y="12"/>
                      <a:pt x="1" y="8"/>
                      <a:pt x="3" y="5"/>
                    </a:cubicBezTo>
                    <a:cubicBezTo>
                      <a:pt x="6" y="2"/>
                      <a:pt x="10" y="0"/>
                      <a:pt x="1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" name="íş1ïḓe">
                <a:extLst>
                  <a:ext uri="{FF2B5EF4-FFF2-40B4-BE49-F238E27FC236}">
                    <a16:creationId xmlns:a16="http://schemas.microsoft.com/office/drawing/2014/main" id="{380FC16D-3848-48B5-8480-F81F6E315527}"/>
                  </a:ext>
                </a:extLst>
              </p:cNvPr>
              <p:cNvSpPr/>
              <p:nvPr/>
            </p:nvSpPr>
            <p:spPr bwMode="auto">
              <a:xfrm>
                <a:off x="1642959" y="5385390"/>
                <a:ext cx="84138" cy="22225"/>
              </a:xfrm>
              <a:custGeom>
                <a:avLst/>
                <a:gdLst>
                  <a:gd name="T0" fmla="*/ 0 w 53"/>
                  <a:gd name="T1" fmla="*/ 5 h 14"/>
                  <a:gd name="T2" fmla="*/ 51 w 53"/>
                  <a:gd name="T3" fmla="*/ 0 h 14"/>
                  <a:gd name="T4" fmla="*/ 53 w 53"/>
                  <a:gd name="T5" fmla="*/ 11 h 14"/>
                  <a:gd name="T6" fmla="*/ 1 w 53"/>
                  <a:gd name="T7" fmla="*/ 14 h 14"/>
                  <a:gd name="T8" fmla="*/ 0 w 53"/>
                  <a:gd name="T9" fmla="*/ 5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3" h="14">
                    <a:moveTo>
                      <a:pt x="0" y="5"/>
                    </a:moveTo>
                    <a:lnTo>
                      <a:pt x="51" y="0"/>
                    </a:lnTo>
                    <a:lnTo>
                      <a:pt x="53" y="11"/>
                    </a:lnTo>
                    <a:lnTo>
                      <a:pt x="1" y="14"/>
                    </a:lnTo>
                    <a:lnTo>
                      <a:pt x="0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" name="ïṩlîḋè">
                <a:extLst>
                  <a:ext uri="{FF2B5EF4-FFF2-40B4-BE49-F238E27FC236}">
                    <a16:creationId xmlns:a16="http://schemas.microsoft.com/office/drawing/2014/main" id="{94ED2CBF-730D-4084-800C-4EFD6EF9A12C}"/>
                  </a:ext>
                </a:extLst>
              </p:cNvPr>
              <p:cNvSpPr/>
              <p:nvPr/>
            </p:nvSpPr>
            <p:spPr bwMode="auto">
              <a:xfrm>
                <a:off x="1649309" y="5407615"/>
                <a:ext cx="84138" cy="66675"/>
              </a:xfrm>
              <a:custGeom>
                <a:avLst/>
                <a:gdLst>
                  <a:gd name="T0" fmla="*/ 0 w 53"/>
                  <a:gd name="T1" fmla="*/ 22 h 42"/>
                  <a:gd name="T2" fmla="*/ 42 w 53"/>
                  <a:gd name="T3" fmla="*/ 17 h 42"/>
                  <a:gd name="T4" fmla="*/ 39 w 53"/>
                  <a:gd name="T5" fmla="*/ 1 h 42"/>
                  <a:gd name="T6" fmla="*/ 49 w 53"/>
                  <a:gd name="T7" fmla="*/ 0 h 42"/>
                  <a:gd name="T8" fmla="*/ 53 w 53"/>
                  <a:gd name="T9" fmla="*/ 41 h 42"/>
                  <a:gd name="T10" fmla="*/ 45 w 53"/>
                  <a:gd name="T11" fmla="*/ 42 h 42"/>
                  <a:gd name="T12" fmla="*/ 43 w 53"/>
                  <a:gd name="T13" fmla="*/ 27 h 42"/>
                  <a:gd name="T14" fmla="*/ 1 w 53"/>
                  <a:gd name="T15" fmla="*/ 33 h 42"/>
                  <a:gd name="T16" fmla="*/ 0 w 53"/>
                  <a:gd name="T17" fmla="*/ 22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3" h="42">
                    <a:moveTo>
                      <a:pt x="0" y="22"/>
                    </a:moveTo>
                    <a:lnTo>
                      <a:pt x="42" y="17"/>
                    </a:lnTo>
                    <a:lnTo>
                      <a:pt x="39" y="1"/>
                    </a:lnTo>
                    <a:lnTo>
                      <a:pt x="49" y="0"/>
                    </a:lnTo>
                    <a:lnTo>
                      <a:pt x="53" y="41"/>
                    </a:lnTo>
                    <a:lnTo>
                      <a:pt x="45" y="42"/>
                    </a:lnTo>
                    <a:lnTo>
                      <a:pt x="43" y="27"/>
                    </a:lnTo>
                    <a:lnTo>
                      <a:pt x="1" y="33"/>
                    </a:lnTo>
                    <a:lnTo>
                      <a:pt x="0" y="2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" name="ïṣľîďe">
                <a:extLst>
                  <a:ext uri="{FF2B5EF4-FFF2-40B4-BE49-F238E27FC236}">
                    <a16:creationId xmlns:a16="http://schemas.microsoft.com/office/drawing/2014/main" id="{ACF257D8-8F44-440C-8363-2990BB52CE61}"/>
                  </a:ext>
                </a:extLst>
              </p:cNvPr>
              <p:cNvSpPr/>
              <p:nvPr/>
            </p:nvSpPr>
            <p:spPr bwMode="auto">
              <a:xfrm>
                <a:off x="1662009" y="5471115"/>
                <a:ext cx="90488" cy="73025"/>
              </a:xfrm>
              <a:custGeom>
                <a:avLst/>
                <a:gdLst>
                  <a:gd name="T0" fmla="*/ 0 w 57"/>
                  <a:gd name="T1" fmla="*/ 29 h 46"/>
                  <a:gd name="T2" fmla="*/ 21 w 57"/>
                  <a:gd name="T3" fmla="*/ 24 h 46"/>
                  <a:gd name="T4" fmla="*/ 45 w 57"/>
                  <a:gd name="T5" fmla="*/ 0 h 46"/>
                  <a:gd name="T6" fmla="*/ 49 w 57"/>
                  <a:gd name="T7" fmla="*/ 11 h 46"/>
                  <a:gd name="T8" fmla="*/ 31 w 57"/>
                  <a:gd name="T9" fmla="*/ 28 h 46"/>
                  <a:gd name="T10" fmla="*/ 53 w 57"/>
                  <a:gd name="T11" fmla="*/ 35 h 46"/>
                  <a:gd name="T12" fmla="*/ 57 w 57"/>
                  <a:gd name="T13" fmla="*/ 46 h 46"/>
                  <a:gd name="T14" fmla="*/ 23 w 57"/>
                  <a:gd name="T15" fmla="*/ 35 h 46"/>
                  <a:gd name="T16" fmla="*/ 2 w 57"/>
                  <a:gd name="T17" fmla="*/ 39 h 46"/>
                  <a:gd name="T18" fmla="*/ 0 w 57"/>
                  <a:gd name="T19" fmla="*/ 29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7" h="46">
                    <a:moveTo>
                      <a:pt x="0" y="29"/>
                    </a:moveTo>
                    <a:lnTo>
                      <a:pt x="21" y="24"/>
                    </a:lnTo>
                    <a:lnTo>
                      <a:pt x="45" y="0"/>
                    </a:lnTo>
                    <a:lnTo>
                      <a:pt x="49" y="11"/>
                    </a:lnTo>
                    <a:lnTo>
                      <a:pt x="31" y="28"/>
                    </a:lnTo>
                    <a:lnTo>
                      <a:pt x="53" y="35"/>
                    </a:lnTo>
                    <a:lnTo>
                      <a:pt x="57" y="46"/>
                    </a:lnTo>
                    <a:lnTo>
                      <a:pt x="23" y="35"/>
                    </a:lnTo>
                    <a:lnTo>
                      <a:pt x="2" y="39"/>
                    </a:lnTo>
                    <a:lnTo>
                      <a:pt x="0" y="2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" name="íśļiḓe">
                <a:extLst>
                  <a:ext uri="{FF2B5EF4-FFF2-40B4-BE49-F238E27FC236}">
                    <a16:creationId xmlns:a16="http://schemas.microsoft.com/office/drawing/2014/main" id="{0C8D6A7B-DF11-4680-83FC-8724E89F7C4B}"/>
                  </a:ext>
                </a:extLst>
              </p:cNvPr>
              <p:cNvSpPr/>
              <p:nvPr/>
            </p:nvSpPr>
            <p:spPr bwMode="auto">
              <a:xfrm>
                <a:off x="1704872" y="5609228"/>
                <a:ext cx="85725" cy="80963"/>
              </a:xfrm>
              <a:custGeom>
                <a:avLst/>
                <a:gdLst>
                  <a:gd name="T0" fmla="*/ 15 w 47"/>
                  <a:gd name="T1" fmla="*/ 2 h 44"/>
                  <a:gd name="T2" fmla="*/ 26 w 47"/>
                  <a:gd name="T3" fmla="*/ 0 h 44"/>
                  <a:gd name="T4" fmla="*/ 33 w 47"/>
                  <a:gd name="T5" fmla="*/ 1 h 44"/>
                  <a:gd name="T6" fmla="*/ 39 w 47"/>
                  <a:gd name="T7" fmla="*/ 4 h 44"/>
                  <a:gd name="T8" fmla="*/ 44 w 47"/>
                  <a:gd name="T9" fmla="*/ 12 h 44"/>
                  <a:gd name="T10" fmla="*/ 45 w 47"/>
                  <a:gd name="T11" fmla="*/ 29 h 44"/>
                  <a:gd name="T12" fmla="*/ 32 w 47"/>
                  <a:gd name="T13" fmla="*/ 41 h 44"/>
                  <a:gd name="T14" fmla="*/ 15 w 47"/>
                  <a:gd name="T15" fmla="*/ 43 h 44"/>
                  <a:gd name="T16" fmla="*/ 3 w 47"/>
                  <a:gd name="T17" fmla="*/ 31 h 44"/>
                  <a:gd name="T18" fmla="*/ 2 w 47"/>
                  <a:gd name="T19" fmla="*/ 14 h 44"/>
                  <a:gd name="T20" fmla="*/ 15 w 47"/>
                  <a:gd name="T21" fmla="*/ 2 h 44"/>
                  <a:gd name="T22" fmla="*/ 19 w 47"/>
                  <a:gd name="T23" fmla="*/ 10 h 44"/>
                  <a:gd name="T24" fmla="*/ 10 w 47"/>
                  <a:gd name="T25" fmla="*/ 18 h 44"/>
                  <a:gd name="T26" fmla="*/ 10 w 47"/>
                  <a:gd name="T27" fmla="*/ 28 h 44"/>
                  <a:gd name="T28" fmla="*/ 17 w 47"/>
                  <a:gd name="T29" fmla="*/ 34 h 44"/>
                  <a:gd name="T30" fmla="*/ 29 w 47"/>
                  <a:gd name="T31" fmla="*/ 33 h 44"/>
                  <a:gd name="T32" fmla="*/ 38 w 47"/>
                  <a:gd name="T33" fmla="*/ 25 h 44"/>
                  <a:gd name="T34" fmla="*/ 37 w 47"/>
                  <a:gd name="T35" fmla="*/ 16 h 44"/>
                  <a:gd name="T36" fmla="*/ 30 w 47"/>
                  <a:gd name="T37" fmla="*/ 9 h 44"/>
                  <a:gd name="T38" fmla="*/ 19 w 47"/>
                  <a:gd name="T39" fmla="*/ 1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7" h="44">
                    <a:moveTo>
                      <a:pt x="15" y="2"/>
                    </a:moveTo>
                    <a:cubicBezTo>
                      <a:pt x="19" y="0"/>
                      <a:pt x="23" y="0"/>
                      <a:pt x="26" y="0"/>
                    </a:cubicBezTo>
                    <a:cubicBezTo>
                      <a:pt x="28" y="0"/>
                      <a:pt x="31" y="0"/>
                      <a:pt x="33" y="1"/>
                    </a:cubicBezTo>
                    <a:cubicBezTo>
                      <a:pt x="35" y="2"/>
                      <a:pt x="37" y="3"/>
                      <a:pt x="39" y="4"/>
                    </a:cubicBezTo>
                    <a:cubicBezTo>
                      <a:pt x="41" y="6"/>
                      <a:pt x="43" y="9"/>
                      <a:pt x="44" y="12"/>
                    </a:cubicBezTo>
                    <a:cubicBezTo>
                      <a:pt x="47" y="18"/>
                      <a:pt x="47" y="24"/>
                      <a:pt x="45" y="29"/>
                    </a:cubicBezTo>
                    <a:cubicBezTo>
                      <a:pt x="43" y="34"/>
                      <a:pt x="39" y="38"/>
                      <a:pt x="32" y="41"/>
                    </a:cubicBezTo>
                    <a:cubicBezTo>
                      <a:pt x="26" y="44"/>
                      <a:pt x="20" y="44"/>
                      <a:pt x="15" y="43"/>
                    </a:cubicBezTo>
                    <a:cubicBezTo>
                      <a:pt x="9" y="41"/>
                      <a:pt x="5" y="37"/>
                      <a:pt x="3" y="31"/>
                    </a:cubicBezTo>
                    <a:cubicBezTo>
                      <a:pt x="0" y="25"/>
                      <a:pt x="0" y="19"/>
                      <a:pt x="2" y="14"/>
                    </a:cubicBezTo>
                    <a:cubicBezTo>
                      <a:pt x="4" y="9"/>
                      <a:pt x="8" y="5"/>
                      <a:pt x="15" y="2"/>
                    </a:cubicBezTo>
                    <a:close/>
                    <a:moveTo>
                      <a:pt x="19" y="10"/>
                    </a:moveTo>
                    <a:cubicBezTo>
                      <a:pt x="14" y="12"/>
                      <a:pt x="11" y="15"/>
                      <a:pt x="10" y="18"/>
                    </a:cubicBezTo>
                    <a:cubicBezTo>
                      <a:pt x="8" y="21"/>
                      <a:pt x="8" y="24"/>
                      <a:pt x="10" y="28"/>
                    </a:cubicBezTo>
                    <a:cubicBezTo>
                      <a:pt x="11" y="31"/>
                      <a:pt x="13" y="33"/>
                      <a:pt x="17" y="34"/>
                    </a:cubicBezTo>
                    <a:cubicBezTo>
                      <a:pt x="20" y="35"/>
                      <a:pt x="24" y="35"/>
                      <a:pt x="29" y="33"/>
                    </a:cubicBezTo>
                    <a:cubicBezTo>
                      <a:pt x="33" y="31"/>
                      <a:pt x="36" y="28"/>
                      <a:pt x="38" y="25"/>
                    </a:cubicBezTo>
                    <a:cubicBezTo>
                      <a:pt x="39" y="22"/>
                      <a:pt x="39" y="19"/>
                      <a:pt x="37" y="16"/>
                    </a:cubicBezTo>
                    <a:cubicBezTo>
                      <a:pt x="36" y="12"/>
                      <a:pt x="34" y="10"/>
                      <a:pt x="30" y="9"/>
                    </a:cubicBezTo>
                    <a:cubicBezTo>
                      <a:pt x="27" y="8"/>
                      <a:pt x="23" y="8"/>
                      <a:pt x="19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5" name="î$ḷïďe">
                <a:extLst>
                  <a:ext uri="{FF2B5EF4-FFF2-40B4-BE49-F238E27FC236}">
                    <a16:creationId xmlns:a16="http://schemas.microsoft.com/office/drawing/2014/main" id="{B37D52D5-D9E0-480F-8201-C227634C0CB6}"/>
                  </a:ext>
                </a:extLst>
              </p:cNvPr>
              <p:cNvSpPr/>
              <p:nvPr/>
            </p:nvSpPr>
            <p:spPr bwMode="auto">
              <a:xfrm>
                <a:off x="1733447" y="5675903"/>
                <a:ext cx="98425" cy="66675"/>
              </a:xfrm>
              <a:custGeom>
                <a:avLst/>
                <a:gdLst>
                  <a:gd name="T0" fmla="*/ 0 w 62"/>
                  <a:gd name="T1" fmla="*/ 26 h 42"/>
                  <a:gd name="T2" fmla="*/ 45 w 62"/>
                  <a:gd name="T3" fmla="*/ 0 h 42"/>
                  <a:gd name="T4" fmla="*/ 62 w 62"/>
                  <a:gd name="T5" fmla="*/ 30 h 42"/>
                  <a:gd name="T6" fmla="*/ 55 w 62"/>
                  <a:gd name="T7" fmla="*/ 35 h 42"/>
                  <a:gd name="T8" fmla="*/ 43 w 62"/>
                  <a:gd name="T9" fmla="*/ 14 h 42"/>
                  <a:gd name="T10" fmla="*/ 32 w 62"/>
                  <a:gd name="T11" fmla="*/ 20 h 42"/>
                  <a:gd name="T12" fmla="*/ 43 w 62"/>
                  <a:gd name="T13" fmla="*/ 38 h 42"/>
                  <a:gd name="T14" fmla="*/ 35 w 62"/>
                  <a:gd name="T15" fmla="*/ 42 h 42"/>
                  <a:gd name="T16" fmla="*/ 25 w 62"/>
                  <a:gd name="T17" fmla="*/ 23 h 42"/>
                  <a:gd name="T18" fmla="*/ 6 w 62"/>
                  <a:gd name="T19" fmla="*/ 35 h 42"/>
                  <a:gd name="T20" fmla="*/ 0 w 62"/>
                  <a:gd name="T21" fmla="*/ 26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2" h="42">
                    <a:moveTo>
                      <a:pt x="0" y="26"/>
                    </a:moveTo>
                    <a:lnTo>
                      <a:pt x="45" y="0"/>
                    </a:lnTo>
                    <a:lnTo>
                      <a:pt x="62" y="30"/>
                    </a:lnTo>
                    <a:lnTo>
                      <a:pt x="55" y="35"/>
                    </a:lnTo>
                    <a:lnTo>
                      <a:pt x="43" y="14"/>
                    </a:lnTo>
                    <a:lnTo>
                      <a:pt x="32" y="20"/>
                    </a:lnTo>
                    <a:lnTo>
                      <a:pt x="43" y="38"/>
                    </a:lnTo>
                    <a:lnTo>
                      <a:pt x="35" y="42"/>
                    </a:lnTo>
                    <a:lnTo>
                      <a:pt x="25" y="23"/>
                    </a:lnTo>
                    <a:lnTo>
                      <a:pt x="6" y="35"/>
                    </a:lnTo>
                    <a:lnTo>
                      <a:pt x="0" y="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6" name="îśḻîḍe">
                <a:extLst>
                  <a:ext uri="{FF2B5EF4-FFF2-40B4-BE49-F238E27FC236}">
                    <a16:creationId xmlns:a16="http://schemas.microsoft.com/office/drawing/2014/main" id="{BC3DEFD6-EDD5-4CCA-85E1-F17AA3809E05}"/>
                  </a:ext>
                </a:extLst>
              </p:cNvPr>
              <p:cNvSpPr/>
              <p:nvPr/>
            </p:nvSpPr>
            <p:spPr bwMode="auto">
              <a:xfrm>
                <a:off x="1812822" y="5785440"/>
                <a:ext cx="85725" cy="82550"/>
              </a:xfrm>
              <a:custGeom>
                <a:avLst/>
                <a:gdLst>
                  <a:gd name="T0" fmla="*/ 6 w 46"/>
                  <a:gd name="T1" fmla="*/ 13 h 45"/>
                  <a:gd name="T2" fmla="*/ 12 w 46"/>
                  <a:gd name="T3" fmla="*/ 19 h 45"/>
                  <a:gd name="T4" fmla="*/ 9 w 46"/>
                  <a:gd name="T5" fmla="*/ 26 h 45"/>
                  <a:gd name="T6" fmla="*/ 11 w 46"/>
                  <a:gd name="T7" fmla="*/ 32 h 45"/>
                  <a:gd name="T8" fmla="*/ 17 w 46"/>
                  <a:gd name="T9" fmla="*/ 36 h 45"/>
                  <a:gd name="T10" fmla="*/ 22 w 46"/>
                  <a:gd name="T11" fmla="*/ 35 h 45"/>
                  <a:gd name="T12" fmla="*/ 23 w 46"/>
                  <a:gd name="T13" fmla="*/ 32 h 45"/>
                  <a:gd name="T14" fmla="*/ 22 w 46"/>
                  <a:gd name="T15" fmla="*/ 29 h 45"/>
                  <a:gd name="T16" fmla="*/ 19 w 46"/>
                  <a:gd name="T17" fmla="*/ 22 h 45"/>
                  <a:gd name="T18" fmla="*/ 16 w 46"/>
                  <a:gd name="T19" fmla="*/ 12 h 45"/>
                  <a:gd name="T20" fmla="*/ 21 w 46"/>
                  <a:gd name="T21" fmla="*/ 3 h 45"/>
                  <a:gd name="T22" fmla="*/ 27 w 46"/>
                  <a:gd name="T23" fmla="*/ 0 h 45"/>
                  <a:gd name="T24" fmla="*/ 34 w 46"/>
                  <a:gd name="T25" fmla="*/ 2 h 45"/>
                  <a:gd name="T26" fmla="*/ 40 w 46"/>
                  <a:gd name="T27" fmla="*/ 8 h 45"/>
                  <a:gd name="T28" fmla="*/ 45 w 46"/>
                  <a:gd name="T29" fmla="*/ 19 h 45"/>
                  <a:gd name="T30" fmla="*/ 41 w 46"/>
                  <a:gd name="T31" fmla="*/ 29 h 45"/>
                  <a:gd name="T32" fmla="*/ 35 w 46"/>
                  <a:gd name="T33" fmla="*/ 22 h 45"/>
                  <a:gd name="T34" fmla="*/ 37 w 46"/>
                  <a:gd name="T35" fmla="*/ 17 h 45"/>
                  <a:gd name="T36" fmla="*/ 35 w 46"/>
                  <a:gd name="T37" fmla="*/ 12 h 45"/>
                  <a:gd name="T38" fmla="*/ 30 w 46"/>
                  <a:gd name="T39" fmla="*/ 8 h 45"/>
                  <a:gd name="T40" fmla="*/ 27 w 46"/>
                  <a:gd name="T41" fmla="*/ 9 h 45"/>
                  <a:gd name="T42" fmla="*/ 25 w 46"/>
                  <a:gd name="T43" fmla="*/ 12 h 45"/>
                  <a:gd name="T44" fmla="*/ 28 w 46"/>
                  <a:gd name="T45" fmla="*/ 20 h 45"/>
                  <a:gd name="T46" fmla="*/ 32 w 46"/>
                  <a:gd name="T47" fmla="*/ 29 h 45"/>
                  <a:gd name="T48" fmla="*/ 31 w 46"/>
                  <a:gd name="T49" fmla="*/ 36 h 45"/>
                  <a:gd name="T50" fmla="*/ 27 w 46"/>
                  <a:gd name="T51" fmla="*/ 42 h 45"/>
                  <a:gd name="T52" fmla="*/ 20 w 46"/>
                  <a:gd name="T53" fmla="*/ 45 h 45"/>
                  <a:gd name="T54" fmla="*/ 13 w 46"/>
                  <a:gd name="T55" fmla="*/ 43 h 45"/>
                  <a:gd name="T56" fmla="*/ 6 w 46"/>
                  <a:gd name="T57" fmla="*/ 37 h 45"/>
                  <a:gd name="T58" fmla="*/ 0 w 46"/>
                  <a:gd name="T59" fmla="*/ 24 h 45"/>
                  <a:gd name="T60" fmla="*/ 6 w 46"/>
                  <a:gd name="T61" fmla="*/ 13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6" h="45">
                    <a:moveTo>
                      <a:pt x="6" y="13"/>
                    </a:moveTo>
                    <a:cubicBezTo>
                      <a:pt x="12" y="19"/>
                      <a:pt x="12" y="19"/>
                      <a:pt x="12" y="19"/>
                    </a:cubicBezTo>
                    <a:cubicBezTo>
                      <a:pt x="10" y="21"/>
                      <a:pt x="9" y="24"/>
                      <a:pt x="9" y="26"/>
                    </a:cubicBezTo>
                    <a:cubicBezTo>
                      <a:pt x="9" y="28"/>
                      <a:pt x="10" y="30"/>
                      <a:pt x="11" y="32"/>
                    </a:cubicBezTo>
                    <a:cubicBezTo>
                      <a:pt x="13" y="34"/>
                      <a:pt x="15" y="35"/>
                      <a:pt x="17" y="36"/>
                    </a:cubicBezTo>
                    <a:cubicBezTo>
                      <a:pt x="19" y="36"/>
                      <a:pt x="20" y="36"/>
                      <a:pt x="22" y="35"/>
                    </a:cubicBezTo>
                    <a:cubicBezTo>
                      <a:pt x="22" y="34"/>
                      <a:pt x="23" y="33"/>
                      <a:pt x="23" y="32"/>
                    </a:cubicBezTo>
                    <a:cubicBezTo>
                      <a:pt x="23" y="32"/>
                      <a:pt x="23" y="30"/>
                      <a:pt x="22" y="29"/>
                    </a:cubicBezTo>
                    <a:cubicBezTo>
                      <a:pt x="22" y="28"/>
                      <a:pt x="21" y="26"/>
                      <a:pt x="19" y="22"/>
                    </a:cubicBezTo>
                    <a:cubicBezTo>
                      <a:pt x="17" y="18"/>
                      <a:pt x="16" y="14"/>
                      <a:pt x="16" y="12"/>
                    </a:cubicBezTo>
                    <a:cubicBezTo>
                      <a:pt x="17" y="8"/>
                      <a:pt x="18" y="5"/>
                      <a:pt x="21" y="3"/>
                    </a:cubicBezTo>
                    <a:cubicBezTo>
                      <a:pt x="23" y="1"/>
                      <a:pt x="25" y="1"/>
                      <a:pt x="27" y="0"/>
                    </a:cubicBezTo>
                    <a:cubicBezTo>
                      <a:pt x="29" y="0"/>
                      <a:pt x="31" y="1"/>
                      <a:pt x="34" y="2"/>
                    </a:cubicBezTo>
                    <a:cubicBezTo>
                      <a:pt x="36" y="3"/>
                      <a:pt x="38" y="5"/>
                      <a:pt x="40" y="8"/>
                    </a:cubicBezTo>
                    <a:cubicBezTo>
                      <a:pt x="44" y="12"/>
                      <a:pt x="46" y="16"/>
                      <a:pt x="45" y="19"/>
                    </a:cubicBezTo>
                    <a:cubicBezTo>
                      <a:pt x="45" y="23"/>
                      <a:pt x="44" y="26"/>
                      <a:pt x="41" y="29"/>
                    </a:cubicBezTo>
                    <a:cubicBezTo>
                      <a:pt x="35" y="22"/>
                      <a:pt x="35" y="22"/>
                      <a:pt x="35" y="22"/>
                    </a:cubicBezTo>
                    <a:cubicBezTo>
                      <a:pt x="36" y="21"/>
                      <a:pt x="37" y="19"/>
                      <a:pt x="37" y="17"/>
                    </a:cubicBezTo>
                    <a:cubicBezTo>
                      <a:pt x="37" y="16"/>
                      <a:pt x="36" y="14"/>
                      <a:pt x="35" y="12"/>
                    </a:cubicBezTo>
                    <a:cubicBezTo>
                      <a:pt x="33" y="10"/>
                      <a:pt x="31" y="9"/>
                      <a:pt x="30" y="8"/>
                    </a:cubicBezTo>
                    <a:cubicBezTo>
                      <a:pt x="28" y="8"/>
                      <a:pt x="27" y="8"/>
                      <a:pt x="27" y="9"/>
                    </a:cubicBezTo>
                    <a:cubicBezTo>
                      <a:pt x="26" y="10"/>
                      <a:pt x="25" y="11"/>
                      <a:pt x="25" y="12"/>
                    </a:cubicBezTo>
                    <a:cubicBezTo>
                      <a:pt x="25" y="13"/>
                      <a:pt x="26" y="16"/>
                      <a:pt x="28" y="20"/>
                    </a:cubicBezTo>
                    <a:cubicBezTo>
                      <a:pt x="30" y="24"/>
                      <a:pt x="31" y="27"/>
                      <a:pt x="32" y="29"/>
                    </a:cubicBezTo>
                    <a:cubicBezTo>
                      <a:pt x="32" y="32"/>
                      <a:pt x="32" y="34"/>
                      <a:pt x="31" y="36"/>
                    </a:cubicBezTo>
                    <a:cubicBezTo>
                      <a:pt x="31" y="38"/>
                      <a:pt x="29" y="40"/>
                      <a:pt x="27" y="42"/>
                    </a:cubicBezTo>
                    <a:cubicBezTo>
                      <a:pt x="25" y="43"/>
                      <a:pt x="23" y="44"/>
                      <a:pt x="20" y="45"/>
                    </a:cubicBezTo>
                    <a:cubicBezTo>
                      <a:pt x="18" y="45"/>
                      <a:pt x="15" y="44"/>
                      <a:pt x="13" y="43"/>
                    </a:cubicBezTo>
                    <a:cubicBezTo>
                      <a:pt x="10" y="42"/>
                      <a:pt x="8" y="40"/>
                      <a:pt x="6" y="37"/>
                    </a:cubicBezTo>
                    <a:cubicBezTo>
                      <a:pt x="2" y="32"/>
                      <a:pt x="0" y="28"/>
                      <a:pt x="0" y="24"/>
                    </a:cubicBezTo>
                    <a:cubicBezTo>
                      <a:pt x="1" y="20"/>
                      <a:pt x="2" y="17"/>
                      <a:pt x="6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7" name="í$ļîḋê">
                <a:extLst>
                  <a:ext uri="{FF2B5EF4-FFF2-40B4-BE49-F238E27FC236}">
                    <a16:creationId xmlns:a16="http://schemas.microsoft.com/office/drawing/2014/main" id="{82E15371-D9F4-44AF-AF7C-FC84E57A2DF2}"/>
                  </a:ext>
                </a:extLst>
              </p:cNvPr>
              <p:cNvSpPr/>
              <p:nvPr/>
            </p:nvSpPr>
            <p:spPr bwMode="auto">
              <a:xfrm>
                <a:off x="1868384" y="5844178"/>
                <a:ext cx="82550" cy="82550"/>
              </a:xfrm>
              <a:custGeom>
                <a:avLst/>
                <a:gdLst>
                  <a:gd name="T0" fmla="*/ 25 w 45"/>
                  <a:gd name="T1" fmla="*/ 33 h 45"/>
                  <a:gd name="T2" fmla="*/ 29 w 45"/>
                  <a:gd name="T3" fmla="*/ 41 h 45"/>
                  <a:gd name="T4" fmla="*/ 17 w 45"/>
                  <a:gd name="T5" fmla="*/ 44 h 45"/>
                  <a:gd name="T6" fmla="*/ 6 w 45"/>
                  <a:gd name="T7" fmla="*/ 38 h 45"/>
                  <a:gd name="T8" fmla="*/ 0 w 45"/>
                  <a:gd name="T9" fmla="*/ 24 h 45"/>
                  <a:gd name="T10" fmla="*/ 8 w 45"/>
                  <a:gd name="T11" fmla="*/ 8 h 45"/>
                  <a:gd name="T12" fmla="*/ 24 w 45"/>
                  <a:gd name="T13" fmla="*/ 0 h 45"/>
                  <a:gd name="T14" fmla="*/ 39 w 45"/>
                  <a:gd name="T15" fmla="*/ 7 h 45"/>
                  <a:gd name="T16" fmla="*/ 45 w 45"/>
                  <a:gd name="T17" fmla="*/ 19 h 45"/>
                  <a:gd name="T18" fmla="*/ 42 w 45"/>
                  <a:gd name="T19" fmla="*/ 28 h 45"/>
                  <a:gd name="T20" fmla="*/ 34 w 45"/>
                  <a:gd name="T21" fmla="*/ 23 h 45"/>
                  <a:gd name="T22" fmla="*/ 36 w 45"/>
                  <a:gd name="T23" fmla="*/ 17 h 45"/>
                  <a:gd name="T24" fmla="*/ 33 w 45"/>
                  <a:gd name="T25" fmla="*/ 12 h 45"/>
                  <a:gd name="T26" fmla="*/ 25 w 45"/>
                  <a:gd name="T27" fmla="*/ 9 h 45"/>
                  <a:gd name="T28" fmla="*/ 15 w 45"/>
                  <a:gd name="T29" fmla="*/ 14 h 45"/>
                  <a:gd name="T30" fmla="*/ 8 w 45"/>
                  <a:gd name="T31" fmla="*/ 25 h 45"/>
                  <a:gd name="T32" fmla="*/ 11 w 45"/>
                  <a:gd name="T33" fmla="*/ 33 h 45"/>
                  <a:gd name="T34" fmla="*/ 17 w 45"/>
                  <a:gd name="T35" fmla="*/ 36 h 45"/>
                  <a:gd name="T36" fmla="*/ 25 w 45"/>
                  <a:gd name="T37" fmla="*/ 33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5" h="45">
                    <a:moveTo>
                      <a:pt x="25" y="33"/>
                    </a:moveTo>
                    <a:cubicBezTo>
                      <a:pt x="29" y="41"/>
                      <a:pt x="29" y="41"/>
                      <a:pt x="29" y="41"/>
                    </a:cubicBezTo>
                    <a:cubicBezTo>
                      <a:pt x="25" y="44"/>
                      <a:pt x="21" y="45"/>
                      <a:pt x="17" y="44"/>
                    </a:cubicBezTo>
                    <a:cubicBezTo>
                      <a:pt x="13" y="44"/>
                      <a:pt x="9" y="42"/>
                      <a:pt x="6" y="38"/>
                    </a:cubicBezTo>
                    <a:cubicBezTo>
                      <a:pt x="2" y="34"/>
                      <a:pt x="0" y="29"/>
                      <a:pt x="0" y="24"/>
                    </a:cubicBezTo>
                    <a:cubicBezTo>
                      <a:pt x="0" y="19"/>
                      <a:pt x="3" y="13"/>
                      <a:pt x="8" y="8"/>
                    </a:cubicBezTo>
                    <a:cubicBezTo>
                      <a:pt x="13" y="3"/>
                      <a:pt x="18" y="1"/>
                      <a:pt x="24" y="0"/>
                    </a:cubicBezTo>
                    <a:cubicBezTo>
                      <a:pt x="29" y="0"/>
                      <a:pt x="34" y="2"/>
                      <a:pt x="39" y="7"/>
                    </a:cubicBezTo>
                    <a:cubicBezTo>
                      <a:pt x="42" y="10"/>
                      <a:pt x="44" y="15"/>
                      <a:pt x="45" y="19"/>
                    </a:cubicBezTo>
                    <a:cubicBezTo>
                      <a:pt x="45" y="22"/>
                      <a:pt x="44" y="25"/>
                      <a:pt x="42" y="28"/>
                    </a:cubicBezTo>
                    <a:cubicBezTo>
                      <a:pt x="34" y="23"/>
                      <a:pt x="34" y="23"/>
                      <a:pt x="34" y="23"/>
                    </a:cubicBezTo>
                    <a:cubicBezTo>
                      <a:pt x="36" y="21"/>
                      <a:pt x="36" y="19"/>
                      <a:pt x="36" y="17"/>
                    </a:cubicBezTo>
                    <a:cubicBezTo>
                      <a:pt x="36" y="15"/>
                      <a:pt x="35" y="13"/>
                      <a:pt x="33" y="12"/>
                    </a:cubicBezTo>
                    <a:cubicBezTo>
                      <a:pt x="31" y="9"/>
                      <a:pt x="28" y="8"/>
                      <a:pt x="25" y="9"/>
                    </a:cubicBezTo>
                    <a:cubicBezTo>
                      <a:pt x="22" y="9"/>
                      <a:pt x="18" y="11"/>
                      <a:pt x="15" y="14"/>
                    </a:cubicBezTo>
                    <a:cubicBezTo>
                      <a:pt x="11" y="18"/>
                      <a:pt x="9" y="22"/>
                      <a:pt x="8" y="25"/>
                    </a:cubicBezTo>
                    <a:cubicBezTo>
                      <a:pt x="8" y="28"/>
                      <a:pt x="9" y="31"/>
                      <a:pt x="11" y="33"/>
                    </a:cubicBezTo>
                    <a:cubicBezTo>
                      <a:pt x="13" y="35"/>
                      <a:pt x="15" y="36"/>
                      <a:pt x="17" y="36"/>
                    </a:cubicBezTo>
                    <a:cubicBezTo>
                      <a:pt x="20" y="36"/>
                      <a:pt x="22" y="35"/>
                      <a:pt x="25" y="3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8" name="íṩḷiḋé">
                <a:extLst>
                  <a:ext uri="{FF2B5EF4-FFF2-40B4-BE49-F238E27FC236}">
                    <a16:creationId xmlns:a16="http://schemas.microsoft.com/office/drawing/2014/main" id="{F98D0BAF-0B46-4BA4-9274-C6DDA2467C88}"/>
                  </a:ext>
                </a:extLst>
              </p:cNvPr>
              <p:cNvSpPr/>
              <p:nvPr/>
            </p:nvSpPr>
            <p:spPr bwMode="auto">
              <a:xfrm>
                <a:off x="1916009" y="5887040"/>
                <a:ext cx="65088" cy="71438"/>
              </a:xfrm>
              <a:custGeom>
                <a:avLst/>
                <a:gdLst>
                  <a:gd name="T0" fmla="*/ 0 w 41"/>
                  <a:gd name="T1" fmla="*/ 38 h 45"/>
                  <a:gd name="T2" fmla="*/ 34 w 41"/>
                  <a:gd name="T3" fmla="*/ 0 h 45"/>
                  <a:gd name="T4" fmla="*/ 41 w 41"/>
                  <a:gd name="T5" fmla="*/ 6 h 45"/>
                  <a:gd name="T6" fmla="*/ 8 w 41"/>
                  <a:gd name="T7" fmla="*/ 45 h 45"/>
                  <a:gd name="T8" fmla="*/ 0 w 41"/>
                  <a:gd name="T9" fmla="*/ 38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" h="45">
                    <a:moveTo>
                      <a:pt x="0" y="38"/>
                    </a:moveTo>
                    <a:lnTo>
                      <a:pt x="34" y="0"/>
                    </a:lnTo>
                    <a:lnTo>
                      <a:pt x="41" y="6"/>
                    </a:lnTo>
                    <a:lnTo>
                      <a:pt x="8" y="45"/>
                    </a:lnTo>
                    <a:lnTo>
                      <a:pt x="0" y="3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9" name="îsľïďé">
                <a:extLst>
                  <a:ext uri="{FF2B5EF4-FFF2-40B4-BE49-F238E27FC236}">
                    <a16:creationId xmlns:a16="http://schemas.microsoft.com/office/drawing/2014/main" id="{AA0ED234-E0C9-4166-ADD9-822C4C84C5E9}"/>
                  </a:ext>
                </a:extLst>
              </p:cNvPr>
              <p:cNvSpPr/>
              <p:nvPr/>
            </p:nvSpPr>
            <p:spPr bwMode="auto">
              <a:xfrm>
                <a:off x="1941409" y="5904503"/>
                <a:ext cx="96838" cy="101600"/>
              </a:xfrm>
              <a:custGeom>
                <a:avLst/>
                <a:gdLst>
                  <a:gd name="T0" fmla="*/ 0 w 61"/>
                  <a:gd name="T1" fmla="*/ 41 h 64"/>
                  <a:gd name="T2" fmla="*/ 31 w 61"/>
                  <a:gd name="T3" fmla="*/ 0 h 64"/>
                  <a:gd name="T4" fmla="*/ 61 w 61"/>
                  <a:gd name="T5" fmla="*/ 22 h 64"/>
                  <a:gd name="T6" fmla="*/ 56 w 61"/>
                  <a:gd name="T7" fmla="*/ 29 h 64"/>
                  <a:gd name="T8" fmla="*/ 34 w 61"/>
                  <a:gd name="T9" fmla="*/ 13 h 64"/>
                  <a:gd name="T10" fmla="*/ 27 w 61"/>
                  <a:gd name="T11" fmla="*/ 22 h 64"/>
                  <a:gd name="T12" fmla="*/ 47 w 61"/>
                  <a:gd name="T13" fmla="*/ 37 h 64"/>
                  <a:gd name="T14" fmla="*/ 42 w 61"/>
                  <a:gd name="T15" fmla="*/ 44 h 64"/>
                  <a:gd name="T16" fmla="*/ 21 w 61"/>
                  <a:gd name="T17" fmla="*/ 29 h 64"/>
                  <a:gd name="T18" fmla="*/ 13 w 61"/>
                  <a:gd name="T19" fmla="*/ 40 h 64"/>
                  <a:gd name="T20" fmla="*/ 36 w 61"/>
                  <a:gd name="T21" fmla="*/ 57 h 64"/>
                  <a:gd name="T22" fmla="*/ 31 w 61"/>
                  <a:gd name="T23" fmla="*/ 64 h 64"/>
                  <a:gd name="T24" fmla="*/ 0 w 61"/>
                  <a:gd name="T25" fmla="*/ 41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1" h="64">
                    <a:moveTo>
                      <a:pt x="0" y="41"/>
                    </a:moveTo>
                    <a:lnTo>
                      <a:pt x="31" y="0"/>
                    </a:lnTo>
                    <a:lnTo>
                      <a:pt x="61" y="22"/>
                    </a:lnTo>
                    <a:lnTo>
                      <a:pt x="56" y="29"/>
                    </a:lnTo>
                    <a:lnTo>
                      <a:pt x="34" y="13"/>
                    </a:lnTo>
                    <a:lnTo>
                      <a:pt x="27" y="22"/>
                    </a:lnTo>
                    <a:lnTo>
                      <a:pt x="47" y="37"/>
                    </a:lnTo>
                    <a:lnTo>
                      <a:pt x="42" y="44"/>
                    </a:lnTo>
                    <a:lnTo>
                      <a:pt x="21" y="29"/>
                    </a:lnTo>
                    <a:lnTo>
                      <a:pt x="13" y="40"/>
                    </a:lnTo>
                    <a:lnTo>
                      <a:pt x="36" y="57"/>
                    </a:lnTo>
                    <a:lnTo>
                      <a:pt x="31" y="64"/>
                    </a:lnTo>
                    <a:lnTo>
                      <a:pt x="0" y="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0" name="íśliḋé">
                <a:extLst>
                  <a:ext uri="{FF2B5EF4-FFF2-40B4-BE49-F238E27FC236}">
                    <a16:creationId xmlns:a16="http://schemas.microsoft.com/office/drawing/2014/main" id="{C69C4250-9B3E-4FAC-9DCB-740AB6F0CF5F}"/>
                  </a:ext>
                </a:extLst>
              </p:cNvPr>
              <p:cNvSpPr/>
              <p:nvPr/>
            </p:nvSpPr>
            <p:spPr bwMode="auto">
              <a:xfrm>
                <a:off x="2004909" y="5947365"/>
                <a:ext cx="96838" cy="101600"/>
              </a:xfrm>
              <a:custGeom>
                <a:avLst/>
                <a:gdLst>
                  <a:gd name="T0" fmla="*/ 0 w 61"/>
                  <a:gd name="T1" fmla="*/ 43 h 64"/>
                  <a:gd name="T2" fmla="*/ 27 w 61"/>
                  <a:gd name="T3" fmla="*/ 0 h 64"/>
                  <a:gd name="T4" fmla="*/ 35 w 61"/>
                  <a:gd name="T5" fmla="*/ 5 h 64"/>
                  <a:gd name="T6" fmla="*/ 36 w 61"/>
                  <a:gd name="T7" fmla="*/ 45 h 64"/>
                  <a:gd name="T8" fmla="*/ 53 w 61"/>
                  <a:gd name="T9" fmla="*/ 15 h 64"/>
                  <a:gd name="T10" fmla="*/ 61 w 61"/>
                  <a:gd name="T11" fmla="*/ 21 h 64"/>
                  <a:gd name="T12" fmla="*/ 35 w 61"/>
                  <a:gd name="T13" fmla="*/ 64 h 64"/>
                  <a:gd name="T14" fmla="*/ 27 w 61"/>
                  <a:gd name="T15" fmla="*/ 59 h 64"/>
                  <a:gd name="T16" fmla="*/ 25 w 61"/>
                  <a:gd name="T17" fmla="*/ 20 h 64"/>
                  <a:gd name="T18" fmla="*/ 8 w 61"/>
                  <a:gd name="T19" fmla="*/ 49 h 64"/>
                  <a:gd name="T20" fmla="*/ 0 w 61"/>
                  <a:gd name="T21" fmla="*/ 43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1" h="64">
                    <a:moveTo>
                      <a:pt x="0" y="43"/>
                    </a:moveTo>
                    <a:lnTo>
                      <a:pt x="27" y="0"/>
                    </a:lnTo>
                    <a:lnTo>
                      <a:pt x="35" y="5"/>
                    </a:lnTo>
                    <a:lnTo>
                      <a:pt x="36" y="45"/>
                    </a:lnTo>
                    <a:lnTo>
                      <a:pt x="53" y="15"/>
                    </a:lnTo>
                    <a:lnTo>
                      <a:pt x="61" y="21"/>
                    </a:lnTo>
                    <a:lnTo>
                      <a:pt x="35" y="64"/>
                    </a:lnTo>
                    <a:lnTo>
                      <a:pt x="27" y="59"/>
                    </a:lnTo>
                    <a:lnTo>
                      <a:pt x="25" y="20"/>
                    </a:lnTo>
                    <a:lnTo>
                      <a:pt x="8" y="49"/>
                    </a:lnTo>
                    <a:lnTo>
                      <a:pt x="0" y="4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1" name="iSļiďê">
                <a:extLst>
                  <a:ext uri="{FF2B5EF4-FFF2-40B4-BE49-F238E27FC236}">
                    <a16:creationId xmlns:a16="http://schemas.microsoft.com/office/drawing/2014/main" id="{D0514C29-FC2A-41CA-91B0-2AA1610AFB35}"/>
                  </a:ext>
                </a:extLst>
              </p:cNvPr>
              <p:cNvSpPr/>
              <p:nvPr/>
            </p:nvSpPr>
            <p:spPr bwMode="auto">
              <a:xfrm>
                <a:off x="2087459" y="5993403"/>
                <a:ext cx="79375" cy="87313"/>
              </a:xfrm>
              <a:custGeom>
                <a:avLst/>
                <a:gdLst>
                  <a:gd name="T0" fmla="*/ 28 w 43"/>
                  <a:gd name="T1" fmla="*/ 33 h 47"/>
                  <a:gd name="T2" fmla="*/ 34 w 43"/>
                  <a:gd name="T3" fmla="*/ 39 h 47"/>
                  <a:gd name="T4" fmla="*/ 24 w 43"/>
                  <a:gd name="T5" fmla="*/ 46 h 47"/>
                  <a:gd name="T6" fmla="*/ 12 w 43"/>
                  <a:gd name="T7" fmla="*/ 44 h 47"/>
                  <a:gd name="T8" fmla="*/ 1 w 43"/>
                  <a:gd name="T9" fmla="*/ 33 h 47"/>
                  <a:gd name="T10" fmla="*/ 3 w 43"/>
                  <a:gd name="T11" fmla="*/ 15 h 47"/>
                  <a:gd name="T12" fmla="*/ 15 w 43"/>
                  <a:gd name="T13" fmla="*/ 2 h 47"/>
                  <a:gd name="T14" fmla="*/ 32 w 43"/>
                  <a:gd name="T15" fmla="*/ 3 h 47"/>
                  <a:gd name="T16" fmla="*/ 41 w 43"/>
                  <a:gd name="T17" fmla="*/ 13 h 47"/>
                  <a:gd name="T18" fmla="*/ 42 w 43"/>
                  <a:gd name="T19" fmla="*/ 22 h 47"/>
                  <a:gd name="T20" fmla="*/ 33 w 43"/>
                  <a:gd name="T21" fmla="*/ 20 h 47"/>
                  <a:gd name="T22" fmla="*/ 33 w 43"/>
                  <a:gd name="T23" fmla="*/ 14 h 47"/>
                  <a:gd name="T24" fmla="*/ 28 w 43"/>
                  <a:gd name="T25" fmla="*/ 10 h 47"/>
                  <a:gd name="T26" fmla="*/ 19 w 43"/>
                  <a:gd name="T27" fmla="*/ 10 h 47"/>
                  <a:gd name="T28" fmla="*/ 12 w 43"/>
                  <a:gd name="T29" fmla="*/ 19 h 47"/>
                  <a:gd name="T30" fmla="*/ 9 w 43"/>
                  <a:gd name="T31" fmla="*/ 31 h 47"/>
                  <a:gd name="T32" fmla="*/ 15 w 43"/>
                  <a:gd name="T33" fmla="*/ 37 h 47"/>
                  <a:gd name="T34" fmla="*/ 22 w 43"/>
                  <a:gd name="T35" fmla="*/ 38 h 47"/>
                  <a:gd name="T36" fmla="*/ 28 w 43"/>
                  <a:gd name="T37" fmla="*/ 33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3" h="47">
                    <a:moveTo>
                      <a:pt x="28" y="33"/>
                    </a:moveTo>
                    <a:cubicBezTo>
                      <a:pt x="34" y="39"/>
                      <a:pt x="34" y="39"/>
                      <a:pt x="34" y="39"/>
                    </a:cubicBezTo>
                    <a:cubicBezTo>
                      <a:pt x="31" y="43"/>
                      <a:pt x="28" y="45"/>
                      <a:pt x="24" y="46"/>
                    </a:cubicBezTo>
                    <a:cubicBezTo>
                      <a:pt x="20" y="47"/>
                      <a:pt x="16" y="46"/>
                      <a:pt x="12" y="44"/>
                    </a:cubicBezTo>
                    <a:cubicBezTo>
                      <a:pt x="7" y="42"/>
                      <a:pt x="3" y="38"/>
                      <a:pt x="1" y="33"/>
                    </a:cubicBezTo>
                    <a:cubicBezTo>
                      <a:pt x="0" y="27"/>
                      <a:pt x="0" y="22"/>
                      <a:pt x="3" y="15"/>
                    </a:cubicBezTo>
                    <a:cubicBezTo>
                      <a:pt x="6" y="9"/>
                      <a:pt x="10" y="4"/>
                      <a:pt x="15" y="2"/>
                    </a:cubicBezTo>
                    <a:cubicBezTo>
                      <a:pt x="21" y="0"/>
                      <a:pt x="26" y="1"/>
                      <a:pt x="32" y="3"/>
                    </a:cubicBezTo>
                    <a:cubicBezTo>
                      <a:pt x="36" y="5"/>
                      <a:pt x="40" y="9"/>
                      <a:pt x="41" y="13"/>
                    </a:cubicBezTo>
                    <a:cubicBezTo>
                      <a:pt x="42" y="16"/>
                      <a:pt x="43" y="19"/>
                      <a:pt x="42" y="22"/>
                    </a:cubicBezTo>
                    <a:cubicBezTo>
                      <a:pt x="33" y="20"/>
                      <a:pt x="33" y="20"/>
                      <a:pt x="33" y="20"/>
                    </a:cubicBezTo>
                    <a:cubicBezTo>
                      <a:pt x="34" y="18"/>
                      <a:pt x="34" y="16"/>
                      <a:pt x="33" y="14"/>
                    </a:cubicBezTo>
                    <a:cubicBezTo>
                      <a:pt x="32" y="12"/>
                      <a:pt x="30" y="11"/>
                      <a:pt x="28" y="10"/>
                    </a:cubicBezTo>
                    <a:cubicBezTo>
                      <a:pt x="25" y="8"/>
                      <a:pt x="22" y="8"/>
                      <a:pt x="19" y="10"/>
                    </a:cubicBezTo>
                    <a:cubicBezTo>
                      <a:pt x="16" y="11"/>
                      <a:pt x="14" y="14"/>
                      <a:pt x="12" y="19"/>
                    </a:cubicBezTo>
                    <a:cubicBezTo>
                      <a:pt x="9" y="24"/>
                      <a:pt x="9" y="28"/>
                      <a:pt x="9" y="31"/>
                    </a:cubicBezTo>
                    <a:cubicBezTo>
                      <a:pt x="10" y="34"/>
                      <a:pt x="12" y="36"/>
                      <a:pt x="15" y="37"/>
                    </a:cubicBezTo>
                    <a:cubicBezTo>
                      <a:pt x="17" y="38"/>
                      <a:pt x="19" y="38"/>
                      <a:pt x="22" y="38"/>
                    </a:cubicBezTo>
                    <a:cubicBezTo>
                      <a:pt x="24" y="37"/>
                      <a:pt x="26" y="35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2" name="íSliḋé">
                <a:extLst>
                  <a:ext uri="{FF2B5EF4-FFF2-40B4-BE49-F238E27FC236}">
                    <a16:creationId xmlns:a16="http://schemas.microsoft.com/office/drawing/2014/main" id="{F3D140E9-707A-4C78-BA50-143B27D0395B}"/>
                  </a:ext>
                </a:extLst>
              </p:cNvPr>
              <p:cNvSpPr/>
              <p:nvPr/>
            </p:nvSpPr>
            <p:spPr bwMode="auto">
              <a:xfrm>
                <a:off x="2157309" y="6017215"/>
                <a:ext cx="82550" cy="96838"/>
              </a:xfrm>
              <a:custGeom>
                <a:avLst/>
                <a:gdLst>
                  <a:gd name="T0" fmla="*/ 0 w 52"/>
                  <a:gd name="T1" fmla="*/ 49 h 61"/>
                  <a:gd name="T2" fmla="*/ 16 w 52"/>
                  <a:gd name="T3" fmla="*/ 0 h 61"/>
                  <a:gd name="T4" fmla="*/ 52 w 52"/>
                  <a:gd name="T5" fmla="*/ 13 h 61"/>
                  <a:gd name="T6" fmla="*/ 50 w 52"/>
                  <a:gd name="T7" fmla="*/ 21 h 61"/>
                  <a:gd name="T8" fmla="*/ 23 w 52"/>
                  <a:gd name="T9" fmla="*/ 12 h 61"/>
                  <a:gd name="T10" fmla="*/ 20 w 52"/>
                  <a:gd name="T11" fmla="*/ 22 h 61"/>
                  <a:gd name="T12" fmla="*/ 44 w 52"/>
                  <a:gd name="T13" fmla="*/ 30 h 61"/>
                  <a:gd name="T14" fmla="*/ 41 w 52"/>
                  <a:gd name="T15" fmla="*/ 38 h 61"/>
                  <a:gd name="T16" fmla="*/ 18 w 52"/>
                  <a:gd name="T17" fmla="*/ 30 h 61"/>
                  <a:gd name="T18" fmla="*/ 13 w 52"/>
                  <a:gd name="T19" fmla="*/ 43 h 61"/>
                  <a:gd name="T20" fmla="*/ 40 w 52"/>
                  <a:gd name="T21" fmla="*/ 52 h 61"/>
                  <a:gd name="T22" fmla="*/ 36 w 52"/>
                  <a:gd name="T23" fmla="*/ 61 h 61"/>
                  <a:gd name="T24" fmla="*/ 0 w 52"/>
                  <a:gd name="T25" fmla="*/ 49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2" h="61">
                    <a:moveTo>
                      <a:pt x="0" y="49"/>
                    </a:moveTo>
                    <a:lnTo>
                      <a:pt x="16" y="0"/>
                    </a:lnTo>
                    <a:lnTo>
                      <a:pt x="52" y="13"/>
                    </a:lnTo>
                    <a:lnTo>
                      <a:pt x="50" y="21"/>
                    </a:lnTo>
                    <a:lnTo>
                      <a:pt x="23" y="12"/>
                    </a:lnTo>
                    <a:lnTo>
                      <a:pt x="20" y="22"/>
                    </a:lnTo>
                    <a:lnTo>
                      <a:pt x="44" y="30"/>
                    </a:lnTo>
                    <a:lnTo>
                      <a:pt x="41" y="38"/>
                    </a:lnTo>
                    <a:lnTo>
                      <a:pt x="18" y="30"/>
                    </a:lnTo>
                    <a:lnTo>
                      <a:pt x="13" y="43"/>
                    </a:lnTo>
                    <a:lnTo>
                      <a:pt x="40" y="52"/>
                    </a:lnTo>
                    <a:lnTo>
                      <a:pt x="36" y="61"/>
                    </a:lnTo>
                    <a:lnTo>
                      <a:pt x="0" y="4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3" name="îŝ1îḑè">
                <a:extLst>
                  <a:ext uri="{FF2B5EF4-FFF2-40B4-BE49-F238E27FC236}">
                    <a16:creationId xmlns:a16="http://schemas.microsoft.com/office/drawing/2014/main" id="{156CF483-5A38-490D-9D56-311008188658}"/>
                  </a:ext>
                </a:extLst>
              </p:cNvPr>
              <p:cNvSpPr/>
              <p:nvPr/>
            </p:nvSpPr>
            <p:spPr bwMode="auto">
              <a:xfrm>
                <a:off x="2663722" y="6026740"/>
                <a:ext cx="77788" cy="92075"/>
              </a:xfrm>
              <a:custGeom>
                <a:avLst/>
                <a:gdLst>
                  <a:gd name="T0" fmla="*/ 49 w 49"/>
                  <a:gd name="T1" fmla="*/ 42 h 58"/>
                  <a:gd name="T2" fmla="*/ 39 w 49"/>
                  <a:gd name="T3" fmla="*/ 45 h 58"/>
                  <a:gd name="T4" fmla="*/ 31 w 49"/>
                  <a:gd name="T5" fmla="*/ 36 h 58"/>
                  <a:gd name="T6" fmla="*/ 11 w 49"/>
                  <a:gd name="T7" fmla="*/ 43 h 58"/>
                  <a:gd name="T8" fmla="*/ 11 w 49"/>
                  <a:gd name="T9" fmla="*/ 55 h 58"/>
                  <a:gd name="T10" fmla="*/ 0 w 49"/>
                  <a:gd name="T11" fmla="*/ 58 h 58"/>
                  <a:gd name="T12" fmla="*/ 3 w 49"/>
                  <a:gd name="T13" fmla="*/ 3 h 58"/>
                  <a:gd name="T14" fmla="*/ 13 w 49"/>
                  <a:gd name="T15" fmla="*/ 0 h 58"/>
                  <a:gd name="T16" fmla="*/ 49 w 49"/>
                  <a:gd name="T17" fmla="*/ 42 h 58"/>
                  <a:gd name="T18" fmla="*/ 25 w 49"/>
                  <a:gd name="T19" fmla="*/ 29 h 58"/>
                  <a:gd name="T20" fmla="*/ 12 w 49"/>
                  <a:gd name="T21" fmla="*/ 14 h 58"/>
                  <a:gd name="T22" fmla="*/ 11 w 49"/>
                  <a:gd name="T23" fmla="*/ 34 h 58"/>
                  <a:gd name="T24" fmla="*/ 25 w 49"/>
                  <a:gd name="T25" fmla="*/ 29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9" h="58">
                    <a:moveTo>
                      <a:pt x="49" y="42"/>
                    </a:moveTo>
                    <a:lnTo>
                      <a:pt x="39" y="45"/>
                    </a:lnTo>
                    <a:lnTo>
                      <a:pt x="31" y="36"/>
                    </a:lnTo>
                    <a:lnTo>
                      <a:pt x="11" y="43"/>
                    </a:lnTo>
                    <a:lnTo>
                      <a:pt x="11" y="55"/>
                    </a:lnTo>
                    <a:lnTo>
                      <a:pt x="0" y="58"/>
                    </a:lnTo>
                    <a:lnTo>
                      <a:pt x="3" y="3"/>
                    </a:lnTo>
                    <a:lnTo>
                      <a:pt x="13" y="0"/>
                    </a:lnTo>
                    <a:lnTo>
                      <a:pt x="49" y="42"/>
                    </a:lnTo>
                    <a:close/>
                    <a:moveTo>
                      <a:pt x="25" y="29"/>
                    </a:moveTo>
                    <a:lnTo>
                      <a:pt x="12" y="14"/>
                    </a:lnTo>
                    <a:lnTo>
                      <a:pt x="11" y="34"/>
                    </a:lnTo>
                    <a:lnTo>
                      <a:pt x="25" y="2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4" name="íṩḻiḋê">
                <a:extLst>
                  <a:ext uri="{FF2B5EF4-FFF2-40B4-BE49-F238E27FC236}">
                    <a16:creationId xmlns:a16="http://schemas.microsoft.com/office/drawing/2014/main" id="{C3685A4E-6107-4F56-BC6A-42F0AAADA48A}"/>
                  </a:ext>
                </a:extLst>
              </p:cNvPr>
              <p:cNvSpPr/>
              <p:nvPr/>
            </p:nvSpPr>
            <p:spPr bwMode="auto">
              <a:xfrm>
                <a:off x="2714522" y="5990228"/>
                <a:ext cx="92075" cy="101600"/>
              </a:xfrm>
              <a:custGeom>
                <a:avLst/>
                <a:gdLst>
                  <a:gd name="T0" fmla="*/ 21 w 58"/>
                  <a:gd name="T1" fmla="*/ 64 h 64"/>
                  <a:gd name="T2" fmla="*/ 0 w 58"/>
                  <a:gd name="T3" fmla="*/ 17 h 64"/>
                  <a:gd name="T4" fmla="*/ 9 w 58"/>
                  <a:gd name="T5" fmla="*/ 12 h 64"/>
                  <a:gd name="T6" fmla="*/ 43 w 58"/>
                  <a:gd name="T7" fmla="*/ 36 h 64"/>
                  <a:gd name="T8" fmla="*/ 29 w 58"/>
                  <a:gd name="T9" fmla="*/ 4 h 64"/>
                  <a:gd name="T10" fmla="*/ 37 w 58"/>
                  <a:gd name="T11" fmla="*/ 0 h 64"/>
                  <a:gd name="T12" fmla="*/ 58 w 58"/>
                  <a:gd name="T13" fmla="*/ 46 h 64"/>
                  <a:gd name="T14" fmla="*/ 49 w 58"/>
                  <a:gd name="T15" fmla="*/ 51 h 64"/>
                  <a:gd name="T16" fmla="*/ 16 w 58"/>
                  <a:gd name="T17" fmla="*/ 29 h 64"/>
                  <a:gd name="T18" fmla="*/ 30 w 58"/>
                  <a:gd name="T19" fmla="*/ 59 h 64"/>
                  <a:gd name="T20" fmla="*/ 21 w 58"/>
                  <a:gd name="T21" fmla="*/ 64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8" h="64">
                    <a:moveTo>
                      <a:pt x="21" y="64"/>
                    </a:moveTo>
                    <a:lnTo>
                      <a:pt x="0" y="17"/>
                    </a:lnTo>
                    <a:lnTo>
                      <a:pt x="9" y="12"/>
                    </a:lnTo>
                    <a:lnTo>
                      <a:pt x="43" y="36"/>
                    </a:lnTo>
                    <a:lnTo>
                      <a:pt x="29" y="4"/>
                    </a:lnTo>
                    <a:lnTo>
                      <a:pt x="37" y="0"/>
                    </a:lnTo>
                    <a:lnTo>
                      <a:pt x="58" y="46"/>
                    </a:lnTo>
                    <a:lnTo>
                      <a:pt x="49" y="51"/>
                    </a:lnTo>
                    <a:lnTo>
                      <a:pt x="16" y="29"/>
                    </a:lnTo>
                    <a:lnTo>
                      <a:pt x="30" y="59"/>
                    </a:lnTo>
                    <a:lnTo>
                      <a:pt x="21" y="6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5" name="îṧľíḍe">
                <a:extLst>
                  <a:ext uri="{FF2B5EF4-FFF2-40B4-BE49-F238E27FC236}">
                    <a16:creationId xmlns:a16="http://schemas.microsoft.com/office/drawing/2014/main" id="{4C4F54C0-927B-4CD6-9DBD-E0A3C0D97F3B}"/>
                  </a:ext>
                </a:extLst>
              </p:cNvPr>
              <p:cNvSpPr/>
              <p:nvPr/>
            </p:nvSpPr>
            <p:spPr bwMode="auto">
              <a:xfrm>
                <a:off x="2781197" y="5963240"/>
                <a:ext cx="85725" cy="95250"/>
              </a:xfrm>
              <a:custGeom>
                <a:avLst/>
                <a:gdLst>
                  <a:gd name="T0" fmla="*/ 0 w 47"/>
                  <a:gd name="T1" fmla="*/ 13 h 51"/>
                  <a:gd name="T2" fmla="*/ 14 w 47"/>
                  <a:gd name="T3" fmla="*/ 4 h 51"/>
                  <a:gd name="T4" fmla="*/ 22 w 47"/>
                  <a:gd name="T5" fmla="*/ 1 h 51"/>
                  <a:gd name="T6" fmla="*/ 29 w 47"/>
                  <a:gd name="T7" fmla="*/ 1 h 51"/>
                  <a:gd name="T8" fmla="*/ 37 w 47"/>
                  <a:gd name="T9" fmla="*/ 5 h 51"/>
                  <a:gd name="T10" fmla="*/ 43 w 47"/>
                  <a:gd name="T11" fmla="*/ 14 h 51"/>
                  <a:gd name="T12" fmla="*/ 47 w 47"/>
                  <a:gd name="T13" fmla="*/ 22 h 51"/>
                  <a:gd name="T14" fmla="*/ 46 w 47"/>
                  <a:gd name="T15" fmla="*/ 31 h 51"/>
                  <a:gd name="T16" fmla="*/ 43 w 47"/>
                  <a:gd name="T17" fmla="*/ 38 h 51"/>
                  <a:gd name="T18" fmla="*/ 36 w 47"/>
                  <a:gd name="T19" fmla="*/ 42 h 51"/>
                  <a:gd name="T20" fmla="*/ 22 w 47"/>
                  <a:gd name="T21" fmla="*/ 51 h 51"/>
                  <a:gd name="T22" fmla="*/ 0 w 47"/>
                  <a:gd name="T23" fmla="*/ 13 h 51"/>
                  <a:gd name="T24" fmla="*/ 11 w 47"/>
                  <a:gd name="T25" fmla="*/ 15 h 51"/>
                  <a:gd name="T26" fmla="*/ 26 w 47"/>
                  <a:gd name="T27" fmla="*/ 40 h 51"/>
                  <a:gd name="T28" fmla="*/ 32 w 47"/>
                  <a:gd name="T29" fmla="*/ 37 h 51"/>
                  <a:gd name="T30" fmla="*/ 36 w 47"/>
                  <a:gd name="T31" fmla="*/ 33 h 51"/>
                  <a:gd name="T32" fmla="*/ 38 w 47"/>
                  <a:gd name="T33" fmla="*/ 30 h 51"/>
                  <a:gd name="T34" fmla="*/ 38 w 47"/>
                  <a:gd name="T35" fmla="*/ 25 h 51"/>
                  <a:gd name="T36" fmla="*/ 35 w 47"/>
                  <a:gd name="T37" fmla="*/ 18 h 51"/>
                  <a:gd name="T38" fmla="*/ 30 w 47"/>
                  <a:gd name="T39" fmla="*/ 11 h 51"/>
                  <a:gd name="T40" fmla="*/ 26 w 47"/>
                  <a:gd name="T41" fmla="*/ 9 h 51"/>
                  <a:gd name="T42" fmla="*/ 21 w 47"/>
                  <a:gd name="T43" fmla="*/ 9 h 51"/>
                  <a:gd name="T44" fmla="*/ 15 w 47"/>
                  <a:gd name="T45" fmla="*/ 13 h 51"/>
                  <a:gd name="T46" fmla="*/ 11 w 47"/>
                  <a:gd name="T47" fmla="*/ 15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47" h="51">
                    <a:moveTo>
                      <a:pt x="0" y="13"/>
                    </a:moveTo>
                    <a:cubicBezTo>
                      <a:pt x="14" y="4"/>
                      <a:pt x="14" y="4"/>
                      <a:pt x="14" y="4"/>
                    </a:cubicBezTo>
                    <a:cubicBezTo>
                      <a:pt x="17" y="3"/>
                      <a:pt x="20" y="1"/>
                      <a:pt x="22" y="1"/>
                    </a:cubicBezTo>
                    <a:cubicBezTo>
                      <a:pt x="24" y="0"/>
                      <a:pt x="27" y="0"/>
                      <a:pt x="29" y="1"/>
                    </a:cubicBezTo>
                    <a:cubicBezTo>
                      <a:pt x="32" y="2"/>
                      <a:pt x="34" y="3"/>
                      <a:pt x="37" y="5"/>
                    </a:cubicBezTo>
                    <a:cubicBezTo>
                      <a:pt x="39" y="7"/>
                      <a:pt x="41" y="10"/>
                      <a:pt x="43" y="14"/>
                    </a:cubicBezTo>
                    <a:cubicBezTo>
                      <a:pt x="45" y="17"/>
                      <a:pt x="46" y="20"/>
                      <a:pt x="47" y="22"/>
                    </a:cubicBezTo>
                    <a:cubicBezTo>
                      <a:pt x="47" y="26"/>
                      <a:pt x="47" y="29"/>
                      <a:pt x="46" y="31"/>
                    </a:cubicBezTo>
                    <a:cubicBezTo>
                      <a:pt x="46" y="34"/>
                      <a:pt x="45" y="36"/>
                      <a:pt x="43" y="38"/>
                    </a:cubicBezTo>
                    <a:cubicBezTo>
                      <a:pt x="41" y="39"/>
                      <a:pt x="39" y="41"/>
                      <a:pt x="36" y="42"/>
                    </a:cubicBezTo>
                    <a:cubicBezTo>
                      <a:pt x="22" y="51"/>
                      <a:pt x="22" y="51"/>
                      <a:pt x="22" y="51"/>
                    </a:cubicBezTo>
                    <a:lnTo>
                      <a:pt x="0" y="13"/>
                    </a:lnTo>
                    <a:close/>
                    <a:moveTo>
                      <a:pt x="11" y="15"/>
                    </a:moveTo>
                    <a:cubicBezTo>
                      <a:pt x="26" y="40"/>
                      <a:pt x="26" y="40"/>
                      <a:pt x="26" y="40"/>
                    </a:cubicBezTo>
                    <a:cubicBezTo>
                      <a:pt x="32" y="37"/>
                      <a:pt x="32" y="37"/>
                      <a:pt x="32" y="37"/>
                    </a:cubicBezTo>
                    <a:cubicBezTo>
                      <a:pt x="34" y="35"/>
                      <a:pt x="35" y="34"/>
                      <a:pt x="36" y="33"/>
                    </a:cubicBezTo>
                    <a:cubicBezTo>
                      <a:pt x="37" y="32"/>
                      <a:pt x="38" y="31"/>
                      <a:pt x="38" y="30"/>
                    </a:cubicBezTo>
                    <a:cubicBezTo>
                      <a:pt x="39" y="29"/>
                      <a:pt x="39" y="27"/>
                      <a:pt x="38" y="25"/>
                    </a:cubicBezTo>
                    <a:cubicBezTo>
                      <a:pt x="38" y="23"/>
                      <a:pt x="37" y="21"/>
                      <a:pt x="35" y="18"/>
                    </a:cubicBezTo>
                    <a:cubicBezTo>
                      <a:pt x="33" y="15"/>
                      <a:pt x="32" y="13"/>
                      <a:pt x="30" y="11"/>
                    </a:cubicBezTo>
                    <a:cubicBezTo>
                      <a:pt x="29" y="10"/>
                      <a:pt x="27" y="9"/>
                      <a:pt x="26" y="9"/>
                    </a:cubicBezTo>
                    <a:cubicBezTo>
                      <a:pt x="25" y="9"/>
                      <a:pt x="23" y="9"/>
                      <a:pt x="21" y="9"/>
                    </a:cubicBezTo>
                    <a:cubicBezTo>
                      <a:pt x="20" y="10"/>
                      <a:pt x="18" y="11"/>
                      <a:pt x="15" y="13"/>
                    </a:cubicBezTo>
                    <a:lnTo>
                      <a:pt x="11" y="1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6" name="ïṩḻiḍe">
                <a:extLst>
                  <a:ext uri="{FF2B5EF4-FFF2-40B4-BE49-F238E27FC236}">
                    <a16:creationId xmlns:a16="http://schemas.microsoft.com/office/drawing/2014/main" id="{20C05479-5EE3-49AD-A412-BF68D793E6CE}"/>
                  </a:ext>
                </a:extLst>
              </p:cNvPr>
              <p:cNvSpPr/>
              <p:nvPr/>
            </p:nvSpPr>
            <p:spPr bwMode="auto">
              <a:xfrm>
                <a:off x="2876447" y="5888628"/>
                <a:ext cx="80963" cy="88900"/>
              </a:xfrm>
              <a:custGeom>
                <a:avLst/>
                <a:gdLst>
                  <a:gd name="T0" fmla="*/ 43 w 51"/>
                  <a:gd name="T1" fmla="*/ 56 h 56"/>
                  <a:gd name="T2" fmla="*/ 16 w 51"/>
                  <a:gd name="T3" fmla="*/ 22 h 56"/>
                  <a:gd name="T4" fmla="*/ 5 w 51"/>
                  <a:gd name="T5" fmla="*/ 31 h 56"/>
                  <a:gd name="T6" fmla="*/ 0 w 51"/>
                  <a:gd name="T7" fmla="*/ 25 h 56"/>
                  <a:gd name="T8" fmla="*/ 31 w 51"/>
                  <a:gd name="T9" fmla="*/ 0 h 56"/>
                  <a:gd name="T10" fmla="*/ 37 w 51"/>
                  <a:gd name="T11" fmla="*/ 7 h 56"/>
                  <a:gd name="T12" fmla="*/ 24 w 51"/>
                  <a:gd name="T13" fmla="*/ 16 h 56"/>
                  <a:gd name="T14" fmla="*/ 51 w 51"/>
                  <a:gd name="T15" fmla="*/ 49 h 56"/>
                  <a:gd name="T16" fmla="*/ 43 w 51"/>
                  <a:gd name="T17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1" h="56">
                    <a:moveTo>
                      <a:pt x="43" y="56"/>
                    </a:moveTo>
                    <a:lnTo>
                      <a:pt x="16" y="22"/>
                    </a:lnTo>
                    <a:lnTo>
                      <a:pt x="5" y="31"/>
                    </a:lnTo>
                    <a:lnTo>
                      <a:pt x="0" y="25"/>
                    </a:lnTo>
                    <a:lnTo>
                      <a:pt x="31" y="0"/>
                    </a:lnTo>
                    <a:lnTo>
                      <a:pt x="37" y="7"/>
                    </a:lnTo>
                    <a:lnTo>
                      <a:pt x="24" y="16"/>
                    </a:lnTo>
                    <a:lnTo>
                      <a:pt x="51" y="49"/>
                    </a:lnTo>
                    <a:lnTo>
                      <a:pt x="43" y="5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7" name="íśļïḓè">
                <a:extLst>
                  <a:ext uri="{FF2B5EF4-FFF2-40B4-BE49-F238E27FC236}">
                    <a16:creationId xmlns:a16="http://schemas.microsoft.com/office/drawing/2014/main" id="{2C5F4E1A-D321-40DC-927E-C8EFBDDA8199}"/>
                  </a:ext>
                </a:extLst>
              </p:cNvPr>
              <p:cNvSpPr/>
              <p:nvPr/>
            </p:nvSpPr>
            <p:spPr bwMode="auto">
              <a:xfrm>
                <a:off x="2925659" y="5845765"/>
                <a:ext cx="101600" cy="100013"/>
              </a:xfrm>
              <a:custGeom>
                <a:avLst/>
                <a:gdLst>
                  <a:gd name="T0" fmla="*/ 36 w 64"/>
                  <a:gd name="T1" fmla="*/ 63 h 63"/>
                  <a:gd name="T2" fmla="*/ 0 w 64"/>
                  <a:gd name="T3" fmla="*/ 26 h 63"/>
                  <a:gd name="T4" fmla="*/ 28 w 64"/>
                  <a:gd name="T5" fmla="*/ 0 h 63"/>
                  <a:gd name="T6" fmla="*/ 34 w 64"/>
                  <a:gd name="T7" fmla="*/ 6 h 63"/>
                  <a:gd name="T8" fmla="*/ 14 w 64"/>
                  <a:gd name="T9" fmla="*/ 26 h 63"/>
                  <a:gd name="T10" fmla="*/ 22 w 64"/>
                  <a:gd name="T11" fmla="*/ 34 h 63"/>
                  <a:gd name="T12" fmla="*/ 41 w 64"/>
                  <a:gd name="T13" fmla="*/ 16 h 63"/>
                  <a:gd name="T14" fmla="*/ 47 w 64"/>
                  <a:gd name="T15" fmla="*/ 22 h 63"/>
                  <a:gd name="T16" fmla="*/ 28 w 64"/>
                  <a:gd name="T17" fmla="*/ 39 h 63"/>
                  <a:gd name="T18" fmla="*/ 38 w 64"/>
                  <a:gd name="T19" fmla="*/ 50 h 63"/>
                  <a:gd name="T20" fmla="*/ 58 w 64"/>
                  <a:gd name="T21" fmla="*/ 30 h 63"/>
                  <a:gd name="T22" fmla="*/ 64 w 64"/>
                  <a:gd name="T23" fmla="*/ 36 h 63"/>
                  <a:gd name="T24" fmla="*/ 36 w 64"/>
                  <a:gd name="T25" fmla="*/ 63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4" h="63">
                    <a:moveTo>
                      <a:pt x="36" y="63"/>
                    </a:moveTo>
                    <a:lnTo>
                      <a:pt x="0" y="26"/>
                    </a:lnTo>
                    <a:lnTo>
                      <a:pt x="28" y="0"/>
                    </a:lnTo>
                    <a:lnTo>
                      <a:pt x="34" y="6"/>
                    </a:lnTo>
                    <a:lnTo>
                      <a:pt x="14" y="26"/>
                    </a:lnTo>
                    <a:lnTo>
                      <a:pt x="22" y="34"/>
                    </a:lnTo>
                    <a:lnTo>
                      <a:pt x="41" y="16"/>
                    </a:lnTo>
                    <a:lnTo>
                      <a:pt x="47" y="22"/>
                    </a:lnTo>
                    <a:lnTo>
                      <a:pt x="28" y="39"/>
                    </a:lnTo>
                    <a:lnTo>
                      <a:pt x="38" y="50"/>
                    </a:lnTo>
                    <a:lnTo>
                      <a:pt x="58" y="30"/>
                    </a:lnTo>
                    <a:lnTo>
                      <a:pt x="64" y="36"/>
                    </a:lnTo>
                    <a:lnTo>
                      <a:pt x="36" y="6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8" name="íṩḻîde">
                <a:extLst>
                  <a:ext uri="{FF2B5EF4-FFF2-40B4-BE49-F238E27FC236}">
                    <a16:creationId xmlns:a16="http://schemas.microsoft.com/office/drawing/2014/main" id="{624CB439-EAC5-482D-BB79-EDA9894C2434}"/>
                  </a:ext>
                </a:extLst>
              </p:cNvPr>
              <p:cNvSpPr/>
              <p:nvPr/>
            </p:nvSpPr>
            <p:spPr bwMode="auto">
              <a:xfrm>
                <a:off x="2985984" y="5801315"/>
                <a:ext cx="82550" cy="80963"/>
              </a:xfrm>
              <a:custGeom>
                <a:avLst/>
                <a:gdLst>
                  <a:gd name="T0" fmla="*/ 34 w 45"/>
                  <a:gd name="T1" fmla="*/ 19 h 44"/>
                  <a:gd name="T2" fmla="*/ 41 w 45"/>
                  <a:gd name="T3" fmla="*/ 14 h 44"/>
                  <a:gd name="T4" fmla="*/ 45 w 45"/>
                  <a:gd name="T5" fmla="*/ 26 h 44"/>
                  <a:gd name="T6" fmla="*/ 40 w 45"/>
                  <a:gd name="T7" fmla="*/ 37 h 44"/>
                  <a:gd name="T8" fmla="*/ 26 w 45"/>
                  <a:gd name="T9" fmla="*/ 44 h 44"/>
                  <a:gd name="T10" fmla="*/ 10 w 45"/>
                  <a:gd name="T11" fmla="*/ 38 h 44"/>
                  <a:gd name="T12" fmla="*/ 1 w 45"/>
                  <a:gd name="T13" fmla="*/ 22 h 44"/>
                  <a:gd name="T14" fmla="*/ 6 w 45"/>
                  <a:gd name="T15" fmla="*/ 7 h 44"/>
                  <a:gd name="T16" fmla="*/ 18 w 45"/>
                  <a:gd name="T17" fmla="*/ 0 h 44"/>
                  <a:gd name="T18" fmla="*/ 27 w 45"/>
                  <a:gd name="T19" fmla="*/ 2 h 44"/>
                  <a:gd name="T20" fmla="*/ 23 w 45"/>
                  <a:gd name="T21" fmla="*/ 10 h 44"/>
                  <a:gd name="T22" fmla="*/ 17 w 45"/>
                  <a:gd name="T23" fmla="*/ 9 h 44"/>
                  <a:gd name="T24" fmla="*/ 11 w 45"/>
                  <a:gd name="T25" fmla="*/ 12 h 44"/>
                  <a:gd name="T26" fmla="*/ 9 w 45"/>
                  <a:gd name="T27" fmla="*/ 21 h 44"/>
                  <a:gd name="T28" fmla="*/ 15 w 45"/>
                  <a:gd name="T29" fmla="*/ 30 h 44"/>
                  <a:gd name="T30" fmla="*/ 26 w 45"/>
                  <a:gd name="T31" fmla="*/ 36 h 44"/>
                  <a:gd name="T32" fmla="*/ 34 w 45"/>
                  <a:gd name="T33" fmla="*/ 32 h 44"/>
                  <a:gd name="T34" fmla="*/ 36 w 45"/>
                  <a:gd name="T35" fmla="*/ 26 h 44"/>
                  <a:gd name="T36" fmla="*/ 34 w 45"/>
                  <a:gd name="T37" fmla="*/ 19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5" h="44">
                    <a:moveTo>
                      <a:pt x="34" y="19"/>
                    </a:moveTo>
                    <a:cubicBezTo>
                      <a:pt x="41" y="14"/>
                      <a:pt x="41" y="14"/>
                      <a:pt x="41" y="14"/>
                    </a:cubicBezTo>
                    <a:cubicBezTo>
                      <a:pt x="44" y="18"/>
                      <a:pt x="45" y="22"/>
                      <a:pt x="45" y="26"/>
                    </a:cubicBezTo>
                    <a:cubicBezTo>
                      <a:pt x="45" y="30"/>
                      <a:pt x="43" y="34"/>
                      <a:pt x="40" y="37"/>
                    </a:cubicBezTo>
                    <a:cubicBezTo>
                      <a:pt x="36" y="42"/>
                      <a:pt x="31" y="44"/>
                      <a:pt x="26" y="44"/>
                    </a:cubicBezTo>
                    <a:cubicBezTo>
                      <a:pt x="21" y="44"/>
                      <a:pt x="15" y="42"/>
                      <a:pt x="10" y="38"/>
                    </a:cubicBezTo>
                    <a:cubicBezTo>
                      <a:pt x="4" y="33"/>
                      <a:pt x="1" y="28"/>
                      <a:pt x="1" y="22"/>
                    </a:cubicBezTo>
                    <a:cubicBezTo>
                      <a:pt x="0" y="17"/>
                      <a:pt x="2" y="12"/>
                      <a:pt x="6" y="7"/>
                    </a:cubicBezTo>
                    <a:cubicBezTo>
                      <a:pt x="10" y="3"/>
                      <a:pt x="14" y="1"/>
                      <a:pt x="18" y="0"/>
                    </a:cubicBezTo>
                    <a:cubicBezTo>
                      <a:pt x="21" y="0"/>
                      <a:pt x="24" y="1"/>
                      <a:pt x="27" y="2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1" y="9"/>
                      <a:pt x="19" y="9"/>
                      <a:pt x="17" y="9"/>
                    </a:cubicBezTo>
                    <a:cubicBezTo>
                      <a:pt x="15" y="9"/>
                      <a:pt x="13" y="11"/>
                      <a:pt x="11" y="12"/>
                    </a:cubicBezTo>
                    <a:cubicBezTo>
                      <a:pt x="9" y="15"/>
                      <a:pt x="8" y="18"/>
                      <a:pt x="9" y="21"/>
                    </a:cubicBezTo>
                    <a:cubicBezTo>
                      <a:pt x="9" y="24"/>
                      <a:pt x="12" y="27"/>
                      <a:pt x="15" y="30"/>
                    </a:cubicBezTo>
                    <a:cubicBezTo>
                      <a:pt x="20" y="34"/>
                      <a:pt x="23" y="36"/>
                      <a:pt x="26" y="36"/>
                    </a:cubicBezTo>
                    <a:cubicBezTo>
                      <a:pt x="29" y="36"/>
                      <a:pt x="32" y="35"/>
                      <a:pt x="34" y="32"/>
                    </a:cubicBezTo>
                    <a:cubicBezTo>
                      <a:pt x="36" y="31"/>
                      <a:pt x="36" y="29"/>
                      <a:pt x="36" y="26"/>
                    </a:cubicBezTo>
                    <a:cubicBezTo>
                      <a:pt x="36" y="24"/>
                      <a:pt x="35" y="22"/>
                      <a:pt x="34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9" name="îŝḷïḓê">
                <a:extLst>
                  <a:ext uri="{FF2B5EF4-FFF2-40B4-BE49-F238E27FC236}">
                    <a16:creationId xmlns:a16="http://schemas.microsoft.com/office/drawing/2014/main" id="{3B55CEC6-12F0-4447-93C5-C8923A267CDA}"/>
                  </a:ext>
                </a:extLst>
              </p:cNvPr>
              <p:cNvSpPr/>
              <p:nvPr/>
            </p:nvSpPr>
            <p:spPr bwMode="auto">
              <a:xfrm>
                <a:off x="3022497" y="5733053"/>
                <a:ext cx="103188" cy="101600"/>
              </a:xfrm>
              <a:custGeom>
                <a:avLst/>
                <a:gdLst>
                  <a:gd name="T0" fmla="*/ 42 w 65"/>
                  <a:gd name="T1" fmla="*/ 64 h 64"/>
                  <a:gd name="T2" fmla="*/ 0 w 65"/>
                  <a:gd name="T3" fmla="*/ 34 h 64"/>
                  <a:gd name="T4" fmla="*/ 6 w 65"/>
                  <a:gd name="T5" fmla="*/ 26 h 64"/>
                  <a:gd name="T6" fmla="*/ 22 w 65"/>
                  <a:gd name="T7" fmla="*/ 37 h 64"/>
                  <a:gd name="T8" fmla="*/ 33 w 65"/>
                  <a:gd name="T9" fmla="*/ 21 h 64"/>
                  <a:gd name="T10" fmla="*/ 17 w 65"/>
                  <a:gd name="T11" fmla="*/ 9 h 64"/>
                  <a:gd name="T12" fmla="*/ 23 w 65"/>
                  <a:gd name="T13" fmla="*/ 0 h 64"/>
                  <a:gd name="T14" fmla="*/ 65 w 65"/>
                  <a:gd name="T15" fmla="*/ 30 h 64"/>
                  <a:gd name="T16" fmla="*/ 59 w 65"/>
                  <a:gd name="T17" fmla="*/ 38 h 64"/>
                  <a:gd name="T18" fmla="*/ 40 w 65"/>
                  <a:gd name="T19" fmla="*/ 26 h 64"/>
                  <a:gd name="T20" fmla="*/ 29 w 65"/>
                  <a:gd name="T21" fmla="*/ 42 h 64"/>
                  <a:gd name="T22" fmla="*/ 47 w 65"/>
                  <a:gd name="T23" fmla="*/ 55 h 64"/>
                  <a:gd name="T24" fmla="*/ 42 w 65"/>
                  <a:gd name="T25" fmla="*/ 64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5" h="64">
                    <a:moveTo>
                      <a:pt x="42" y="64"/>
                    </a:moveTo>
                    <a:lnTo>
                      <a:pt x="0" y="34"/>
                    </a:lnTo>
                    <a:lnTo>
                      <a:pt x="6" y="26"/>
                    </a:lnTo>
                    <a:lnTo>
                      <a:pt x="22" y="37"/>
                    </a:lnTo>
                    <a:lnTo>
                      <a:pt x="33" y="21"/>
                    </a:lnTo>
                    <a:lnTo>
                      <a:pt x="17" y="9"/>
                    </a:lnTo>
                    <a:lnTo>
                      <a:pt x="23" y="0"/>
                    </a:lnTo>
                    <a:lnTo>
                      <a:pt x="65" y="30"/>
                    </a:lnTo>
                    <a:lnTo>
                      <a:pt x="59" y="38"/>
                    </a:lnTo>
                    <a:lnTo>
                      <a:pt x="40" y="26"/>
                    </a:lnTo>
                    <a:lnTo>
                      <a:pt x="29" y="42"/>
                    </a:lnTo>
                    <a:lnTo>
                      <a:pt x="47" y="55"/>
                    </a:lnTo>
                    <a:lnTo>
                      <a:pt x="42" y="6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0" name="îşḷîḑe">
                <a:extLst>
                  <a:ext uri="{FF2B5EF4-FFF2-40B4-BE49-F238E27FC236}">
                    <a16:creationId xmlns:a16="http://schemas.microsoft.com/office/drawing/2014/main" id="{9D3FB21D-6173-4752-8FF2-4BE0F83489D9}"/>
                  </a:ext>
                </a:extLst>
              </p:cNvPr>
              <p:cNvSpPr/>
              <p:nvPr/>
            </p:nvSpPr>
            <p:spPr bwMode="auto">
              <a:xfrm>
                <a:off x="3062184" y="5672728"/>
                <a:ext cx="103188" cy="95250"/>
              </a:xfrm>
              <a:custGeom>
                <a:avLst/>
                <a:gdLst>
                  <a:gd name="T0" fmla="*/ 44 w 65"/>
                  <a:gd name="T1" fmla="*/ 60 h 60"/>
                  <a:gd name="T2" fmla="*/ 0 w 65"/>
                  <a:gd name="T3" fmla="*/ 34 h 60"/>
                  <a:gd name="T4" fmla="*/ 5 w 65"/>
                  <a:gd name="T5" fmla="*/ 26 h 60"/>
                  <a:gd name="T6" fmla="*/ 46 w 65"/>
                  <a:gd name="T7" fmla="*/ 24 h 60"/>
                  <a:gd name="T8" fmla="*/ 15 w 65"/>
                  <a:gd name="T9" fmla="*/ 8 h 60"/>
                  <a:gd name="T10" fmla="*/ 20 w 65"/>
                  <a:gd name="T11" fmla="*/ 0 h 60"/>
                  <a:gd name="T12" fmla="*/ 65 w 65"/>
                  <a:gd name="T13" fmla="*/ 24 h 60"/>
                  <a:gd name="T14" fmla="*/ 59 w 65"/>
                  <a:gd name="T15" fmla="*/ 33 h 60"/>
                  <a:gd name="T16" fmla="*/ 20 w 65"/>
                  <a:gd name="T17" fmla="*/ 34 h 60"/>
                  <a:gd name="T18" fmla="*/ 49 w 65"/>
                  <a:gd name="T19" fmla="*/ 52 h 60"/>
                  <a:gd name="T20" fmla="*/ 44 w 65"/>
                  <a:gd name="T21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5" h="60">
                    <a:moveTo>
                      <a:pt x="44" y="60"/>
                    </a:moveTo>
                    <a:lnTo>
                      <a:pt x="0" y="34"/>
                    </a:lnTo>
                    <a:lnTo>
                      <a:pt x="5" y="26"/>
                    </a:lnTo>
                    <a:lnTo>
                      <a:pt x="46" y="24"/>
                    </a:lnTo>
                    <a:lnTo>
                      <a:pt x="15" y="8"/>
                    </a:lnTo>
                    <a:lnTo>
                      <a:pt x="20" y="0"/>
                    </a:lnTo>
                    <a:lnTo>
                      <a:pt x="65" y="24"/>
                    </a:lnTo>
                    <a:lnTo>
                      <a:pt x="59" y="33"/>
                    </a:lnTo>
                    <a:lnTo>
                      <a:pt x="20" y="34"/>
                    </a:lnTo>
                    <a:lnTo>
                      <a:pt x="49" y="52"/>
                    </a:lnTo>
                    <a:lnTo>
                      <a:pt x="44" y="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1" name="îşḷïḋê">
                <a:extLst>
                  <a:ext uri="{FF2B5EF4-FFF2-40B4-BE49-F238E27FC236}">
                    <a16:creationId xmlns:a16="http://schemas.microsoft.com/office/drawing/2014/main" id="{293870A5-7DE7-4DAB-B993-64BA3772B897}"/>
                  </a:ext>
                </a:extLst>
              </p:cNvPr>
              <p:cNvSpPr/>
              <p:nvPr/>
            </p:nvSpPr>
            <p:spPr bwMode="auto">
              <a:xfrm>
                <a:off x="3106634" y="5606053"/>
                <a:ext cx="87313" cy="84138"/>
              </a:xfrm>
              <a:custGeom>
                <a:avLst/>
                <a:gdLst>
                  <a:gd name="T0" fmla="*/ 15 w 47"/>
                  <a:gd name="T1" fmla="*/ 43 h 46"/>
                  <a:gd name="T2" fmla="*/ 5 w 47"/>
                  <a:gd name="T3" fmla="*/ 36 h 46"/>
                  <a:gd name="T4" fmla="*/ 2 w 47"/>
                  <a:gd name="T5" fmla="*/ 30 h 46"/>
                  <a:gd name="T6" fmla="*/ 0 w 47"/>
                  <a:gd name="T7" fmla="*/ 23 h 46"/>
                  <a:gd name="T8" fmla="*/ 2 w 47"/>
                  <a:gd name="T9" fmla="*/ 14 h 46"/>
                  <a:gd name="T10" fmla="*/ 14 w 47"/>
                  <a:gd name="T11" fmla="*/ 2 h 46"/>
                  <a:gd name="T12" fmla="*/ 32 w 47"/>
                  <a:gd name="T13" fmla="*/ 3 h 46"/>
                  <a:gd name="T14" fmla="*/ 45 w 47"/>
                  <a:gd name="T15" fmla="*/ 15 h 46"/>
                  <a:gd name="T16" fmla="*/ 44 w 47"/>
                  <a:gd name="T17" fmla="*/ 32 h 46"/>
                  <a:gd name="T18" fmla="*/ 32 w 47"/>
                  <a:gd name="T19" fmla="*/ 44 h 46"/>
                  <a:gd name="T20" fmla="*/ 15 w 47"/>
                  <a:gd name="T21" fmla="*/ 43 h 46"/>
                  <a:gd name="T22" fmla="*/ 18 w 47"/>
                  <a:gd name="T23" fmla="*/ 34 h 46"/>
                  <a:gd name="T24" fmla="*/ 30 w 47"/>
                  <a:gd name="T25" fmla="*/ 35 h 46"/>
                  <a:gd name="T26" fmla="*/ 37 w 47"/>
                  <a:gd name="T27" fmla="*/ 29 h 46"/>
                  <a:gd name="T28" fmla="*/ 37 w 47"/>
                  <a:gd name="T29" fmla="*/ 19 h 46"/>
                  <a:gd name="T30" fmla="*/ 28 w 47"/>
                  <a:gd name="T31" fmla="*/ 12 h 46"/>
                  <a:gd name="T32" fmla="*/ 16 w 47"/>
                  <a:gd name="T33" fmla="*/ 10 h 46"/>
                  <a:gd name="T34" fmla="*/ 9 w 47"/>
                  <a:gd name="T35" fmla="*/ 17 h 46"/>
                  <a:gd name="T36" fmla="*/ 9 w 47"/>
                  <a:gd name="T37" fmla="*/ 27 h 46"/>
                  <a:gd name="T38" fmla="*/ 18 w 47"/>
                  <a:gd name="T39" fmla="*/ 3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7" h="46">
                    <a:moveTo>
                      <a:pt x="15" y="43"/>
                    </a:moveTo>
                    <a:cubicBezTo>
                      <a:pt x="11" y="41"/>
                      <a:pt x="8" y="39"/>
                      <a:pt x="5" y="36"/>
                    </a:cubicBezTo>
                    <a:cubicBezTo>
                      <a:pt x="4" y="34"/>
                      <a:pt x="2" y="32"/>
                      <a:pt x="2" y="30"/>
                    </a:cubicBezTo>
                    <a:cubicBezTo>
                      <a:pt x="1" y="28"/>
                      <a:pt x="0" y="26"/>
                      <a:pt x="0" y="23"/>
                    </a:cubicBezTo>
                    <a:cubicBezTo>
                      <a:pt x="0" y="20"/>
                      <a:pt x="1" y="17"/>
                      <a:pt x="2" y="14"/>
                    </a:cubicBezTo>
                    <a:cubicBezTo>
                      <a:pt x="5" y="8"/>
                      <a:pt x="9" y="4"/>
                      <a:pt x="14" y="2"/>
                    </a:cubicBezTo>
                    <a:cubicBezTo>
                      <a:pt x="19" y="0"/>
                      <a:pt x="25" y="1"/>
                      <a:pt x="32" y="3"/>
                    </a:cubicBezTo>
                    <a:cubicBezTo>
                      <a:pt x="38" y="6"/>
                      <a:pt x="43" y="10"/>
                      <a:pt x="45" y="15"/>
                    </a:cubicBezTo>
                    <a:cubicBezTo>
                      <a:pt x="47" y="21"/>
                      <a:pt x="47" y="26"/>
                      <a:pt x="44" y="32"/>
                    </a:cubicBezTo>
                    <a:cubicBezTo>
                      <a:pt x="41" y="38"/>
                      <a:pt x="38" y="42"/>
                      <a:pt x="32" y="44"/>
                    </a:cubicBezTo>
                    <a:cubicBezTo>
                      <a:pt x="27" y="46"/>
                      <a:pt x="21" y="45"/>
                      <a:pt x="15" y="43"/>
                    </a:cubicBezTo>
                    <a:close/>
                    <a:moveTo>
                      <a:pt x="18" y="34"/>
                    </a:moveTo>
                    <a:cubicBezTo>
                      <a:pt x="23" y="36"/>
                      <a:pt x="27" y="37"/>
                      <a:pt x="30" y="35"/>
                    </a:cubicBezTo>
                    <a:cubicBezTo>
                      <a:pt x="33" y="34"/>
                      <a:pt x="36" y="32"/>
                      <a:pt x="37" y="29"/>
                    </a:cubicBezTo>
                    <a:cubicBezTo>
                      <a:pt x="39" y="26"/>
                      <a:pt x="39" y="23"/>
                      <a:pt x="37" y="19"/>
                    </a:cubicBezTo>
                    <a:cubicBezTo>
                      <a:pt x="36" y="16"/>
                      <a:pt x="33" y="14"/>
                      <a:pt x="28" y="12"/>
                    </a:cubicBezTo>
                    <a:cubicBezTo>
                      <a:pt x="23" y="10"/>
                      <a:pt x="19" y="9"/>
                      <a:pt x="16" y="10"/>
                    </a:cubicBezTo>
                    <a:cubicBezTo>
                      <a:pt x="13" y="11"/>
                      <a:pt x="11" y="14"/>
                      <a:pt x="9" y="17"/>
                    </a:cubicBezTo>
                    <a:cubicBezTo>
                      <a:pt x="8" y="20"/>
                      <a:pt x="8" y="23"/>
                      <a:pt x="9" y="27"/>
                    </a:cubicBezTo>
                    <a:cubicBezTo>
                      <a:pt x="11" y="30"/>
                      <a:pt x="14" y="32"/>
                      <a:pt x="18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2" name="îṣlïḍè">
                <a:extLst>
                  <a:ext uri="{FF2B5EF4-FFF2-40B4-BE49-F238E27FC236}">
                    <a16:creationId xmlns:a16="http://schemas.microsoft.com/office/drawing/2014/main" id="{915C8211-9E75-46C5-9386-5B12D5FAB0A9}"/>
                  </a:ext>
                </a:extLst>
              </p:cNvPr>
              <p:cNvSpPr/>
              <p:nvPr/>
            </p:nvSpPr>
            <p:spPr bwMode="auto">
              <a:xfrm>
                <a:off x="3128859" y="5560015"/>
                <a:ext cx="93663" cy="57150"/>
              </a:xfrm>
              <a:custGeom>
                <a:avLst/>
                <a:gdLst>
                  <a:gd name="T0" fmla="*/ 49 w 59"/>
                  <a:gd name="T1" fmla="*/ 36 h 36"/>
                  <a:gd name="T2" fmla="*/ 0 w 59"/>
                  <a:gd name="T3" fmla="*/ 21 h 36"/>
                  <a:gd name="T4" fmla="*/ 4 w 59"/>
                  <a:gd name="T5" fmla="*/ 10 h 36"/>
                  <a:gd name="T6" fmla="*/ 43 w 59"/>
                  <a:gd name="T7" fmla="*/ 24 h 36"/>
                  <a:gd name="T8" fmla="*/ 51 w 59"/>
                  <a:gd name="T9" fmla="*/ 0 h 36"/>
                  <a:gd name="T10" fmla="*/ 59 w 59"/>
                  <a:gd name="T11" fmla="*/ 2 h 36"/>
                  <a:gd name="T12" fmla="*/ 49 w 59"/>
                  <a:gd name="T13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9" h="36">
                    <a:moveTo>
                      <a:pt x="49" y="36"/>
                    </a:moveTo>
                    <a:lnTo>
                      <a:pt x="0" y="21"/>
                    </a:lnTo>
                    <a:lnTo>
                      <a:pt x="4" y="10"/>
                    </a:lnTo>
                    <a:lnTo>
                      <a:pt x="43" y="24"/>
                    </a:lnTo>
                    <a:lnTo>
                      <a:pt x="51" y="0"/>
                    </a:lnTo>
                    <a:lnTo>
                      <a:pt x="59" y="2"/>
                    </a:lnTo>
                    <a:lnTo>
                      <a:pt x="49" y="3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3" name="ïṩḷîḓê">
                <a:extLst>
                  <a:ext uri="{FF2B5EF4-FFF2-40B4-BE49-F238E27FC236}">
                    <a16:creationId xmlns:a16="http://schemas.microsoft.com/office/drawing/2014/main" id="{F679209C-08DA-44B7-8391-B19F023E9753}"/>
                  </a:ext>
                </a:extLst>
              </p:cNvPr>
              <p:cNvSpPr/>
              <p:nvPr/>
            </p:nvSpPr>
            <p:spPr bwMode="auto">
              <a:xfrm>
                <a:off x="3152672" y="5469528"/>
                <a:ext cx="85725" cy="80963"/>
              </a:xfrm>
              <a:custGeom>
                <a:avLst/>
                <a:gdLst>
                  <a:gd name="T0" fmla="*/ 18 w 46"/>
                  <a:gd name="T1" fmla="*/ 43 h 44"/>
                  <a:gd name="T2" fmla="*/ 8 w 46"/>
                  <a:gd name="T3" fmla="*/ 38 h 44"/>
                  <a:gd name="T4" fmla="*/ 3 w 46"/>
                  <a:gd name="T5" fmla="*/ 33 h 44"/>
                  <a:gd name="T6" fmla="*/ 0 w 46"/>
                  <a:gd name="T7" fmla="*/ 27 h 44"/>
                  <a:gd name="T8" fmla="*/ 1 w 46"/>
                  <a:gd name="T9" fmla="*/ 17 h 44"/>
                  <a:gd name="T10" fmla="*/ 10 w 46"/>
                  <a:gd name="T11" fmla="*/ 3 h 44"/>
                  <a:gd name="T12" fmla="*/ 28 w 46"/>
                  <a:gd name="T13" fmla="*/ 1 h 44"/>
                  <a:gd name="T14" fmla="*/ 43 w 46"/>
                  <a:gd name="T15" fmla="*/ 11 h 44"/>
                  <a:gd name="T16" fmla="*/ 45 w 46"/>
                  <a:gd name="T17" fmla="*/ 27 h 44"/>
                  <a:gd name="T18" fmla="*/ 36 w 46"/>
                  <a:gd name="T19" fmla="*/ 41 h 44"/>
                  <a:gd name="T20" fmla="*/ 18 w 46"/>
                  <a:gd name="T21" fmla="*/ 43 h 44"/>
                  <a:gd name="T22" fmla="*/ 20 w 46"/>
                  <a:gd name="T23" fmla="*/ 34 h 44"/>
                  <a:gd name="T24" fmla="*/ 32 w 46"/>
                  <a:gd name="T25" fmla="*/ 33 h 44"/>
                  <a:gd name="T26" fmla="*/ 38 w 46"/>
                  <a:gd name="T27" fmla="*/ 25 h 44"/>
                  <a:gd name="T28" fmla="*/ 36 w 46"/>
                  <a:gd name="T29" fmla="*/ 16 h 44"/>
                  <a:gd name="T30" fmla="*/ 25 w 46"/>
                  <a:gd name="T31" fmla="*/ 10 h 44"/>
                  <a:gd name="T32" fmla="*/ 14 w 46"/>
                  <a:gd name="T33" fmla="*/ 11 h 44"/>
                  <a:gd name="T34" fmla="*/ 8 w 46"/>
                  <a:gd name="T35" fmla="*/ 19 h 44"/>
                  <a:gd name="T36" fmla="*/ 10 w 46"/>
                  <a:gd name="T37" fmla="*/ 28 h 44"/>
                  <a:gd name="T38" fmla="*/ 20 w 46"/>
                  <a:gd name="T39" fmla="*/ 3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6" h="44">
                    <a:moveTo>
                      <a:pt x="18" y="43"/>
                    </a:moveTo>
                    <a:cubicBezTo>
                      <a:pt x="14" y="42"/>
                      <a:pt x="10" y="40"/>
                      <a:pt x="8" y="38"/>
                    </a:cubicBezTo>
                    <a:cubicBezTo>
                      <a:pt x="6" y="37"/>
                      <a:pt x="4" y="35"/>
                      <a:pt x="3" y="33"/>
                    </a:cubicBezTo>
                    <a:cubicBezTo>
                      <a:pt x="1" y="31"/>
                      <a:pt x="1" y="29"/>
                      <a:pt x="0" y="27"/>
                    </a:cubicBezTo>
                    <a:cubicBezTo>
                      <a:pt x="0" y="24"/>
                      <a:pt x="0" y="21"/>
                      <a:pt x="1" y="17"/>
                    </a:cubicBezTo>
                    <a:cubicBezTo>
                      <a:pt x="2" y="11"/>
                      <a:pt x="5" y="6"/>
                      <a:pt x="10" y="3"/>
                    </a:cubicBezTo>
                    <a:cubicBezTo>
                      <a:pt x="15" y="0"/>
                      <a:pt x="21" y="0"/>
                      <a:pt x="28" y="1"/>
                    </a:cubicBezTo>
                    <a:cubicBezTo>
                      <a:pt x="34" y="3"/>
                      <a:pt x="39" y="6"/>
                      <a:pt x="43" y="11"/>
                    </a:cubicBezTo>
                    <a:cubicBezTo>
                      <a:pt x="46" y="15"/>
                      <a:pt x="46" y="21"/>
                      <a:pt x="45" y="27"/>
                    </a:cubicBezTo>
                    <a:cubicBezTo>
                      <a:pt x="44" y="33"/>
                      <a:pt x="40" y="38"/>
                      <a:pt x="36" y="41"/>
                    </a:cubicBezTo>
                    <a:cubicBezTo>
                      <a:pt x="31" y="44"/>
                      <a:pt x="25" y="44"/>
                      <a:pt x="18" y="43"/>
                    </a:cubicBezTo>
                    <a:close/>
                    <a:moveTo>
                      <a:pt x="20" y="34"/>
                    </a:moveTo>
                    <a:cubicBezTo>
                      <a:pt x="25" y="35"/>
                      <a:pt x="29" y="35"/>
                      <a:pt x="32" y="33"/>
                    </a:cubicBezTo>
                    <a:cubicBezTo>
                      <a:pt x="35" y="31"/>
                      <a:pt x="37" y="29"/>
                      <a:pt x="38" y="25"/>
                    </a:cubicBezTo>
                    <a:cubicBezTo>
                      <a:pt x="38" y="22"/>
                      <a:pt x="38" y="19"/>
                      <a:pt x="36" y="16"/>
                    </a:cubicBezTo>
                    <a:cubicBezTo>
                      <a:pt x="34" y="13"/>
                      <a:pt x="30" y="11"/>
                      <a:pt x="25" y="10"/>
                    </a:cubicBezTo>
                    <a:cubicBezTo>
                      <a:pt x="20" y="9"/>
                      <a:pt x="16" y="9"/>
                      <a:pt x="14" y="11"/>
                    </a:cubicBezTo>
                    <a:cubicBezTo>
                      <a:pt x="11" y="13"/>
                      <a:pt x="9" y="15"/>
                      <a:pt x="8" y="19"/>
                    </a:cubicBezTo>
                    <a:cubicBezTo>
                      <a:pt x="7" y="22"/>
                      <a:pt x="8" y="25"/>
                      <a:pt x="10" y="28"/>
                    </a:cubicBezTo>
                    <a:cubicBezTo>
                      <a:pt x="12" y="31"/>
                      <a:pt x="15" y="33"/>
                      <a:pt x="20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4" name="ïSļiďé">
                <a:extLst>
                  <a:ext uri="{FF2B5EF4-FFF2-40B4-BE49-F238E27FC236}">
                    <a16:creationId xmlns:a16="http://schemas.microsoft.com/office/drawing/2014/main" id="{75AEAF41-1926-44A5-8F5D-88168E83F4AB}"/>
                  </a:ext>
                </a:extLst>
              </p:cNvPr>
              <p:cNvSpPr/>
              <p:nvPr/>
            </p:nvSpPr>
            <p:spPr bwMode="auto">
              <a:xfrm>
                <a:off x="3165372" y="5390153"/>
                <a:ext cx="85725" cy="77788"/>
              </a:xfrm>
              <a:custGeom>
                <a:avLst/>
                <a:gdLst>
                  <a:gd name="T0" fmla="*/ 29 w 46"/>
                  <a:gd name="T1" fmla="*/ 21 h 42"/>
                  <a:gd name="T2" fmla="*/ 22 w 46"/>
                  <a:gd name="T3" fmla="*/ 20 h 42"/>
                  <a:gd name="T4" fmla="*/ 24 w 46"/>
                  <a:gd name="T5" fmla="*/ 1 h 42"/>
                  <a:gd name="T6" fmla="*/ 41 w 46"/>
                  <a:gd name="T7" fmla="*/ 3 h 42"/>
                  <a:gd name="T8" fmla="*/ 45 w 46"/>
                  <a:gd name="T9" fmla="*/ 11 h 42"/>
                  <a:gd name="T10" fmla="*/ 46 w 46"/>
                  <a:gd name="T11" fmla="*/ 22 h 42"/>
                  <a:gd name="T12" fmla="*/ 42 w 46"/>
                  <a:gd name="T13" fmla="*/ 34 h 42"/>
                  <a:gd name="T14" fmla="*/ 33 w 46"/>
                  <a:gd name="T15" fmla="*/ 41 h 42"/>
                  <a:gd name="T16" fmla="*/ 21 w 46"/>
                  <a:gd name="T17" fmla="*/ 42 h 42"/>
                  <a:gd name="T18" fmla="*/ 9 w 46"/>
                  <a:gd name="T19" fmla="*/ 38 h 42"/>
                  <a:gd name="T20" fmla="*/ 2 w 46"/>
                  <a:gd name="T21" fmla="*/ 28 h 42"/>
                  <a:gd name="T22" fmla="*/ 1 w 46"/>
                  <a:gd name="T23" fmla="*/ 18 h 42"/>
                  <a:gd name="T24" fmla="*/ 6 w 46"/>
                  <a:gd name="T25" fmla="*/ 5 h 42"/>
                  <a:gd name="T26" fmla="*/ 16 w 46"/>
                  <a:gd name="T27" fmla="*/ 0 h 42"/>
                  <a:gd name="T28" fmla="*/ 16 w 46"/>
                  <a:gd name="T29" fmla="*/ 9 h 42"/>
                  <a:gd name="T30" fmla="*/ 11 w 46"/>
                  <a:gd name="T31" fmla="*/ 12 h 42"/>
                  <a:gd name="T32" fmla="*/ 8 w 46"/>
                  <a:gd name="T33" fmla="*/ 18 h 42"/>
                  <a:gd name="T34" fmla="*/ 11 w 46"/>
                  <a:gd name="T35" fmla="*/ 28 h 42"/>
                  <a:gd name="T36" fmla="*/ 21 w 46"/>
                  <a:gd name="T37" fmla="*/ 33 h 42"/>
                  <a:gd name="T38" fmla="*/ 34 w 46"/>
                  <a:gd name="T39" fmla="*/ 31 h 42"/>
                  <a:gd name="T40" fmla="*/ 38 w 46"/>
                  <a:gd name="T41" fmla="*/ 22 h 42"/>
                  <a:gd name="T42" fmla="*/ 38 w 46"/>
                  <a:gd name="T43" fmla="*/ 16 h 42"/>
                  <a:gd name="T44" fmla="*/ 36 w 46"/>
                  <a:gd name="T45" fmla="*/ 11 h 42"/>
                  <a:gd name="T46" fmla="*/ 30 w 46"/>
                  <a:gd name="T47" fmla="*/ 11 h 42"/>
                  <a:gd name="T48" fmla="*/ 29 w 46"/>
                  <a:gd name="T49" fmla="*/ 2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6" h="42">
                    <a:moveTo>
                      <a:pt x="29" y="21"/>
                    </a:moveTo>
                    <a:cubicBezTo>
                      <a:pt x="22" y="20"/>
                      <a:pt x="22" y="20"/>
                      <a:pt x="22" y="20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41" y="3"/>
                      <a:pt x="41" y="3"/>
                      <a:pt x="41" y="3"/>
                    </a:cubicBezTo>
                    <a:cubicBezTo>
                      <a:pt x="43" y="5"/>
                      <a:pt x="44" y="8"/>
                      <a:pt x="45" y="11"/>
                    </a:cubicBezTo>
                    <a:cubicBezTo>
                      <a:pt x="46" y="15"/>
                      <a:pt x="46" y="19"/>
                      <a:pt x="46" y="22"/>
                    </a:cubicBezTo>
                    <a:cubicBezTo>
                      <a:pt x="46" y="27"/>
                      <a:pt x="44" y="31"/>
                      <a:pt x="42" y="34"/>
                    </a:cubicBezTo>
                    <a:cubicBezTo>
                      <a:pt x="39" y="37"/>
                      <a:pt x="36" y="39"/>
                      <a:pt x="33" y="41"/>
                    </a:cubicBezTo>
                    <a:cubicBezTo>
                      <a:pt x="29" y="42"/>
                      <a:pt x="25" y="42"/>
                      <a:pt x="21" y="42"/>
                    </a:cubicBezTo>
                    <a:cubicBezTo>
                      <a:pt x="16" y="41"/>
                      <a:pt x="12" y="40"/>
                      <a:pt x="9" y="38"/>
                    </a:cubicBezTo>
                    <a:cubicBezTo>
                      <a:pt x="6" y="35"/>
                      <a:pt x="3" y="32"/>
                      <a:pt x="2" y="28"/>
                    </a:cubicBezTo>
                    <a:cubicBezTo>
                      <a:pt x="1" y="25"/>
                      <a:pt x="0" y="22"/>
                      <a:pt x="1" y="18"/>
                    </a:cubicBezTo>
                    <a:cubicBezTo>
                      <a:pt x="1" y="12"/>
                      <a:pt x="3" y="8"/>
                      <a:pt x="6" y="5"/>
                    </a:cubicBezTo>
                    <a:cubicBezTo>
                      <a:pt x="8" y="2"/>
                      <a:pt x="12" y="1"/>
                      <a:pt x="16" y="0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4" y="10"/>
                      <a:pt x="12" y="11"/>
                      <a:pt x="11" y="12"/>
                    </a:cubicBezTo>
                    <a:cubicBezTo>
                      <a:pt x="10" y="14"/>
                      <a:pt x="9" y="16"/>
                      <a:pt x="8" y="18"/>
                    </a:cubicBezTo>
                    <a:cubicBezTo>
                      <a:pt x="8" y="22"/>
                      <a:pt x="9" y="25"/>
                      <a:pt x="11" y="28"/>
                    </a:cubicBezTo>
                    <a:cubicBezTo>
                      <a:pt x="13" y="31"/>
                      <a:pt x="17" y="32"/>
                      <a:pt x="21" y="33"/>
                    </a:cubicBezTo>
                    <a:cubicBezTo>
                      <a:pt x="27" y="33"/>
                      <a:pt x="31" y="33"/>
                      <a:pt x="34" y="31"/>
                    </a:cubicBezTo>
                    <a:cubicBezTo>
                      <a:pt x="36" y="29"/>
                      <a:pt x="38" y="26"/>
                      <a:pt x="38" y="22"/>
                    </a:cubicBezTo>
                    <a:cubicBezTo>
                      <a:pt x="39" y="20"/>
                      <a:pt x="39" y="18"/>
                      <a:pt x="38" y="16"/>
                    </a:cubicBezTo>
                    <a:cubicBezTo>
                      <a:pt x="37" y="14"/>
                      <a:pt x="37" y="13"/>
                      <a:pt x="36" y="11"/>
                    </a:cubicBezTo>
                    <a:cubicBezTo>
                      <a:pt x="30" y="11"/>
                      <a:pt x="30" y="11"/>
                      <a:pt x="30" y="11"/>
                    </a:cubicBezTo>
                    <a:lnTo>
                      <a:pt x="29" y="2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5" name="îSḷiḋè">
                <a:extLst>
                  <a:ext uri="{FF2B5EF4-FFF2-40B4-BE49-F238E27FC236}">
                    <a16:creationId xmlns:a16="http://schemas.microsoft.com/office/drawing/2014/main" id="{C8903505-13DA-4ABE-AE01-82C6DFF3686F}"/>
                  </a:ext>
                </a:extLst>
              </p:cNvPr>
              <p:cNvSpPr/>
              <p:nvPr/>
            </p:nvSpPr>
            <p:spPr bwMode="auto">
              <a:xfrm>
                <a:off x="3173309" y="5313953"/>
                <a:ext cx="80963" cy="76200"/>
              </a:xfrm>
              <a:custGeom>
                <a:avLst/>
                <a:gdLst>
                  <a:gd name="T0" fmla="*/ 51 w 51"/>
                  <a:gd name="T1" fmla="*/ 30 h 48"/>
                  <a:gd name="T2" fmla="*/ 29 w 51"/>
                  <a:gd name="T3" fmla="*/ 29 h 48"/>
                  <a:gd name="T4" fmla="*/ 0 w 51"/>
                  <a:gd name="T5" fmla="*/ 48 h 48"/>
                  <a:gd name="T6" fmla="*/ 0 w 51"/>
                  <a:gd name="T7" fmla="*/ 36 h 48"/>
                  <a:gd name="T8" fmla="*/ 20 w 51"/>
                  <a:gd name="T9" fmla="*/ 24 h 48"/>
                  <a:gd name="T10" fmla="*/ 0 w 51"/>
                  <a:gd name="T11" fmla="*/ 12 h 48"/>
                  <a:gd name="T12" fmla="*/ 0 w 51"/>
                  <a:gd name="T13" fmla="*/ 0 h 48"/>
                  <a:gd name="T14" fmla="*/ 30 w 51"/>
                  <a:gd name="T15" fmla="*/ 20 h 48"/>
                  <a:gd name="T16" fmla="*/ 51 w 51"/>
                  <a:gd name="T17" fmla="*/ 20 h 48"/>
                  <a:gd name="T18" fmla="*/ 51 w 51"/>
                  <a:gd name="T19" fmla="*/ 3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1" h="48">
                    <a:moveTo>
                      <a:pt x="51" y="30"/>
                    </a:moveTo>
                    <a:lnTo>
                      <a:pt x="29" y="29"/>
                    </a:lnTo>
                    <a:lnTo>
                      <a:pt x="0" y="48"/>
                    </a:lnTo>
                    <a:lnTo>
                      <a:pt x="0" y="36"/>
                    </a:lnTo>
                    <a:lnTo>
                      <a:pt x="20" y="24"/>
                    </a:lnTo>
                    <a:lnTo>
                      <a:pt x="0" y="12"/>
                    </a:lnTo>
                    <a:lnTo>
                      <a:pt x="0" y="0"/>
                    </a:lnTo>
                    <a:lnTo>
                      <a:pt x="30" y="20"/>
                    </a:lnTo>
                    <a:lnTo>
                      <a:pt x="51" y="20"/>
                    </a:lnTo>
                    <a:lnTo>
                      <a:pt x="51" y="3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6" name="îṣḷíḋé">
                <a:extLst>
                  <a:ext uri="{FF2B5EF4-FFF2-40B4-BE49-F238E27FC236}">
                    <a16:creationId xmlns:a16="http://schemas.microsoft.com/office/drawing/2014/main" id="{A02585B3-3F11-47D7-8E88-447ED1821C44}"/>
                  </a:ext>
                </a:extLst>
              </p:cNvPr>
              <p:cNvSpPr/>
              <p:nvPr/>
            </p:nvSpPr>
            <p:spPr bwMode="auto">
              <a:xfrm>
                <a:off x="3163784" y="5193303"/>
                <a:ext cx="87313" cy="76200"/>
              </a:xfrm>
              <a:custGeom>
                <a:avLst/>
                <a:gdLst>
                  <a:gd name="T0" fmla="*/ 4 w 47"/>
                  <a:gd name="T1" fmla="*/ 41 h 41"/>
                  <a:gd name="T2" fmla="*/ 1 w 47"/>
                  <a:gd name="T3" fmla="*/ 24 h 41"/>
                  <a:gd name="T4" fmla="*/ 0 w 47"/>
                  <a:gd name="T5" fmla="*/ 16 h 41"/>
                  <a:gd name="T6" fmla="*/ 2 w 47"/>
                  <a:gd name="T7" fmla="*/ 11 h 41"/>
                  <a:gd name="T8" fmla="*/ 5 w 47"/>
                  <a:gd name="T9" fmla="*/ 7 h 41"/>
                  <a:gd name="T10" fmla="*/ 10 w 47"/>
                  <a:gd name="T11" fmla="*/ 5 h 41"/>
                  <a:gd name="T12" fmla="*/ 16 w 47"/>
                  <a:gd name="T13" fmla="*/ 6 h 41"/>
                  <a:gd name="T14" fmla="*/ 20 w 47"/>
                  <a:gd name="T15" fmla="*/ 10 h 41"/>
                  <a:gd name="T16" fmla="*/ 23 w 47"/>
                  <a:gd name="T17" fmla="*/ 3 h 41"/>
                  <a:gd name="T18" fmla="*/ 29 w 47"/>
                  <a:gd name="T19" fmla="*/ 0 h 41"/>
                  <a:gd name="T20" fmla="*/ 35 w 47"/>
                  <a:gd name="T21" fmla="*/ 1 h 41"/>
                  <a:gd name="T22" fmla="*/ 40 w 47"/>
                  <a:gd name="T23" fmla="*/ 4 h 41"/>
                  <a:gd name="T24" fmla="*/ 43 w 47"/>
                  <a:gd name="T25" fmla="*/ 10 h 41"/>
                  <a:gd name="T26" fmla="*/ 45 w 47"/>
                  <a:gd name="T27" fmla="*/ 20 h 41"/>
                  <a:gd name="T28" fmla="*/ 47 w 47"/>
                  <a:gd name="T29" fmla="*/ 35 h 41"/>
                  <a:gd name="T30" fmla="*/ 4 w 47"/>
                  <a:gd name="T31" fmla="*/ 41 h 41"/>
                  <a:gd name="T32" fmla="*/ 10 w 47"/>
                  <a:gd name="T33" fmla="*/ 31 h 41"/>
                  <a:gd name="T34" fmla="*/ 20 w 47"/>
                  <a:gd name="T35" fmla="*/ 30 h 41"/>
                  <a:gd name="T36" fmla="*/ 19 w 47"/>
                  <a:gd name="T37" fmla="*/ 24 h 41"/>
                  <a:gd name="T38" fmla="*/ 18 w 47"/>
                  <a:gd name="T39" fmla="*/ 18 h 41"/>
                  <a:gd name="T40" fmla="*/ 16 w 47"/>
                  <a:gd name="T41" fmla="*/ 15 h 41"/>
                  <a:gd name="T42" fmla="*/ 12 w 47"/>
                  <a:gd name="T43" fmla="*/ 14 h 41"/>
                  <a:gd name="T44" fmla="*/ 9 w 47"/>
                  <a:gd name="T45" fmla="*/ 15 h 41"/>
                  <a:gd name="T46" fmla="*/ 8 w 47"/>
                  <a:gd name="T47" fmla="*/ 19 h 41"/>
                  <a:gd name="T48" fmla="*/ 9 w 47"/>
                  <a:gd name="T49" fmla="*/ 26 h 41"/>
                  <a:gd name="T50" fmla="*/ 10 w 47"/>
                  <a:gd name="T51" fmla="*/ 31 h 41"/>
                  <a:gd name="T52" fmla="*/ 27 w 47"/>
                  <a:gd name="T53" fmla="*/ 29 h 41"/>
                  <a:gd name="T54" fmla="*/ 39 w 47"/>
                  <a:gd name="T55" fmla="*/ 27 h 41"/>
                  <a:gd name="T56" fmla="*/ 37 w 47"/>
                  <a:gd name="T57" fmla="*/ 19 h 41"/>
                  <a:gd name="T58" fmla="*/ 36 w 47"/>
                  <a:gd name="T59" fmla="*/ 13 h 41"/>
                  <a:gd name="T60" fmla="*/ 34 w 47"/>
                  <a:gd name="T61" fmla="*/ 10 h 41"/>
                  <a:gd name="T62" fmla="*/ 30 w 47"/>
                  <a:gd name="T63" fmla="*/ 10 h 41"/>
                  <a:gd name="T64" fmla="*/ 27 w 47"/>
                  <a:gd name="T65" fmla="*/ 11 h 41"/>
                  <a:gd name="T66" fmla="*/ 25 w 47"/>
                  <a:gd name="T67" fmla="*/ 14 h 41"/>
                  <a:gd name="T68" fmla="*/ 26 w 47"/>
                  <a:gd name="T69" fmla="*/ 22 h 41"/>
                  <a:gd name="T70" fmla="*/ 27 w 47"/>
                  <a:gd name="T71" fmla="*/ 29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7" h="41">
                    <a:moveTo>
                      <a:pt x="4" y="41"/>
                    </a:moveTo>
                    <a:cubicBezTo>
                      <a:pt x="1" y="24"/>
                      <a:pt x="1" y="24"/>
                      <a:pt x="1" y="24"/>
                    </a:cubicBezTo>
                    <a:cubicBezTo>
                      <a:pt x="1" y="20"/>
                      <a:pt x="0" y="18"/>
                      <a:pt x="0" y="16"/>
                    </a:cubicBezTo>
                    <a:cubicBezTo>
                      <a:pt x="1" y="14"/>
                      <a:pt x="1" y="13"/>
                      <a:pt x="2" y="11"/>
                    </a:cubicBezTo>
                    <a:cubicBezTo>
                      <a:pt x="2" y="10"/>
                      <a:pt x="3" y="9"/>
                      <a:pt x="5" y="7"/>
                    </a:cubicBezTo>
                    <a:cubicBezTo>
                      <a:pt x="6" y="6"/>
                      <a:pt x="8" y="6"/>
                      <a:pt x="10" y="5"/>
                    </a:cubicBezTo>
                    <a:cubicBezTo>
                      <a:pt x="12" y="5"/>
                      <a:pt x="14" y="5"/>
                      <a:pt x="16" y="6"/>
                    </a:cubicBezTo>
                    <a:cubicBezTo>
                      <a:pt x="17" y="7"/>
                      <a:pt x="19" y="8"/>
                      <a:pt x="20" y="10"/>
                    </a:cubicBezTo>
                    <a:cubicBezTo>
                      <a:pt x="20" y="7"/>
                      <a:pt x="21" y="5"/>
                      <a:pt x="23" y="3"/>
                    </a:cubicBezTo>
                    <a:cubicBezTo>
                      <a:pt x="25" y="2"/>
                      <a:pt x="27" y="1"/>
                      <a:pt x="29" y="0"/>
                    </a:cubicBezTo>
                    <a:cubicBezTo>
                      <a:pt x="31" y="0"/>
                      <a:pt x="33" y="0"/>
                      <a:pt x="35" y="1"/>
                    </a:cubicBezTo>
                    <a:cubicBezTo>
                      <a:pt x="37" y="2"/>
                      <a:pt x="39" y="3"/>
                      <a:pt x="40" y="4"/>
                    </a:cubicBezTo>
                    <a:cubicBezTo>
                      <a:pt x="42" y="5"/>
                      <a:pt x="43" y="7"/>
                      <a:pt x="43" y="10"/>
                    </a:cubicBezTo>
                    <a:cubicBezTo>
                      <a:pt x="44" y="11"/>
                      <a:pt x="44" y="15"/>
                      <a:pt x="45" y="20"/>
                    </a:cubicBezTo>
                    <a:cubicBezTo>
                      <a:pt x="47" y="35"/>
                      <a:pt x="47" y="35"/>
                      <a:pt x="47" y="35"/>
                    </a:cubicBezTo>
                    <a:lnTo>
                      <a:pt x="4" y="41"/>
                    </a:lnTo>
                    <a:close/>
                    <a:moveTo>
                      <a:pt x="10" y="31"/>
                    </a:moveTo>
                    <a:cubicBezTo>
                      <a:pt x="20" y="30"/>
                      <a:pt x="20" y="30"/>
                      <a:pt x="20" y="30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8" y="21"/>
                      <a:pt x="18" y="19"/>
                      <a:pt x="18" y="18"/>
                    </a:cubicBezTo>
                    <a:cubicBezTo>
                      <a:pt x="17" y="16"/>
                      <a:pt x="17" y="15"/>
                      <a:pt x="16" y="15"/>
                    </a:cubicBezTo>
                    <a:cubicBezTo>
                      <a:pt x="15" y="14"/>
                      <a:pt x="14" y="14"/>
                      <a:pt x="12" y="14"/>
                    </a:cubicBezTo>
                    <a:cubicBezTo>
                      <a:pt x="11" y="14"/>
                      <a:pt x="10" y="14"/>
                      <a:pt x="9" y="15"/>
                    </a:cubicBezTo>
                    <a:cubicBezTo>
                      <a:pt x="8" y="16"/>
                      <a:pt x="8" y="17"/>
                      <a:pt x="8" y="19"/>
                    </a:cubicBezTo>
                    <a:cubicBezTo>
                      <a:pt x="8" y="20"/>
                      <a:pt x="8" y="22"/>
                      <a:pt x="9" y="26"/>
                    </a:cubicBezTo>
                    <a:lnTo>
                      <a:pt x="10" y="31"/>
                    </a:lnTo>
                    <a:close/>
                    <a:moveTo>
                      <a:pt x="27" y="29"/>
                    </a:moveTo>
                    <a:cubicBezTo>
                      <a:pt x="39" y="27"/>
                      <a:pt x="39" y="27"/>
                      <a:pt x="39" y="27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37" y="16"/>
                      <a:pt x="37" y="14"/>
                      <a:pt x="36" y="13"/>
                    </a:cubicBezTo>
                    <a:cubicBezTo>
                      <a:pt x="36" y="12"/>
                      <a:pt x="35" y="11"/>
                      <a:pt x="34" y="10"/>
                    </a:cubicBezTo>
                    <a:cubicBezTo>
                      <a:pt x="33" y="10"/>
                      <a:pt x="32" y="9"/>
                      <a:pt x="30" y="10"/>
                    </a:cubicBezTo>
                    <a:cubicBezTo>
                      <a:pt x="29" y="10"/>
                      <a:pt x="28" y="10"/>
                      <a:pt x="27" y="11"/>
                    </a:cubicBezTo>
                    <a:cubicBezTo>
                      <a:pt x="26" y="12"/>
                      <a:pt x="26" y="13"/>
                      <a:pt x="25" y="14"/>
                    </a:cubicBezTo>
                    <a:cubicBezTo>
                      <a:pt x="25" y="15"/>
                      <a:pt x="25" y="18"/>
                      <a:pt x="26" y="22"/>
                    </a:cubicBezTo>
                    <a:lnTo>
                      <a:pt x="27" y="2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7" name="îṩliďè">
                <a:extLst>
                  <a:ext uri="{FF2B5EF4-FFF2-40B4-BE49-F238E27FC236}">
                    <a16:creationId xmlns:a16="http://schemas.microsoft.com/office/drawing/2014/main" id="{61D245C6-A26B-4B4D-9F0D-F8F3817FD004}"/>
                  </a:ext>
                </a:extLst>
              </p:cNvPr>
              <p:cNvSpPr/>
              <p:nvPr/>
            </p:nvSpPr>
            <p:spPr bwMode="auto">
              <a:xfrm>
                <a:off x="3146322" y="5120278"/>
                <a:ext cx="93663" cy="79375"/>
              </a:xfrm>
              <a:custGeom>
                <a:avLst/>
                <a:gdLst>
                  <a:gd name="T0" fmla="*/ 59 w 59"/>
                  <a:gd name="T1" fmla="*/ 37 h 50"/>
                  <a:gd name="T2" fmla="*/ 9 w 59"/>
                  <a:gd name="T3" fmla="*/ 50 h 50"/>
                  <a:gd name="T4" fmla="*/ 0 w 59"/>
                  <a:gd name="T5" fmla="*/ 13 h 50"/>
                  <a:gd name="T6" fmla="*/ 8 w 59"/>
                  <a:gd name="T7" fmla="*/ 10 h 50"/>
                  <a:gd name="T8" fmla="*/ 15 w 59"/>
                  <a:gd name="T9" fmla="*/ 37 h 50"/>
                  <a:gd name="T10" fmla="*/ 25 w 59"/>
                  <a:gd name="T11" fmla="*/ 35 h 50"/>
                  <a:gd name="T12" fmla="*/ 19 w 59"/>
                  <a:gd name="T13" fmla="*/ 9 h 50"/>
                  <a:gd name="T14" fmla="*/ 27 w 59"/>
                  <a:gd name="T15" fmla="*/ 8 h 50"/>
                  <a:gd name="T16" fmla="*/ 34 w 59"/>
                  <a:gd name="T17" fmla="*/ 32 h 50"/>
                  <a:gd name="T18" fmla="*/ 47 w 59"/>
                  <a:gd name="T19" fmla="*/ 29 h 50"/>
                  <a:gd name="T20" fmla="*/ 40 w 59"/>
                  <a:gd name="T21" fmla="*/ 1 h 50"/>
                  <a:gd name="T22" fmla="*/ 49 w 59"/>
                  <a:gd name="T23" fmla="*/ 0 h 50"/>
                  <a:gd name="T24" fmla="*/ 59 w 59"/>
                  <a:gd name="T25" fmla="*/ 37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9" h="50">
                    <a:moveTo>
                      <a:pt x="59" y="37"/>
                    </a:moveTo>
                    <a:lnTo>
                      <a:pt x="9" y="50"/>
                    </a:lnTo>
                    <a:lnTo>
                      <a:pt x="0" y="13"/>
                    </a:lnTo>
                    <a:lnTo>
                      <a:pt x="8" y="10"/>
                    </a:lnTo>
                    <a:lnTo>
                      <a:pt x="15" y="37"/>
                    </a:lnTo>
                    <a:lnTo>
                      <a:pt x="25" y="35"/>
                    </a:lnTo>
                    <a:lnTo>
                      <a:pt x="19" y="9"/>
                    </a:lnTo>
                    <a:lnTo>
                      <a:pt x="27" y="8"/>
                    </a:lnTo>
                    <a:lnTo>
                      <a:pt x="34" y="32"/>
                    </a:lnTo>
                    <a:lnTo>
                      <a:pt x="47" y="29"/>
                    </a:lnTo>
                    <a:lnTo>
                      <a:pt x="40" y="1"/>
                    </a:lnTo>
                    <a:lnTo>
                      <a:pt x="49" y="0"/>
                    </a:lnTo>
                    <a:lnTo>
                      <a:pt x="59" y="3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8" name="iṧlíḋè">
                <a:extLst>
                  <a:ext uri="{FF2B5EF4-FFF2-40B4-BE49-F238E27FC236}">
                    <a16:creationId xmlns:a16="http://schemas.microsoft.com/office/drawing/2014/main" id="{3D990B3B-44F3-40CB-AE8A-D828D3462881}"/>
                  </a:ext>
                </a:extLst>
              </p:cNvPr>
              <p:cNvSpPr/>
              <p:nvPr/>
            </p:nvSpPr>
            <p:spPr bwMode="auto">
              <a:xfrm>
                <a:off x="3138384" y="5096465"/>
                <a:ext cx="82550" cy="38100"/>
              </a:xfrm>
              <a:custGeom>
                <a:avLst/>
                <a:gdLst>
                  <a:gd name="T0" fmla="*/ 52 w 52"/>
                  <a:gd name="T1" fmla="*/ 9 h 24"/>
                  <a:gd name="T2" fmla="*/ 3 w 52"/>
                  <a:gd name="T3" fmla="*/ 24 h 24"/>
                  <a:gd name="T4" fmla="*/ 0 w 52"/>
                  <a:gd name="T5" fmla="*/ 15 h 24"/>
                  <a:gd name="T6" fmla="*/ 49 w 52"/>
                  <a:gd name="T7" fmla="*/ 0 h 24"/>
                  <a:gd name="T8" fmla="*/ 52 w 52"/>
                  <a:gd name="T9" fmla="*/ 9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24">
                    <a:moveTo>
                      <a:pt x="52" y="9"/>
                    </a:moveTo>
                    <a:lnTo>
                      <a:pt x="3" y="24"/>
                    </a:lnTo>
                    <a:lnTo>
                      <a:pt x="0" y="15"/>
                    </a:lnTo>
                    <a:lnTo>
                      <a:pt x="49" y="0"/>
                    </a:lnTo>
                    <a:lnTo>
                      <a:pt x="52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9" name="islïḓè">
                <a:extLst>
                  <a:ext uri="{FF2B5EF4-FFF2-40B4-BE49-F238E27FC236}">
                    <a16:creationId xmlns:a16="http://schemas.microsoft.com/office/drawing/2014/main" id="{8D74F950-99AE-4FD5-908A-E5AE04ECCBF6}"/>
                  </a:ext>
                </a:extLst>
              </p:cNvPr>
              <p:cNvSpPr/>
              <p:nvPr/>
            </p:nvSpPr>
            <p:spPr bwMode="auto">
              <a:xfrm>
                <a:off x="3120922" y="5047253"/>
                <a:ext cx="88900" cy="52388"/>
              </a:xfrm>
              <a:custGeom>
                <a:avLst/>
                <a:gdLst>
                  <a:gd name="T0" fmla="*/ 3 w 48"/>
                  <a:gd name="T1" fmla="*/ 20 h 28"/>
                  <a:gd name="T2" fmla="*/ 0 w 48"/>
                  <a:gd name="T3" fmla="*/ 12 h 28"/>
                  <a:gd name="T4" fmla="*/ 26 w 48"/>
                  <a:gd name="T5" fmla="*/ 2 h 28"/>
                  <a:gd name="T6" fmla="*/ 34 w 48"/>
                  <a:gd name="T7" fmla="*/ 0 h 28"/>
                  <a:gd name="T8" fmla="*/ 42 w 48"/>
                  <a:gd name="T9" fmla="*/ 3 h 28"/>
                  <a:gd name="T10" fmla="*/ 47 w 48"/>
                  <a:gd name="T11" fmla="*/ 10 h 28"/>
                  <a:gd name="T12" fmla="*/ 47 w 48"/>
                  <a:gd name="T13" fmla="*/ 21 h 28"/>
                  <a:gd name="T14" fmla="*/ 38 w 48"/>
                  <a:gd name="T15" fmla="*/ 28 h 28"/>
                  <a:gd name="T16" fmla="*/ 34 w 48"/>
                  <a:gd name="T17" fmla="*/ 20 h 28"/>
                  <a:gd name="T18" fmla="*/ 39 w 48"/>
                  <a:gd name="T19" fmla="*/ 17 h 28"/>
                  <a:gd name="T20" fmla="*/ 40 w 48"/>
                  <a:gd name="T21" fmla="*/ 13 h 28"/>
                  <a:gd name="T22" fmla="*/ 37 w 48"/>
                  <a:gd name="T23" fmla="*/ 9 h 28"/>
                  <a:gd name="T24" fmla="*/ 30 w 48"/>
                  <a:gd name="T25" fmla="*/ 10 h 28"/>
                  <a:gd name="T26" fmla="*/ 3 w 48"/>
                  <a:gd name="T27" fmla="*/ 2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8" h="28">
                    <a:moveTo>
                      <a:pt x="3" y="20"/>
                    </a:moveTo>
                    <a:cubicBezTo>
                      <a:pt x="0" y="12"/>
                      <a:pt x="0" y="12"/>
                      <a:pt x="0" y="12"/>
                    </a:cubicBezTo>
                    <a:cubicBezTo>
                      <a:pt x="26" y="2"/>
                      <a:pt x="26" y="2"/>
                      <a:pt x="26" y="2"/>
                    </a:cubicBezTo>
                    <a:cubicBezTo>
                      <a:pt x="29" y="1"/>
                      <a:pt x="32" y="0"/>
                      <a:pt x="34" y="0"/>
                    </a:cubicBezTo>
                    <a:cubicBezTo>
                      <a:pt x="37" y="0"/>
                      <a:pt x="39" y="1"/>
                      <a:pt x="42" y="3"/>
                    </a:cubicBezTo>
                    <a:cubicBezTo>
                      <a:pt x="44" y="4"/>
                      <a:pt x="46" y="7"/>
                      <a:pt x="47" y="10"/>
                    </a:cubicBezTo>
                    <a:cubicBezTo>
                      <a:pt x="48" y="14"/>
                      <a:pt x="48" y="18"/>
                      <a:pt x="47" y="21"/>
                    </a:cubicBezTo>
                    <a:cubicBezTo>
                      <a:pt x="45" y="24"/>
                      <a:pt x="42" y="26"/>
                      <a:pt x="38" y="28"/>
                    </a:cubicBezTo>
                    <a:cubicBezTo>
                      <a:pt x="34" y="20"/>
                      <a:pt x="34" y="20"/>
                      <a:pt x="34" y="20"/>
                    </a:cubicBezTo>
                    <a:cubicBezTo>
                      <a:pt x="37" y="19"/>
                      <a:pt x="38" y="18"/>
                      <a:pt x="39" y="17"/>
                    </a:cubicBezTo>
                    <a:cubicBezTo>
                      <a:pt x="40" y="16"/>
                      <a:pt x="40" y="14"/>
                      <a:pt x="40" y="13"/>
                    </a:cubicBezTo>
                    <a:cubicBezTo>
                      <a:pt x="39" y="11"/>
                      <a:pt x="38" y="10"/>
                      <a:pt x="37" y="9"/>
                    </a:cubicBezTo>
                    <a:cubicBezTo>
                      <a:pt x="35" y="9"/>
                      <a:pt x="33" y="9"/>
                      <a:pt x="30" y="10"/>
                    </a:cubicBezTo>
                    <a:lnTo>
                      <a:pt x="3" y="2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0" name="íṥ1iḍe">
                <a:extLst>
                  <a:ext uri="{FF2B5EF4-FFF2-40B4-BE49-F238E27FC236}">
                    <a16:creationId xmlns:a16="http://schemas.microsoft.com/office/drawing/2014/main" id="{F097300B-81F1-4857-BB0E-2BA44FF2859F}"/>
                  </a:ext>
                </a:extLst>
              </p:cNvPr>
              <p:cNvSpPr/>
              <p:nvPr/>
            </p:nvSpPr>
            <p:spPr bwMode="auto">
              <a:xfrm>
                <a:off x="3112984" y="5017090"/>
                <a:ext cx="80963" cy="46038"/>
              </a:xfrm>
              <a:custGeom>
                <a:avLst/>
                <a:gdLst>
                  <a:gd name="T0" fmla="*/ 51 w 51"/>
                  <a:gd name="T1" fmla="*/ 9 h 29"/>
                  <a:gd name="T2" fmla="*/ 3 w 51"/>
                  <a:gd name="T3" fmla="*/ 29 h 29"/>
                  <a:gd name="T4" fmla="*/ 0 w 51"/>
                  <a:gd name="T5" fmla="*/ 19 h 29"/>
                  <a:gd name="T6" fmla="*/ 46 w 51"/>
                  <a:gd name="T7" fmla="*/ 0 h 29"/>
                  <a:gd name="T8" fmla="*/ 51 w 51"/>
                  <a:gd name="T9" fmla="*/ 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1" h="29">
                    <a:moveTo>
                      <a:pt x="51" y="9"/>
                    </a:moveTo>
                    <a:lnTo>
                      <a:pt x="3" y="29"/>
                    </a:lnTo>
                    <a:lnTo>
                      <a:pt x="0" y="19"/>
                    </a:lnTo>
                    <a:lnTo>
                      <a:pt x="46" y="0"/>
                    </a:lnTo>
                    <a:lnTo>
                      <a:pt x="51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1" name="iṥľîḋé">
                <a:extLst>
                  <a:ext uri="{FF2B5EF4-FFF2-40B4-BE49-F238E27FC236}">
                    <a16:creationId xmlns:a16="http://schemas.microsoft.com/office/drawing/2014/main" id="{526B0D0B-87F5-4366-9F13-A8CA98ECB807}"/>
                  </a:ext>
                </a:extLst>
              </p:cNvPr>
              <p:cNvSpPr/>
              <p:nvPr/>
            </p:nvSpPr>
            <p:spPr bwMode="auto">
              <a:xfrm>
                <a:off x="3081234" y="4948828"/>
                <a:ext cx="101600" cy="93663"/>
              </a:xfrm>
              <a:custGeom>
                <a:avLst/>
                <a:gdLst>
                  <a:gd name="T0" fmla="*/ 64 w 64"/>
                  <a:gd name="T1" fmla="*/ 36 h 59"/>
                  <a:gd name="T2" fmla="*/ 18 w 64"/>
                  <a:gd name="T3" fmla="*/ 59 h 59"/>
                  <a:gd name="T4" fmla="*/ 14 w 64"/>
                  <a:gd name="T5" fmla="*/ 50 h 59"/>
                  <a:gd name="T6" fmla="*/ 35 w 64"/>
                  <a:gd name="T7" fmla="*/ 16 h 59"/>
                  <a:gd name="T8" fmla="*/ 3 w 64"/>
                  <a:gd name="T9" fmla="*/ 31 h 59"/>
                  <a:gd name="T10" fmla="*/ 0 w 64"/>
                  <a:gd name="T11" fmla="*/ 22 h 59"/>
                  <a:gd name="T12" fmla="*/ 45 w 64"/>
                  <a:gd name="T13" fmla="*/ 0 h 59"/>
                  <a:gd name="T14" fmla="*/ 50 w 64"/>
                  <a:gd name="T15" fmla="*/ 8 h 59"/>
                  <a:gd name="T16" fmla="*/ 29 w 64"/>
                  <a:gd name="T17" fmla="*/ 42 h 59"/>
                  <a:gd name="T18" fmla="*/ 59 w 64"/>
                  <a:gd name="T19" fmla="*/ 26 h 59"/>
                  <a:gd name="T20" fmla="*/ 64 w 64"/>
                  <a:gd name="T21" fmla="*/ 36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4" h="59">
                    <a:moveTo>
                      <a:pt x="64" y="36"/>
                    </a:moveTo>
                    <a:lnTo>
                      <a:pt x="18" y="59"/>
                    </a:lnTo>
                    <a:lnTo>
                      <a:pt x="14" y="50"/>
                    </a:lnTo>
                    <a:lnTo>
                      <a:pt x="35" y="16"/>
                    </a:lnTo>
                    <a:lnTo>
                      <a:pt x="3" y="31"/>
                    </a:lnTo>
                    <a:lnTo>
                      <a:pt x="0" y="22"/>
                    </a:lnTo>
                    <a:lnTo>
                      <a:pt x="45" y="0"/>
                    </a:lnTo>
                    <a:lnTo>
                      <a:pt x="50" y="8"/>
                    </a:lnTo>
                    <a:lnTo>
                      <a:pt x="29" y="42"/>
                    </a:lnTo>
                    <a:lnTo>
                      <a:pt x="59" y="26"/>
                    </a:lnTo>
                    <a:lnTo>
                      <a:pt x="64" y="3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2" name="îślidè">
                <a:extLst>
                  <a:ext uri="{FF2B5EF4-FFF2-40B4-BE49-F238E27FC236}">
                    <a16:creationId xmlns:a16="http://schemas.microsoft.com/office/drawing/2014/main" id="{555EE3DF-75AD-4642-9FB8-A583A743EA43}"/>
                  </a:ext>
                </a:extLst>
              </p:cNvPr>
              <p:cNvSpPr/>
              <p:nvPr/>
            </p:nvSpPr>
            <p:spPr bwMode="auto">
              <a:xfrm>
                <a:off x="3047897" y="4877390"/>
                <a:ext cx="84138" cy="88900"/>
              </a:xfrm>
              <a:custGeom>
                <a:avLst/>
                <a:gdLst>
                  <a:gd name="T0" fmla="*/ 28 w 46"/>
                  <a:gd name="T1" fmla="*/ 21 h 48"/>
                  <a:gd name="T2" fmla="*/ 22 w 46"/>
                  <a:gd name="T3" fmla="*/ 25 h 48"/>
                  <a:gd name="T4" fmla="*/ 11 w 46"/>
                  <a:gd name="T5" fmla="*/ 9 h 48"/>
                  <a:gd name="T6" fmla="*/ 26 w 46"/>
                  <a:gd name="T7" fmla="*/ 0 h 48"/>
                  <a:gd name="T8" fmla="*/ 35 w 46"/>
                  <a:gd name="T9" fmla="*/ 4 h 48"/>
                  <a:gd name="T10" fmla="*/ 42 w 46"/>
                  <a:gd name="T11" fmla="*/ 12 h 48"/>
                  <a:gd name="T12" fmla="*/ 46 w 46"/>
                  <a:gd name="T13" fmla="*/ 24 h 48"/>
                  <a:gd name="T14" fmla="*/ 43 w 46"/>
                  <a:gd name="T15" fmla="*/ 35 h 48"/>
                  <a:gd name="T16" fmla="*/ 35 w 46"/>
                  <a:gd name="T17" fmla="*/ 43 h 48"/>
                  <a:gd name="T18" fmla="*/ 23 w 46"/>
                  <a:gd name="T19" fmla="*/ 47 h 48"/>
                  <a:gd name="T20" fmla="*/ 12 w 46"/>
                  <a:gd name="T21" fmla="*/ 45 h 48"/>
                  <a:gd name="T22" fmla="*/ 4 w 46"/>
                  <a:gd name="T23" fmla="*/ 37 h 48"/>
                  <a:gd name="T24" fmla="*/ 0 w 46"/>
                  <a:gd name="T25" fmla="*/ 24 h 48"/>
                  <a:gd name="T26" fmla="*/ 5 w 46"/>
                  <a:gd name="T27" fmla="*/ 14 h 48"/>
                  <a:gd name="T28" fmla="*/ 11 w 46"/>
                  <a:gd name="T29" fmla="*/ 21 h 48"/>
                  <a:gd name="T30" fmla="*/ 9 w 46"/>
                  <a:gd name="T31" fmla="*/ 27 h 48"/>
                  <a:gd name="T32" fmla="*/ 11 w 46"/>
                  <a:gd name="T33" fmla="*/ 33 h 48"/>
                  <a:gd name="T34" fmla="*/ 19 w 46"/>
                  <a:gd name="T35" fmla="*/ 39 h 48"/>
                  <a:gd name="T36" fmla="*/ 30 w 46"/>
                  <a:gd name="T37" fmla="*/ 36 h 48"/>
                  <a:gd name="T38" fmla="*/ 38 w 46"/>
                  <a:gd name="T39" fmla="*/ 26 h 48"/>
                  <a:gd name="T40" fmla="*/ 36 w 46"/>
                  <a:gd name="T41" fmla="*/ 17 h 48"/>
                  <a:gd name="T42" fmla="*/ 32 w 46"/>
                  <a:gd name="T43" fmla="*/ 13 h 48"/>
                  <a:gd name="T44" fmla="*/ 27 w 46"/>
                  <a:gd name="T45" fmla="*/ 10 h 48"/>
                  <a:gd name="T46" fmla="*/ 23 w 46"/>
                  <a:gd name="T47" fmla="*/ 13 h 48"/>
                  <a:gd name="T48" fmla="*/ 28 w 46"/>
                  <a:gd name="T49" fmla="*/ 21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6" h="48">
                    <a:moveTo>
                      <a:pt x="28" y="21"/>
                    </a:moveTo>
                    <a:cubicBezTo>
                      <a:pt x="22" y="25"/>
                      <a:pt x="22" y="25"/>
                      <a:pt x="22" y="25"/>
                    </a:cubicBezTo>
                    <a:cubicBezTo>
                      <a:pt x="11" y="9"/>
                      <a:pt x="11" y="9"/>
                      <a:pt x="11" y="9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9" y="1"/>
                      <a:pt x="31" y="2"/>
                      <a:pt x="35" y="4"/>
                    </a:cubicBezTo>
                    <a:cubicBezTo>
                      <a:pt x="38" y="6"/>
                      <a:pt x="40" y="9"/>
                      <a:pt x="42" y="12"/>
                    </a:cubicBezTo>
                    <a:cubicBezTo>
                      <a:pt x="45" y="16"/>
                      <a:pt x="46" y="20"/>
                      <a:pt x="46" y="24"/>
                    </a:cubicBezTo>
                    <a:cubicBezTo>
                      <a:pt x="46" y="28"/>
                      <a:pt x="45" y="31"/>
                      <a:pt x="43" y="35"/>
                    </a:cubicBezTo>
                    <a:cubicBezTo>
                      <a:pt x="41" y="38"/>
                      <a:pt x="38" y="41"/>
                      <a:pt x="35" y="43"/>
                    </a:cubicBezTo>
                    <a:cubicBezTo>
                      <a:pt x="31" y="46"/>
                      <a:pt x="27" y="47"/>
                      <a:pt x="23" y="47"/>
                    </a:cubicBezTo>
                    <a:cubicBezTo>
                      <a:pt x="19" y="48"/>
                      <a:pt x="15" y="47"/>
                      <a:pt x="12" y="45"/>
                    </a:cubicBezTo>
                    <a:cubicBezTo>
                      <a:pt x="9" y="43"/>
                      <a:pt x="6" y="41"/>
                      <a:pt x="4" y="37"/>
                    </a:cubicBezTo>
                    <a:cubicBezTo>
                      <a:pt x="1" y="32"/>
                      <a:pt x="0" y="28"/>
                      <a:pt x="0" y="24"/>
                    </a:cubicBezTo>
                    <a:cubicBezTo>
                      <a:pt x="0" y="21"/>
                      <a:pt x="2" y="17"/>
                      <a:pt x="5" y="14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0" y="23"/>
                      <a:pt x="9" y="24"/>
                      <a:pt x="9" y="27"/>
                    </a:cubicBezTo>
                    <a:cubicBezTo>
                      <a:pt x="8" y="29"/>
                      <a:pt x="9" y="31"/>
                      <a:pt x="11" y="33"/>
                    </a:cubicBezTo>
                    <a:cubicBezTo>
                      <a:pt x="13" y="36"/>
                      <a:pt x="15" y="38"/>
                      <a:pt x="19" y="39"/>
                    </a:cubicBezTo>
                    <a:cubicBezTo>
                      <a:pt x="22" y="39"/>
                      <a:pt x="26" y="38"/>
                      <a:pt x="30" y="36"/>
                    </a:cubicBezTo>
                    <a:cubicBezTo>
                      <a:pt x="34" y="33"/>
                      <a:pt x="37" y="30"/>
                      <a:pt x="38" y="26"/>
                    </a:cubicBezTo>
                    <a:cubicBezTo>
                      <a:pt x="39" y="23"/>
                      <a:pt x="38" y="20"/>
                      <a:pt x="36" y="17"/>
                    </a:cubicBezTo>
                    <a:cubicBezTo>
                      <a:pt x="35" y="15"/>
                      <a:pt x="34" y="14"/>
                      <a:pt x="32" y="13"/>
                    </a:cubicBezTo>
                    <a:cubicBezTo>
                      <a:pt x="30" y="11"/>
                      <a:pt x="29" y="10"/>
                      <a:pt x="27" y="10"/>
                    </a:cubicBezTo>
                    <a:cubicBezTo>
                      <a:pt x="23" y="13"/>
                      <a:pt x="23" y="13"/>
                      <a:pt x="23" y="13"/>
                    </a:cubicBezTo>
                    <a:lnTo>
                      <a:pt x="28" y="2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3" name="îŝ1ide">
                <a:extLst>
                  <a:ext uri="{FF2B5EF4-FFF2-40B4-BE49-F238E27FC236}">
                    <a16:creationId xmlns:a16="http://schemas.microsoft.com/office/drawing/2014/main" id="{B92FE906-51E3-4443-976B-1022CDFBD6CD}"/>
                  </a:ext>
                </a:extLst>
              </p:cNvPr>
              <p:cNvSpPr/>
              <p:nvPr/>
            </p:nvSpPr>
            <p:spPr bwMode="auto">
              <a:xfrm>
                <a:off x="1981097" y="4907553"/>
                <a:ext cx="931863" cy="969963"/>
              </a:xfrm>
              <a:custGeom>
                <a:avLst/>
                <a:gdLst>
                  <a:gd name="T0" fmla="*/ 488 w 506"/>
                  <a:gd name="T1" fmla="*/ 144 h 525"/>
                  <a:gd name="T2" fmla="*/ 449 w 506"/>
                  <a:gd name="T3" fmla="*/ 161 h 525"/>
                  <a:gd name="T4" fmla="*/ 473 w 506"/>
                  <a:gd name="T5" fmla="*/ 361 h 525"/>
                  <a:gd name="T6" fmla="*/ 434 w 506"/>
                  <a:gd name="T7" fmla="*/ 382 h 525"/>
                  <a:gd name="T8" fmla="*/ 463 w 506"/>
                  <a:gd name="T9" fmla="*/ 392 h 525"/>
                  <a:gd name="T10" fmla="*/ 434 w 506"/>
                  <a:gd name="T11" fmla="*/ 455 h 525"/>
                  <a:gd name="T12" fmla="*/ 418 w 506"/>
                  <a:gd name="T13" fmla="*/ 525 h 525"/>
                  <a:gd name="T14" fmla="*/ 328 w 506"/>
                  <a:gd name="T15" fmla="*/ 392 h 525"/>
                  <a:gd name="T16" fmla="*/ 200 w 506"/>
                  <a:gd name="T17" fmla="*/ 376 h 525"/>
                  <a:gd name="T18" fmla="*/ 179 w 506"/>
                  <a:gd name="T19" fmla="*/ 525 h 525"/>
                  <a:gd name="T20" fmla="*/ 72 w 506"/>
                  <a:gd name="T21" fmla="*/ 510 h 525"/>
                  <a:gd name="T22" fmla="*/ 44 w 506"/>
                  <a:gd name="T23" fmla="*/ 439 h 525"/>
                  <a:gd name="T24" fmla="*/ 72 w 506"/>
                  <a:gd name="T25" fmla="*/ 392 h 525"/>
                  <a:gd name="T26" fmla="*/ 57 w 506"/>
                  <a:gd name="T27" fmla="*/ 382 h 525"/>
                  <a:gd name="T28" fmla="*/ 18 w 506"/>
                  <a:gd name="T29" fmla="*/ 161 h 525"/>
                  <a:gd name="T30" fmla="*/ 56 w 506"/>
                  <a:gd name="T31" fmla="*/ 144 h 525"/>
                  <a:gd name="T32" fmla="*/ 0 w 506"/>
                  <a:gd name="T33" fmla="*/ 21 h 525"/>
                  <a:gd name="T34" fmla="*/ 92 w 506"/>
                  <a:gd name="T35" fmla="*/ 21 h 525"/>
                  <a:gd name="T36" fmla="*/ 403 w 506"/>
                  <a:gd name="T37" fmla="*/ 82 h 525"/>
                  <a:gd name="T38" fmla="*/ 457 w 506"/>
                  <a:gd name="T39" fmla="*/ 0 h 525"/>
                  <a:gd name="T40" fmla="*/ 461 w 506"/>
                  <a:gd name="T41" fmla="*/ 82 h 525"/>
                  <a:gd name="T42" fmla="*/ 455 w 506"/>
                  <a:gd name="T43" fmla="*/ 24 h 525"/>
                  <a:gd name="T44" fmla="*/ 435 w 506"/>
                  <a:gd name="T45" fmla="*/ 82 h 525"/>
                  <a:gd name="T46" fmla="*/ 454 w 506"/>
                  <a:gd name="T47" fmla="*/ 127 h 525"/>
                  <a:gd name="T48" fmla="*/ 49 w 506"/>
                  <a:gd name="T49" fmla="*/ 112 h 525"/>
                  <a:gd name="T50" fmla="*/ 78 w 506"/>
                  <a:gd name="T51" fmla="*/ 127 h 525"/>
                  <a:gd name="T52" fmla="*/ 81 w 506"/>
                  <a:gd name="T53" fmla="*/ 161 h 525"/>
                  <a:gd name="T54" fmla="*/ 426 w 506"/>
                  <a:gd name="T55" fmla="*/ 145 h 525"/>
                  <a:gd name="T56" fmla="*/ 454 w 506"/>
                  <a:gd name="T57" fmla="*/ 127 h 525"/>
                  <a:gd name="T58" fmla="*/ 450 w 506"/>
                  <a:gd name="T59" fmla="*/ 178 h 525"/>
                  <a:gd name="T60" fmla="*/ 65 w 506"/>
                  <a:gd name="T61" fmla="*/ 335 h 525"/>
                  <a:gd name="T62" fmla="*/ 421 w 506"/>
                  <a:gd name="T63" fmla="*/ 349 h 525"/>
                  <a:gd name="T64" fmla="*/ 398 w 506"/>
                  <a:gd name="T65" fmla="*/ 490 h 525"/>
                  <a:gd name="T66" fmla="*/ 356 w 506"/>
                  <a:gd name="T67" fmla="*/ 371 h 525"/>
                  <a:gd name="T68" fmla="*/ 389 w 506"/>
                  <a:gd name="T69" fmla="*/ 496 h 525"/>
                  <a:gd name="T70" fmla="*/ 150 w 506"/>
                  <a:gd name="T71" fmla="*/ 496 h 525"/>
                  <a:gd name="T72" fmla="*/ 108 w 506"/>
                  <a:gd name="T73" fmla="*/ 371 h 525"/>
                  <a:gd name="T74" fmla="*/ 117 w 506"/>
                  <a:gd name="T75" fmla="*/ 496 h 525"/>
                  <a:gd name="T76" fmla="*/ 71 w 506"/>
                  <a:gd name="T77" fmla="*/ 82 h 525"/>
                  <a:gd name="T78" fmla="*/ 51 w 506"/>
                  <a:gd name="T79" fmla="*/ 24 h 525"/>
                  <a:gd name="T80" fmla="*/ 45 w 506"/>
                  <a:gd name="T81" fmla="*/ 82 h 5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506" h="525">
                    <a:moveTo>
                      <a:pt x="506" y="21"/>
                    </a:moveTo>
                    <a:cubicBezTo>
                      <a:pt x="488" y="144"/>
                      <a:pt x="488" y="144"/>
                      <a:pt x="488" y="144"/>
                    </a:cubicBezTo>
                    <a:cubicBezTo>
                      <a:pt x="450" y="144"/>
                      <a:pt x="450" y="144"/>
                      <a:pt x="450" y="144"/>
                    </a:cubicBezTo>
                    <a:cubicBezTo>
                      <a:pt x="449" y="161"/>
                      <a:pt x="449" y="161"/>
                      <a:pt x="449" y="161"/>
                    </a:cubicBezTo>
                    <a:cubicBezTo>
                      <a:pt x="488" y="161"/>
                      <a:pt x="488" y="161"/>
                      <a:pt x="488" y="161"/>
                    </a:cubicBezTo>
                    <a:cubicBezTo>
                      <a:pt x="473" y="361"/>
                      <a:pt x="473" y="361"/>
                      <a:pt x="473" y="361"/>
                    </a:cubicBezTo>
                    <a:cubicBezTo>
                      <a:pt x="473" y="372"/>
                      <a:pt x="462" y="382"/>
                      <a:pt x="450" y="382"/>
                    </a:cubicBezTo>
                    <a:cubicBezTo>
                      <a:pt x="434" y="382"/>
                      <a:pt x="434" y="382"/>
                      <a:pt x="434" y="382"/>
                    </a:cubicBezTo>
                    <a:cubicBezTo>
                      <a:pt x="434" y="392"/>
                      <a:pt x="434" y="392"/>
                      <a:pt x="434" y="392"/>
                    </a:cubicBezTo>
                    <a:cubicBezTo>
                      <a:pt x="463" y="392"/>
                      <a:pt x="463" y="392"/>
                      <a:pt x="463" y="392"/>
                    </a:cubicBezTo>
                    <a:cubicBezTo>
                      <a:pt x="463" y="439"/>
                      <a:pt x="463" y="439"/>
                      <a:pt x="463" y="439"/>
                    </a:cubicBezTo>
                    <a:cubicBezTo>
                      <a:pt x="463" y="448"/>
                      <a:pt x="450" y="455"/>
                      <a:pt x="434" y="455"/>
                    </a:cubicBezTo>
                    <a:cubicBezTo>
                      <a:pt x="434" y="510"/>
                      <a:pt x="434" y="510"/>
                      <a:pt x="434" y="510"/>
                    </a:cubicBezTo>
                    <a:cubicBezTo>
                      <a:pt x="434" y="518"/>
                      <a:pt x="427" y="525"/>
                      <a:pt x="418" y="525"/>
                    </a:cubicBezTo>
                    <a:cubicBezTo>
                      <a:pt x="328" y="525"/>
                      <a:pt x="328" y="525"/>
                      <a:pt x="328" y="525"/>
                    </a:cubicBezTo>
                    <a:cubicBezTo>
                      <a:pt x="328" y="392"/>
                      <a:pt x="328" y="392"/>
                      <a:pt x="328" y="392"/>
                    </a:cubicBezTo>
                    <a:cubicBezTo>
                      <a:pt x="328" y="383"/>
                      <a:pt x="318" y="376"/>
                      <a:pt x="307" y="376"/>
                    </a:cubicBezTo>
                    <a:cubicBezTo>
                      <a:pt x="200" y="376"/>
                      <a:pt x="200" y="376"/>
                      <a:pt x="200" y="376"/>
                    </a:cubicBezTo>
                    <a:cubicBezTo>
                      <a:pt x="188" y="376"/>
                      <a:pt x="179" y="383"/>
                      <a:pt x="179" y="392"/>
                    </a:cubicBezTo>
                    <a:cubicBezTo>
                      <a:pt x="179" y="525"/>
                      <a:pt x="179" y="525"/>
                      <a:pt x="179" y="525"/>
                    </a:cubicBezTo>
                    <a:cubicBezTo>
                      <a:pt x="89" y="525"/>
                      <a:pt x="89" y="525"/>
                      <a:pt x="89" y="525"/>
                    </a:cubicBezTo>
                    <a:cubicBezTo>
                      <a:pt x="80" y="525"/>
                      <a:pt x="72" y="518"/>
                      <a:pt x="72" y="510"/>
                    </a:cubicBezTo>
                    <a:cubicBezTo>
                      <a:pt x="72" y="455"/>
                      <a:pt x="72" y="455"/>
                      <a:pt x="72" y="455"/>
                    </a:cubicBezTo>
                    <a:cubicBezTo>
                      <a:pt x="56" y="455"/>
                      <a:pt x="44" y="448"/>
                      <a:pt x="44" y="439"/>
                    </a:cubicBezTo>
                    <a:cubicBezTo>
                      <a:pt x="44" y="392"/>
                      <a:pt x="44" y="392"/>
                      <a:pt x="44" y="392"/>
                    </a:cubicBezTo>
                    <a:cubicBezTo>
                      <a:pt x="72" y="392"/>
                      <a:pt x="72" y="392"/>
                      <a:pt x="72" y="392"/>
                    </a:cubicBezTo>
                    <a:cubicBezTo>
                      <a:pt x="72" y="382"/>
                      <a:pt x="72" y="382"/>
                      <a:pt x="72" y="382"/>
                    </a:cubicBezTo>
                    <a:cubicBezTo>
                      <a:pt x="57" y="382"/>
                      <a:pt x="57" y="382"/>
                      <a:pt x="57" y="382"/>
                    </a:cubicBezTo>
                    <a:cubicBezTo>
                      <a:pt x="44" y="382"/>
                      <a:pt x="34" y="372"/>
                      <a:pt x="34" y="361"/>
                    </a:cubicBezTo>
                    <a:cubicBezTo>
                      <a:pt x="18" y="161"/>
                      <a:pt x="18" y="161"/>
                      <a:pt x="18" y="161"/>
                    </a:cubicBezTo>
                    <a:cubicBezTo>
                      <a:pt x="58" y="161"/>
                      <a:pt x="58" y="161"/>
                      <a:pt x="58" y="161"/>
                    </a:cubicBezTo>
                    <a:cubicBezTo>
                      <a:pt x="56" y="144"/>
                      <a:pt x="56" y="144"/>
                      <a:pt x="56" y="144"/>
                    </a:cubicBezTo>
                    <a:cubicBezTo>
                      <a:pt x="18" y="144"/>
                      <a:pt x="18" y="144"/>
                      <a:pt x="18" y="144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2" y="7"/>
                      <a:pt x="31" y="0"/>
                      <a:pt x="49" y="0"/>
                    </a:cubicBezTo>
                    <a:cubicBezTo>
                      <a:pt x="73" y="0"/>
                      <a:pt x="80" y="3"/>
                      <a:pt x="92" y="21"/>
                    </a:cubicBezTo>
                    <a:cubicBezTo>
                      <a:pt x="103" y="82"/>
                      <a:pt x="103" y="82"/>
                      <a:pt x="103" y="82"/>
                    </a:cubicBezTo>
                    <a:cubicBezTo>
                      <a:pt x="403" y="82"/>
                      <a:pt x="403" y="82"/>
                      <a:pt x="403" y="82"/>
                    </a:cubicBezTo>
                    <a:cubicBezTo>
                      <a:pt x="415" y="21"/>
                      <a:pt x="415" y="21"/>
                      <a:pt x="415" y="21"/>
                    </a:cubicBezTo>
                    <a:cubicBezTo>
                      <a:pt x="426" y="3"/>
                      <a:pt x="433" y="0"/>
                      <a:pt x="457" y="0"/>
                    </a:cubicBezTo>
                    <a:cubicBezTo>
                      <a:pt x="475" y="0"/>
                      <a:pt x="504" y="7"/>
                      <a:pt x="506" y="21"/>
                    </a:cubicBezTo>
                    <a:close/>
                    <a:moveTo>
                      <a:pt x="461" y="82"/>
                    </a:moveTo>
                    <a:cubicBezTo>
                      <a:pt x="469" y="32"/>
                      <a:pt x="469" y="32"/>
                      <a:pt x="469" y="32"/>
                    </a:cubicBezTo>
                    <a:cubicBezTo>
                      <a:pt x="469" y="24"/>
                      <a:pt x="463" y="24"/>
                      <a:pt x="455" y="24"/>
                    </a:cubicBezTo>
                    <a:cubicBezTo>
                      <a:pt x="450" y="24"/>
                      <a:pt x="447" y="26"/>
                      <a:pt x="445" y="32"/>
                    </a:cubicBezTo>
                    <a:cubicBezTo>
                      <a:pt x="435" y="82"/>
                      <a:pt x="435" y="82"/>
                      <a:pt x="435" y="82"/>
                    </a:cubicBezTo>
                    <a:lnTo>
                      <a:pt x="461" y="82"/>
                    </a:lnTo>
                    <a:close/>
                    <a:moveTo>
                      <a:pt x="454" y="127"/>
                    </a:moveTo>
                    <a:cubicBezTo>
                      <a:pt x="457" y="112"/>
                      <a:pt x="457" y="112"/>
                      <a:pt x="457" y="112"/>
                    </a:cubicBezTo>
                    <a:cubicBezTo>
                      <a:pt x="49" y="112"/>
                      <a:pt x="49" y="112"/>
                      <a:pt x="49" y="112"/>
                    </a:cubicBezTo>
                    <a:cubicBezTo>
                      <a:pt x="52" y="127"/>
                      <a:pt x="52" y="127"/>
                      <a:pt x="52" y="127"/>
                    </a:cubicBezTo>
                    <a:cubicBezTo>
                      <a:pt x="78" y="127"/>
                      <a:pt x="78" y="127"/>
                      <a:pt x="78" y="127"/>
                    </a:cubicBezTo>
                    <a:cubicBezTo>
                      <a:pt x="80" y="145"/>
                      <a:pt x="80" y="145"/>
                      <a:pt x="80" y="145"/>
                    </a:cubicBezTo>
                    <a:cubicBezTo>
                      <a:pt x="81" y="161"/>
                      <a:pt x="81" y="161"/>
                      <a:pt x="81" y="161"/>
                    </a:cubicBezTo>
                    <a:cubicBezTo>
                      <a:pt x="425" y="161"/>
                      <a:pt x="425" y="161"/>
                      <a:pt x="425" y="161"/>
                    </a:cubicBezTo>
                    <a:cubicBezTo>
                      <a:pt x="426" y="145"/>
                      <a:pt x="426" y="145"/>
                      <a:pt x="426" y="145"/>
                    </a:cubicBezTo>
                    <a:cubicBezTo>
                      <a:pt x="428" y="127"/>
                      <a:pt x="428" y="127"/>
                      <a:pt x="428" y="127"/>
                    </a:cubicBezTo>
                    <a:lnTo>
                      <a:pt x="454" y="127"/>
                    </a:lnTo>
                    <a:close/>
                    <a:moveTo>
                      <a:pt x="441" y="335"/>
                    </a:moveTo>
                    <a:cubicBezTo>
                      <a:pt x="450" y="178"/>
                      <a:pt x="450" y="178"/>
                      <a:pt x="450" y="178"/>
                    </a:cubicBezTo>
                    <a:cubicBezTo>
                      <a:pt x="56" y="178"/>
                      <a:pt x="56" y="178"/>
                      <a:pt x="56" y="178"/>
                    </a:cubicBezTo>
                    <a:cubicBezTo>
                      <a:pt x="65" y="335"/>
                      <a:pt x="65" y="335"/>
                      <a:pt x="65" y="335"/>
                    </a:cubicBezTo>
                    <a:cubicBezTo>
                      <a:pt x="65" y="343"/>
                      <a:pt x="74" y="349"/>
                      <a:pt x="85" y="349"/>
                    </a:cubicBezTo>
                    <a:cubicBezTo>
                      <a:pt x="421" y="349"/>
                      <a:pt x="421" y="349"/>
                      <a:pt x="421" y="349"/>
                    </a:cubicBezTo>
                    <a:cubicBezTo>
                      <a:pt x="432" y="349"/>
                      <a:pt x="441" y="343"/>
                      <a:pt x="441" y="335"/>
                    </a:cubicBezTo>
                    <a:close/>
                    <a:moveTo>
                      <a:pt x="398" y="490"/>
                    </a:moveTo>
                    <a:cubicBezTo>
                      <a:pt x="398" y="371"/>
                      <a:pt x="398" y="371"/>
                      <a:pt x="398" y="371"/>
                    </a:cubicBezTo>
                    <a:cubicBezTo>
                      <a:pt x="356" y="371"/>
                      <a:pt x="356" y="371"/>
                      <a:pt x="356" y="371"/>
                    </a:cubicBezTo>
                    <a:cubicBezTo>
                      <a:pt x="356" y="496"/>
                      <a:pt x="356" y="496"/>
                      <a:pt x="356" y="496"/>
                    </a:cubicBezTo>
                    <a:cubicBezTo>
                      <a:pt x="389" y="496"/>
                      <a:pt x="389" y="496"/>
                      <a:pt x="389" y="496"/>
                    </a:cubicBezTo>
                    <a:cubicBezTo>
                      <a:pt x="394" y="496"/>
                      <a:pt x="398" y="496"/>
                      <a:pt x="398" y="490"/>
                    </a:cubicBezTo>
                    <a:close/>
                    <a:moveTo>
                      <a:pt x="150" y="496"/>
                    </a:moveTo>
                    <a:cubicBezTo>
                      <a:pt x="150" y="371"/>
                      <a:pt x="150" y="371"/>
                      <a:pt x="150" y="371"/>
                    </a:cubicBezTo>
                    <a:cubicBezTo>
                      <a:pt x="108" y="371"/>
                      <a:pt x="108" y="371"/>
                      <a:pt x="108" y="371"/>
                    </a:cubicBezTo>
                    <a:cubicBezTo>
                      <a:pt x="108" y="490"/>
                      <a:pt x="108" y="490"/>
                      <a:pt x="108" y="490"/>
                    </a:cubicBezTo>
                    <a:cubicBezTo>
                      <a:pt x="108" y="496"/>
                      <a:pt x="112" y="496"/>
                      <a:pt x="117" y="496"/>
                    </a:cubicBezTo>
                    <a:lnTo>
                      <a:pt x="150" y="496"/>
                    </a:lnTo>
                    <a:close/>
                    <a:moveTo>
                      <a:pt x="71" y="82"/>
                    </a:moveTo>
                    <a:cubicBezTo>
                      <a:pt x="61" y="32"/>
                      <a:pt x="61" y="32"/>
                      <a:pt x="61" y="32"/>
                    </a:cubicBezTo>
                    <a:cubicBezTo>
                      <a:pt x="60" y="26"/>
                      <a:pt x="57" y="24"/>
                      <a:pt x="51" y="24"/>
                    </a:cubicBezTo>
                    <a:cubicBezTo>
                      <a:pt x="43" y="24"/>
                      <a:pt x="37" y="24"/>
                      <a:pt x="37" y="32"/>
                    </a:cubicBezTo>
                    <a:cubicBezTo>
                      <a:pt x="45" y="82"/>
                      <a:pt x="45" y="82"/>
                      <a:pt x="45" y="82"/>
                    </a:cubicBezTo>
                    <a:lnTo>
                      <a:pt x="71" y="8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4" name="í$ḻíde">
                <a:extLst>
                  <a:ext uri="{FF2B5EF4-FFF2-40B4-BE49-F238E27FC236}">
                    <a16:creationId xmlns:a16="http://schemas.microsoft.com/office/drawing/2014/main" id="{D02252C6-8351-4DFE-87F4-B139DFE962AC}"/>
                  </a:ext>
                </a:extLst>
              </p:cNvPr>
              <p:cNvSpPr/>
              <p:nvPr/>
            </p:nvSpPr>
            <p:spPr bwMode="auto">
              <a:xfrm>
                <a:off x="2144609" y="5142503"/>
                <a:ext cx="604838" cy="3175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  <p:grpSp>
        <p:nvGrpSpPr>
          <p:cNvPr id="67" name="组合 66">
            <a:extLst>
              <a:ext uri="{FF2B5EF4-FFF2-40B4-BE49-F238E27FC236}">
                <a16:creationId xmlns:a16="http://schemas.microsoft.com/office/drawing/2014/main" id="{0E4FC050-7CF2-4D08-86CF-6E66210CC6A8}"/>
              </a:ext>
            </a:extLst>
          </p:cNvPr>
          <p:cNvGrpSpPr/>
          <p:nvPr userDrawn="1"/>
        </p:nvGrpSpPr>
        <p:grpSpPr>
          <a:xfrm>
            <a:off x="5319762" y="1457555"/>
            <a:ext cx="1552476" cy="320434"/>
            <a:chOff x="5180266" y="4756740"/>
            <a:chExt cx="5753100" cy="1187451"/>
          </a:xfrm>
          <a:solidFill>
            <a:schemeClr val="bg1"/>
          </a:solidFill>
        </p:grpSpPr>
        <p:sp>
          <p:nvSpPr>
            <p:cNvPr id="68" name="ïṩļîḑê">
              <a:extLst>
                <a:ext uri="{FF2B5EF4-FFF2-40B4-BE49-F238E27FC236}">
                  <a16:creationId xmlns:a16="http://schemas.microsoft.com/office/drawing/2014/main" id="{A5AA9F07-818D-4E42-A02C-6B2613B6FDEE}"/>
                </a:ext>
              </a:extLst>
            </p:cNvPr>
            <p:cNvSpPr/>
            <p:nvPr/>
          </p:nvSpPr>
          <p:spPr bwMode="auto">
            <a:xfrm>
              <a:off x="10319003" y="4805953"/>
              <a:ext cx="600075" cy="771525"/>
            </a:xfrm>
            <a:custGeom>
              <a:avLst/>
              <a:gdLst>
                <a:gd name="T0" fmla="*/ 210 w 325"/>
                <a:gd name="T1" fmla="*/ 140 h 418"/>
                <a:gd name="T2" fmla="*/ 237 w 325"/>
                <a:gd name="T3" fmla="*/ 155 h 418"/>
                <a:gd name="T4" fmla="*/ 161 w 325"/>
                <a:gd name="T5" fmla="*/ 179 h 418"/>
                <a:gd name="T6" fmla="*/ 187 w 325"/>
                <a:gd name="T7" fmla="*/ 68 h 418"/>
                <a:gd name="T8" fmla="*/ 230 w 325"/>
                <a:gd name="T9" fmla="*/ 40 h 418"/>
                <a:gd name="T10" fmla="*/ 199 w 325"/>
                <a:gd name="T11" fmla="*/ 85 h 418"/>
                <a:gd name="T12" fmla="*/ 99 w 325"/>
                <a:gd name="T13" fmla="*/ 132 h 418"/>
                <a:gd name="T14" fmla="*/ 132 w 325"/>
                <a:gd name="T15" fmla="*/ 83 h 418"/>
                <a:gd name="T16" fmla="*/ 174 w 325"/>
                <a:gd name="T17" fmla="*/ 116 h 418"/>
                <a:gd name="T18" fmla="*/ 59 w 325"/>
                <a:gd name="T19" fmla="*/ 198 h 418"/>
                <a:gd name="T20" fmla="*/ 16 w 325"/>
                <a:gd name="T21" fmla="*/ 224 h 418"/>
                <a:gd name="T22" fmla="*/ 17 w 325"/>
                <a:gd name="T23" fmla="*/ 314 h 418"/>
                <a:gd name="T24" fmla="*/ 55 w 325"/>
                <a:gd name="T25" fmla="*/ 244 h 418"/>
                <a:gd name="T26" fmla="*/ 131 w 325"/>
                <a:gd name="T27" fmla="*/ 194 h 418"/>
                <a:gd name="T28" fmla="*/ 111 w 325"/>
                <a:gd name="T29" fmla="*/ 251 h 418"/>
                <a:gd name="T30" fmla="*/ 148 w 325"/>
                <a:gd name="T31" fmla="*/ 246 h 418"/>
                <a:gd name="T32" fmla="*/ 184 w 325"/>
                <a:gd name="T33" fmla="*/ 243 h 418"/>
                <a:gd name="T34" fmla="*/ 131 w 325"/>
                <a:gd name="T35" fmla="*/ 281 h 418"/>
                <a:gd name="T36" fmla="*/ 76 w 325"/>
                <a:gd name="T37" fmla="*/ 299 h 418"/>
                <a:gd name="T38" fmla="*/ 134 w 325"/>
                <a:gd name="T39" fmla="*/ 334 h 418"/>
                <a:gd name="T40" fmla="*/ 203 w 325"/>
                <a:gd name="T41" fmla="*/ 298 h 418"/>
                <a:gd name="T42" fmla="*/ 206 w 325"/>
                <a:gd name="T43" fmla="*/ 350 h 418"/>
                <a:gd name="T44" fmla="*/ 165 w 325"/>
                <a:gd name="T45" fmla="*/ 378 h 418"/>
                <a:gd name="T46" fmla="*/ 144 w 325"/>
                <a:gd name="T47" fmla="*/ 410 h 418"/>
                <a:gd name="T48" fmla="*/ 228 w 325"/>
                <a:gd name="T49" fmla="*/ 408 h 418"/>
                <a:gd name="T50" fmla="*/ 239 w 325"/>
                <a:gd name="T51" fmla="*/ 307 h 418"/>
                <a:gd name="T52" fmla="*/ 273 w 325"/>
                <a:gd name="T53" fmla="*/ 283 h 418"/>
                <a:gd name="T54" fmla="*/ 271 w 325"/>
                <a:gd name="T55" fmla="*/ 239 h 418"/>
                <a:gd name="T56" fmla="*/ 233 w 325"/>
                <a:gd name="T57" fmla="*/ 226 h 418"/>
                <a:gd name="T58" fmla="*/ 261 w 325"/>
                <a:gd name="T59" fmla="*/ 181 h 418"/>
                <a:gd name="T60" fmla="*/ 316 w 325"/>
                <a:gd name="T61" fmla="*/ 167 h 418"/>
                <a:gd name="T62" fmla="*/ 297 w 325"/>
                <a:gd name="T63" fmla="*/ 119 h 418"/>
                <a:gd name="T64" fmla="*/ 251 w 325"/>
                <a:gd name="T65" fmla="*/ 93 h 418"/>
                <a:gd name="T66" fmla="*/ 276 w 325"/>
                <a:gd name="T67" fmla="*/ 34 h 418"/>
                <a:gd name="T68" fmla="*/ 217 w 325"/>
                <a:gd name="T69" fmla="*/ 11 h 418"/>
                <a:gd name="T70" fmla="*/ 164 w 325"/>
                <a:gd name="T71" fmla="*/ 29 h 418"/>
                <a:gd name="T72" fmla="*/ 136 w 325"/>
                <a:gd name="T73" fmla="*/ 43 h 418"/>
                <a:gd name="T74" fmla="*/ 113 w 325"/>
                <a:gd name="T75" fmla="*/ 21 h 418"/>
                <a:gd name="T76" fmla="*/ 78 w 325"/>
                <a:gd name="T77" fmla="*/ 52 h 4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25" h="418">
                  <a:moveTo>
                    <a:pt x="161" y="179"/>
                  </a:moveTo>
                  <a:cubicBezTo>
                    <a:pt x="160" y="178"/>
                    <a:pt x="188" y="143"/>
                    <a:pt x="210" y="140"/>
                  </a:cubicBezTo>
                  <a:cubicBezTo>
                    <a:pt x="232" y="137"/>
                    <a:pt x="226" y="133"/>
                    <a:pt x="238" y="138"/>
                  </a:cubicBezTo>
                  <a:cubicBezTo>
                    <a:pt x="250" y="144"/>
                    <a:pt x="252" y="148"/>
                    <a:pt x="237" y="155"/>
                  </a:cubicBezTo>
                  <a:cubicBezTo>
                    <a:pt x="222" y="162"/>
                    <a:pt x="215" y="168"/>
                    <a:pt x="196" y="171"/>
                  </a:cubicBezTo>
                  <a:cubicBezTo>
                    <a:pt x="177" y="175"/>
                    <a:pt x="163" y="181"/>
                    <a:pt x="161" y="179"/>
                  </a:cubicBezTo>
                  <a:close/>
                  <a:moveTo>
                    <a:pt x="199" y="85"/>
                  </a:moveTo>
                  <a:cubicBezTo>
                    <a:pt x="197" y="87"/>
                    <a:pt x="186" y="79"/>
                    <a:pt x="187" y="68"/>
                  </a:cubicBezTo>
                  <a:cubicBezTo>
                    <a:pt x="188" y="57"/>
                    <a:pt x="197" y="38"/>
                    <a:pt x="211" y="34"/>
                  </a:cubicBezTo>
                  <a:cubicBezTo>
                    <a:pt x="225" y="30"/>
                    <a:pt x="230" y="30"/>
                    <a:pt x="230" y="40"/>
                  </a:cubicBezTo>
                  <a:cubicBezTo>
                    <a:pt x="229" y="51"/>
                    <a:pt x="229" y="62"/>
                    <a:pt x="219" y="71"/>
                  </a:cubicBezTo>
                  <a:cubicBezTo>
                    <a:pt x="210" y="80"/>
                    <a:pt x="201" y="84"/>
                    <a:pt x="199" y="85"/>
                  </a:cubicBezTo>
                  <a:close/>
                  <a:moveTo>
                    <a:pt x="79" y="112"/>
                  </a:moveTo>
                  <a:cubicBezTo>
                    <a:pt x="79" y="113"/>
                    <a:pt x="87" y="125"/>
                    <a:pt x="99" y="132"/>
                  </a:cubicBezTo>
                  <a:cubicBezTo>
                    <a:pt x="112" y="138"/>
                    <a:pt x="119" y="135"/>
                    <a:pt x="129" y="127"/>
                  </a:cubicBezTo>
                  <a:cubicBezTo>
                    <a:pt x="139" y="118"/>
                    <a:pt x="130" y="95"/>
                    <a:pt x="132" y="83"/>
                  </a:cubicBezTo>
                  <a:cubicBezTo>
                    <a:pt x="135" y="70"/>
                    <a:pt x="136" y="73"/>
                    <a:pt x="146" y="75"/>
                  </a:cubicBezTo>
                  <a:cubicBezTo>
                    <a:pt x="156" y="76"/>
                    <a:pt x="173" y="108"/>
                    <a:pt x="174" y="116"/>
                  </a:cubicBezTo>
                  <a:cubicBezTo>
                    <a:pt x="174" y="123"/>
                    <a:pt x="170" y="123"/>
                    <a:pt x="128" y="142"/>
                  </a:cubicBezTo>
                  <a:cubicBezTo>
                    <a:pt x="86" y="161"/>
                    <a:pt x="67" y="195"/>
                    <a:pt x="59" y="198"/>
                  </a:cubicBezTo>
                  <a:cubicBezTo>
                    <a:pt x="52" y="202"/>
                    <a:pt x="55" y="191"/>
                    <a:pt x="40" y="188"/>
                  </a:cubicBezTo>
                  <a:cubicBezTo>
                    <a:pt x="26" y="186"/>
                    <a:pt x="23" y="211"/>
                    <a:pt x="16" y="224"/>
                  </a:cubicBezTo>
                  <a:cubicBezTo>
                    <a:pt x="8" y="238"/>
                    <a:pt x="5" y="266"/>
                    <a:pt x="5" y="277"/>
                  </a:cubicBezTo>
                  <a:cubicBezTo>
                    <a:pt x="5" y="288"/>
                    <a:pt x="0" y="301"/>
                    <a:pt x="17" y="314"/>
                  </a:cubicBezTo>
                  <a:cubicBezTo>
                    <a:pt x="33" y="326"/>
                    <a:pt x="49" y="311"/>
                    <a:pt x="53" y="304"/>
                  </a:cubicBezTo>
                  <a:cubicBezTo>
                    <a:pt x="57" y="298"/>
                    <a:pt x="53" y="269"/>
                    <a:pt x="55" y="244"/>
                  </a:cubicBezTo>
                  <a:cubicBezTo>
                    <a:pt x="57" y="220"/>
                    <a:pt x="89" y="204"/>
                    <a:pt x="100" y="197"/>
                  </a:cubicBezTo>
                  <a:cubicBezTo>
                    <a:pt x="115" y="189"/>
                    <a:pt x="129" y="190"/>
                    <a:pt x="131" y="194"/>
                  </a:cubicBezTo>
                  <a:cubicBezTo>
                    <a:pt x="134" y="197"/>
                    <a:pt x="119" y="214"/>
                    <a:pt x="112" y="219"/>
                  </a:cubicBezTo>
                  <a:cubicBezTo>
                    <a:pt x="105" y="224"/>
                    <a:pt x="110" y="244"/>
                    <a:pt x="111" y="251"/>
                  </a:cubicBezTo>
                  <a:cubicBezTo>
                    <a:pt x="113" y="257"/>
                    <a:pt x="111" y="260"/>
                    <a:pt x="125" y="265"/>
                  </a:cubicBezTo>
                  <a:cubicBezTo>
                    <a:pt x="142" y="271"/>
                    <a:pt x="139" y="257"/>
                    <a:pt x="148" y="246"/>
                  </a:cubicBezTo>
                  <a:cubicBezTo>
                    <a:pt x="157" y="236"/>
                    <a:pt x="163" y="224"/>
                    <a:pt x="170" y="224"/>
                  </a:cubicBezTo>
                  <a:cubicBezTo>
                    <a:pt x="177" y="224"/>
                    <a:pt x="180" y="238"/>
                    <a:pt x="184" y="243"/>
                  </a:cubicBezTo>
                  <a:cubicBezTo>
                    <a:pt x="187" y="248"/>
                    <a:pt x="189" y="257"/>
                    <a:pt x="177" y="263"/>
                  </a:cubicBezTo>
                  <a:cubicBezTo>
                    <a:pt x="165" y="269"/>
                    <a:pt x="131" y="281"/>
                    <a:pt x="131" y="281"/>
                  </a:cubicBezTo>
                  <a:cubicBezTo>
                    <a:pt x="131" y="281"/>
                    <a:pt x="112" y="284"/>
                    <a:pt x="101" y="287"/>
                  </a:cubicBezTo>
                  <a:cubicBezTo>
                    <a:pt x="90" y="289"/>
                    <a:pt x="78" y="285"/>
                    <a:pt x="76" y="299"/>
                  </a:cubicBezTo>
                  <a:cubicBezTo>
                    <a:pt x="73" y="312"/>
                    <a:pt x="78" y="305"/>
                    <a:pt x="86" y="319"/>
                  </a:cubicBezTo>
                  <a:cubicBezTo>
                    <a:pt x="94" y="333"/>
                    <a:pt x="119" y="337"/>
                    <a:pt x="134" y="334"/>
                  </a:cubicBezTo>
                  <a:cubicBezTo>
                    <a:pt x="149" y="332"/>
                    <a:pt x="157" y="324"/>
                    <a:pt x="168" y="316"/>
                  </a:cubicBezTo>
                  <a:cubicBezTo>
                    <a:pt x="178" y="308"/>
                    <a:pt x="194" y="298"/>
                    <a:pt x="203" y="298"/>
                  </a:cubicBezTo>
                  <a:cubicBezTo>
                    <a:pt x="211" y="299"/>
                    <a:pt x="211" y="311"/>
                    <a:pt x="211" y="325"/>
                  </a:cubicBezTo>
                  <a:cubicBezTo>
                    <a:pt x="211" y="339"/>
                    <a:pt x="210" y="337"/>
                    <a:pt x="206" y="350"/>
                  </a:cubicBezTo>
                  <a:cubicBezTo>
                    <a:pt x="202" y="364"/>
                    <a:pt x="199" y="368"/>
                    <a:pt x="194" y="372"/>
                  </a:cubicBezTo>
                  <a:cubicBezTo>
                    <a:pt x="189" y="377"/>
                    <a:pt x="184" y="376"/>
                    <a:pt x="165" y="378"/>
                  </a:cubicBezTo>
                  <a:cubicBezTo>
                    <a:pt x="145" y="380"/>
                    <a:pt x="131" y="393"/>
                    <a:pt x="129" y="400"/>
                  </a:cubicBezTo>
                  <a:cubicBezTo>
                    <a:pt x="128" y="407"/>
                    <a:pt x="135" y="405"/>
                    <a:pt x="144" y="410"/>
                  </a:cubicBezTo>
                  <a:cubicBezTo>
                    <a:pt x="152" y="414"/>
                    <a:pt x="163" y="416"/>
                    <a:pt x="185" y="417"/>
                  </a:cubicBezTo>
                  <a:cubicBezTo>
                    <a:pt x="208" y="418"/>
                    <a:pt x="219" y="417"/>
                    <a:pt x="228" y="408"/>
                  </a:cubicBezTo>
                  <a:cubicBezTo>
                    <a:pt x="238" y="400"/>
                    <a:pt x="240" y="373"/>
                    <a:pt x="241" y="354"/>
                  </a:cubicBezTo>
                  <a:cubicBezTo>
                    <a:pt x="243" y="335"/>
                    <a:pt x="239" y="315"/>
                    <a:pt x="239" y="307"/>
                  </a:cubicBezTo>
                  <a:cubicBezTo>
                    <a:pt x="239" y="299"/>
                    <a:pt x="239" y="297"/>
                    <a:pt x="244" y="288"/>
                  </a:cubicBezTo>
                  <a:cubicBezTo>
                    <a:pt x="249" y="280"/>
                    <a:pt x="257" y="284"/>
                    <a:pt x="273" y="283"/>
                  </a:cubicBezTo>
                  <a:cubicBezTo>
                    <a:pt x="288" y="281"/>
                    <a:pt x="286" y="270"/>
                    <a:pt x="287" y="261"/>
                  </a:cubicBezTo>
                  <a:cubicBezTo>
                    <a:pt x="288" y="251"/>
                    <a:pt x="281" y="247"/>
                    <a:pt x="271" y="239"/>
                  </a:cubicBezTo>
                  <a:cubicBezTo>
                    <a:pt x="260" y="231"/>
                    <a:pt x="250" y="236"/>
                    <a:pt x="240" y="236"/>
                  </a:cubicBezTo>
                  <a:cubicBezTo>
                    <a:pt x="230" y="236"/>
                    <a:pt x="233" y="234"/>
                    <a:pt x="233" y="226"/>
                  </a:cubicBezTo>
                  <a:cubicBezTo>
                    <a:pt x="233" y="219"/>
                    <a:pt x="238" y="215"/>
                    <a:pt x="239" y="207"/>
                  </a:cubicBezTo>
                  <a:cubicBezTo>
                    <a:pt x="241" y="200"/>
                    <a:pt x="251" y="192"/>
                    <a:pt x="261" y="181"/>
                  </a:cubicBezTo>
                  <a:cubicBezTo>
                    <a:pt x="270" y="170"/>
                    <a:pt x="276" y="175"/>
                    <a:pt x="289" y="176"/>
                  </a:cubicBezTo>
                  <a:cubicBezTo>
                    <a:pt x="302" y="176"/>
                    <a:pt x="307" y="176"/>
                    <a:pt x="316" y="167"/>
                  </a:cubicBezTo>
                  <a:cubicBezTo>
                    <a:pt x="325" y="157"/>
                    <a:pt x="318" y="138"/>
                    <a:pt x="316" y="132"/>
                  </a:cubicBezTo>
                  <a:cubicBezTo>
                    <a:pt x="315" y="125"/>
                    <a:pt x="309" y="129"/>
                    <a:pt x="297" y="119"/>
                  </a:cubicBezTo>
                  <a:cubicBezTo>
                    <a:pt x="285" y="108"/>
                    <a:pt x="274" y="111"/>
                    <a:pt x="261" y="111"/>
                  </a:cubicBezTo>
                  <a:cubicBezTo>
                    <a:pt x="248" y="111"/>
                    <a:pt x="244" y="100"/>
                    <a:pt x="251" y="93"/>
                  </a:cubicBezTo>
                  <a:cubicBezTo>
                    <a:pt x="259" y="87"/>
                    <a:pt x="265" y="77"/>
                    <a:pt x="272" y="66"/>
                  </a:cubicBezTo>
                  <a:cubicBezTo>
                    <a:pt x="278" y="55"/>
                    <a:pt x="276" y="45"/>
                    <a:pt x="276" y="34"/>
                  </a:cubicBezTo>
                  <a:cubicBezTo>
                    <a:pt x="275" y="24"/>
                    <a:pt x="264" y="20"/>
                    <a:pt x="252" y="10"/>
                  </a:cubicBezTo>
                  <a:cubicBezTo>
                    <a:pt x="240" y="0"/>
                    <a:pt x="225" y="8"/>
                    <a:pt x="217" y="11"/>
                  </a:cubicBezTo>
                  <a:cubicBezTo>
                    <a:pt x="208" y="14"/>
                    <a:pt x="196" y="20"/>
                    <a:pt x="187" y="25"/>
                  </a:cubicBezTo>
                  <a:cubicBezTo>
                    <a:pt x="178" y="30"/>
                    <a:pt x="172" y="30"/>
                    <a:pt x="164" y="29"/>
                  </a:cubicBezTo>
                  <a:cubicBezTo>
                    <a:pt x="157" y="29"/>
                    <a:pt x="150" y="29"/>
                    <a:pt x="147" y="29"/>
                  </a:cubicBezTo>
                  <a:cubicBezTo>
                    <a:pt x="144" y="29"/>
                    <a:pt x="141" y="35"/>
                    <a:pt x="136" y="43"/>
                  </a:cubicBezTo>
                  <a:cubicBezTo>
                    <a:pt x="131" y="51"/>
                    <a:pt x="126" y="47"/>
                    <a:pt x="124" y="43"/>
                  </a:cubicBezTo>
                  <a:cubicBezTo>
                    <a:pt x="121" y="38"/>
                    <a:pt x="116" y="28"/>
                    <a:pt x="113" y="21"/>
                  </a:cubicBezTo>
                  <a:cubicBezTo>
                    <a:pt x="110" y="15"/>
                    <a:pt x="97" y="18"/>
                    <a:pt x="91" y="21"/>
                  </a:cubicBezTo>
                  <a:cubicBezTo>
                    <a:pt x="84" y="25"/>
                    <a:pt x="80" y="41"/>
                    <a:pt x="78" y="52"/>
                  </a:cubicBezTo>
                  <a:cubicBezTo>
                    <a:pt x="75" y="63"/>
                    <a:pt x="78" y="111"/>
                    <a:pt x="79" y="1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9" name="îşḷïḍe">
              <a:extLst>
                <a:ext uri="{FF2B5EF4-FFF2-40B4-BE49-F238E27FC236}">
                  <a16:creationId xmlns:a16="http://schemas.microsoft.com/office/drawing/2014/main" id="{FB4DD865-D965-4D01-A43D-BDC2E2DD4965}"/>
                </a:ext>
              </a:extLst>
            </p:cNvPr>
            <p:cNvSpPr/>
            <p:nvPr/>
          </p:nvSpPr>
          <p:spPr bwMode="auto">
            <a:xfrm>
              <a:off x="9461753" y="4939303"/>
              <a:ext cx="388938" cy="534988"/>
            </a:xfrm>
            <a:custGeom>
              <a:avLst/>
              <a:gdLst>
                <a:gd name="T0" fmla="*/ 4 w 211"/>
                <a:gd name="T1" fmla="*/ 137 h 290"/>
                <a:gd name="T2" fmla="*/ 41 w 211"/>
                <a:gd name="T3" fmla="*/ 117 h 290"/>
                <a:gd name="T4" fmla="*/ 75 w 211"/>
                <a:gd name="T5" fmla="*/ 83 h 290"/>
                <a:gd name="T6" fmla="*/ 82 w 211"/>
                <a:gd name="T7" fmla="*/ 29 h 290"/>
                <a:gd name="T8" fmla="*/ 94 w 211"/>
                <a:gd name="T9" fmla="*/ 6 h 290"/>
                <a:gd name="T10" fmla="*/ 126 w 211"/>
                <a:gd name="T11" fmla="*/ 27 h 290"/>
                <a:gd name="T12" fmla="*/ 145 w 211"/>
                <a:gd name="T13" fmla="*/ 65 h 290"/>
                <a:gd name="T14" fmla="*/ 170 w 211"/>
                <a:gd name="T15" fmla="*/ 93 h 290"/>
                <a:gd name="T16" fmla="*/ 164 w 211"/>
                <a:gd name="T17" fmla="*/ 119 h 290"/>
                <a:gd name="T18" fmla="*/ 127 w 211"/>
                <a:gd name="T19" fmla="*/ 151 h 290"/>
                <a:gd name="T20" fmla="*/ 123 w 211"/>
                <a:gd name="T21" fmla="*/ 165 h 290"/>
                <a:gd name="T22" fmla="*/ 181 w 211"/>
                <a:gd name="T23" fmla="*/ 187 h 290"/>
                <a:gd name="T24" fmla="*/ 210 w 211"/>
                <a:gd name="T25" fmla="*/ 231 h 290"/>
                <a:gd name="T26" fmla="*/ 202 w 211"/>
                <a:gd name="T27" fmla="*/ 281 h 290"/>
                <a:gd name="T28" fmla="*/ 185 w 211"/>
                <a:gd name="T29" fmla="*/ 289 h 290"/>
                <a:gd name="T30" fmla="*/ 162 w 211"/>
                <a:gd name="T31" fmla="*/ 267 h 290"/>
                <a:gd name="T32" fmla="*/ 158 w 211"/>
                <a:gd name="T33" fmla="*/ 217 h 290"/>
                <a:gd name="T34" fmla="*/ 134 w 211"/>
                <a:gd name="T35" fmla="*/ 188 h 290"/>
                <a:gd name="T36" fmla="*/ 117 w 211"/>
                <a:gd name="T37" fmla="*/ 183 h 290"/>
                <a:gd name="T38" fmla="*/ 105 w 211"/>
                <a:gd name="T39" fmla="*/ 191 h 290"/>
                <a:gd name="T40" fmla="*/ 95 w 211"/>
                <a:gd name="T41" fmla="*/ 225 h 290"/>
                <a:gd name="T42" fmla="*/ 92 w 211"/>
                <a:gd name="T43" fmla="*/ 251 h 290"/>
                <a:gd name="T44" fmla="*/ 58 w 211"/>
                <a:gd name="T45" fmla="*/ 261 h 290"/>
                <a:gd name="T46" fmla="*/ 37 w 211"/>
                <a:gd name="T47" fmla="*/ 235 h 290"/>
                <a:gd name="T48" fmla="*/ 39 w 211"/>
                <a:gd name="T49" fmla="*/ 205 h 290"/>
                <a:gd name="T50" fmla="*/ 45 w 211"/>
                <a:gd name="T51" fmla="*/ 177 h 290"/>
                <a:gd name="T52" fmla="*/ 18 w 211"/>
                <a:gd name="T53" fmla="*/ 155 h 290"/>
                <a:gd name="T54" fmla="*/ 0 w 211"/>
                <a:gd name="T55" fmla="*/ 147 h 290"/>
                <a:gd name="T56" fmla="*/ 4 w 211"/>
                <a:gd name="T57" fmla="*/ 137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11" h="290">
                  <a:moveTo>
                    <a:pt x="4" y="137"/>
                  </a:moveTo>
                  <a:cubicBezTo>
                    <a:pt x="4" y="137"/>
                    <a:pt x="32" y="120"/>
                    <a:pt x="41" y="117"/>
                  </a:cubicBezTo>
                  <a:cubicBezTo>
                    <a:pt x="50" y="115"/>
                    <a:pt x="69" y="103"/>
                    <a:pt x="75" y="83"/>
                  </a:cubicBezTo>
                  <a:cubicBezTo>
                    <a:pt x="81" y="63"/>
                    <a:pt x="82" y="39"/>
                    <a:pt x="82" y="29"/>
                  </a:cubicBezTo>
                  <a:cubicBezTo>
                    <a:pt x="82" y="19"/>
                    <a:pt x="76" y="0"/>
                    <a:pt x="94" y="6"/>
                  </a:cubicBezTo>
                  <a:cubicBezTo>
                    <a:pt x="112" y="12"/>
                    <a:pt x="124" y="15"/>
                    <a:pt x="126" y="27"/>
                  </a:cubicBezTo>
                  <a:cubicBezTo>
                    <a:pt x="129" y="39"/>
                    <a:pt x="131" y="55"/>
                    <a:pt x="145" y="65"/>
                  </a:cubicBezTo>
                  <a:cubicBezTo>
                    <a:pt x="159" y="75"/>
                    <a:pt x="168" y="83"/>
                    <a:pt x="170" y="93"/>
                  </a:cubicBezTo>
                  <a:cubicBezTo>
                    <a:pt x="172" y="103"/>
                    <a:pt x="172" y="114"/>
                    <a:pt x="164" y="119"/>
                  </a:cubicBezTo>
                  <a:cubicBezTo>
                    <a:pt x="157" y="123"/>
                    <a:pt x="132" y="147"/>
                    <a:pt x="127" y="151"/>
                  </a:cubicBezTo>
                  <a:cubicBezTo>
                    <a:pt x="121" y="154"/>
                    <a:pt x="119" y="165"/>
                    <a:pt x="123" y="165"/>
                  </a:cubicBezTo>
                  <a:cubicBezTo>
                    <a:pt x="127" y="165"/>
                    <a:pt x="163" y="172"/>
                    <a:pt x="181" y="187"/>
                  </a:cubicBezTo>
                  <a:cubicBezTo>
                    <a:pt x="198" y="202"/>
                    <a:pt x="209" y="216"/>
                    <a:pt x="210" y="231"/>
                  </a:cubicBezTo>
                  <a:cubicBezTo>
                    <a:pt x="211" y="247"/>
                    <a:pt x="210" y="273"/>
                    <a:pt x="202" y="281"/>
                  </a:cubicBezTo>
                  <a:cubicBezTo>
                    <a:pt x="194" y="288"/>
                    <a:pt x="192" y="290"/>
                    <a:pt x="185" y="289"/>
                  </a:cubicBezTo>
                  <a:cubicBezTo>
                    <a:pt x="178" y="288"/>
                    <a:pt x="164" y="279"/>
                    <a:pt x="162" y="267"/>
                  </a:cubicBezTo>
                  <a:cubicBezTo>
                    <a:pt x="160" y="255"/>
                    <a:pt x="164" y="239"/>
                    <a:pt x="158" y="217"/>
                  </a:cubicBezTo>
                  <a:cubicBezTo>
                    <a:pt x="153" y="196"/>
                    <a:pt x="139" y="191"/>
                    <a:pt x="134" y="188"/>
                  </a:cubicBezTo>
                  <a:cubicBezTo>
                    <a:pt x="129" y="186"/>
                    <a:pt x="117" y="183"/>
                    <a:pt x="117" y="183"/>
                  </a:cubicBezTo>
                  <a:cubicBezTo>
                    <a:pt x="117" y="183"/>
                    <a:pt x="108" y="182"/>
                    <a:pt x="105" y="191"/>
                  </a:cubicBezTo>
                  <a:cubicBezTo>
                    <a:pt x="102" y="199"/>
                    <a:pt x="96" y="215"/>
                    <a:pt x="95" y="225"/>
                  </a:cubicBezTo>
                  <a:cubicBezTo>
                    <a:pt x="94" y="235"/>
                    <a:pt x="96" y="247"/>
                    <a:pt x="92" y="251"/>
                  </a:cubicBezTo>
                  <a:cubicBezTo>
                    <a:pt x="87" y="256"/>
                    <a:pt x="77" y="267"/>
                    <a:pt x="58" y="261"/>
                  </a:cubicBezTo>
                  <a:cubicBezTo>
                    <a:pt x="39" y="255"/>
                    <a:pt x="41" y="238"/>
                    <a:pt x="37" y="235"/>
                  </a:cubicBezTo>
                  <a:cubicBezTo>
                    <a:pt x="33" y="231"/>
                    <a:pt x="39" y="211"/>
                    <a:pt x="39" y="205"/>
                  </a:cubicBezTo>
                  <a:cubicBezTo>
                    <a:pt x="39" y="200"/>
                    <a:pt x="47" y="182"/>
                    <a:pt x="45" y="177"/>
                  </a:cubicBezTo>
                  <a:cubicBezTo>
                    <a:pt x="44" y="173"/>
                    <a:pt x="25" y="153"/>
                    <a:pt x="18" y="155"/>
                  </a:cubicBezTo>
                  <a:cubicBezTo>
                    <a:pt x="11" y="157"/>
                    <a:pt x="1" y="155"/>
                    <a:pt x="0" y="147"/>
                  </a:cubicBezTo>
                  <a:cubicBezTo>
                    <a:pt x="0" y="140"/>
                    <a:pt x="4" y="137"/>
                    <a:pt x="4" y="1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0" name="îṧļíďe">
              <a:extLst>
                <a:ext uri="{FF2B5EF4-FFF2-40B4-BE49-F238E27FC236}">
                  <a16:creationId xmlns:a16="http://schemas.microsoft.com/office/drawing/2014/main" id="{FFE93B69-9448-419A-8859-74F55A22A33D}"/>
                </a:ext>
              </a:extLst>
            </p:cNvPr>
            <p:cNvSpPr/>
            <p:nvPr/>
          </p:nvSpPr>
          <p:spPr bwMode="auto">
            <a:xfrm>
              <a:off x="8326691" y="4823415"/>
              <a:ext cx="746125" cy="695325"/>
            </a:xfrm>
            <a:custGeom>
              <a:avLst/>
              <a:gdLst>
                <a:gd name="T0" fmla="*/ 159 w 405"/>
                <a:gd name="T1" fmla="*/ 229 h 377"/>
                <a:gd name="T2" fmla="*/ 218 w 405"/>
                <a:gd name="T3" fmla="*/ 183 h 377"/>
                <a:gd name="T4" fmla="*/ 234 w 405"/>
                <a:gd name="T5" fmla="*/ 247 h 377"/>
                <a:gd name="T6" fmla="*/ 260 w 405"/>
                <a:gd name="T7" fmla="*/ 269 h 377"/>
                <a:gd name="T8" fmla="*/ 209 w 405"/>
                <a:gd name="T9" fmla="*/ 247 h 377"/>
                <a:gd name="T10" fmla="*/ 108 w 405"/>
                <a:gd name="T11" fmla="*/ 215 h 377"/>
                <a:gd name="T12" fmla="*/ 73 w 405"/>
                <a:gd name="T13" fmla="*/ 283 h 377"/>
                <a:gd name="T14" fmla="*/ 43 w 405"/>
                <a:gd name="T15" fmla="*/ 350 h 377"/>
                <a:gd name="T16" fmla="*/ 91 w 405"/>
                <a:gd name="T17" fmla="*/ 347 h 377"/>
                <a:gd name="T18" fmla="*/ 118 w 405"/>
                <a:gd name="T19" fmla="*/ 372 h 377"/>
                <a:gd name="T20" fmla="*/ 136 w 405"/>
                <a:gd name="T21" fmla="*/ 328 h 377"/>
                <a:gd name="T22" fmla="*/ 147 w 405"/>
                <a:gd name="T23" fmla="*/ 265 h 377"/>
                <a:gd name="T24" fmla="*/ 242 w 405"/>
                <a:gd name="T25" fmla="*/ 306 h 377"/>
                <a:gd name="T26" fmla="*/ 186 w 405"/>
                <a:gd name="T27" fmla="*/ 337 h 377"/>
                <a:gd name="T28" fmla="*/ 172 w 405"/>
                <a:gd name="T29" fmla="*/ 367 h 377"/>
                <a:gd name="T30" fmla="*/ 272 w 405"/>
                <a:gd name="T31" fmla="*/ 328 h 377"/>
                <a:gd name="T32" fmla="*/ 352 w 405"/>
                <a:gd name="T33" fmla="*/ 373 h 377"/>
                <a:gd name="T34" fmla="*/ 389 w 405"/>
                <a:gd name="T35" fmla="*/ 333 h 377"/>
                <a:gd name="T36" fmla="*/ 292 w 405"/>
                <a:gd name="T37" fmla="*/ 299 h 377"/>
                <a:gd name="T38" fmla="*/ 291 w 405"/>
                <a:gd name="T39" fmla="*/ 217 h 377"/>
                <a:gd name="T40" fmla="*/ 261 w 405"/>
                <a:gd name="T41" fmla="*/ 173 h 377"/>
                <a:gd name="T42" fmla="*/ 297 w 405"/>
                <a:gd name="T43" fmla="*/ 107 h 377"/>
                <a:gd name="T44" fmla="*/ 283 w 405"/>
                <a:gd name="T45" fmla="*/ 43 h 377"/>
                <a:gd name="T46" fmla="*/ 241 w 405"/>
                <a:gd name="T47" fmla="*/ 1 h 377"/>
                <a:gd name="T48" fmla="*/ 241 w 405"/>
                <a:gd name="T49" fmla="*/ 35 h 377"/>
                <a:gd name="T50" fmla="*/ 245 w 405"/>
                <a:gd name="T51" fmla="*/ 97 h 377"/>
                <a:gd name="T52" fmla="*/ 194 w 405"/>
                <a:gd name="T53" fmla="*/ 129 h 377"/>
                <a:gd name="T54" fmla="*/ 161 w 405"/>
                <a:gd name="T55" fmla="*/ 121 h 377"/>
                <a:gd name="T56" fmla="*/ 150 w 405"/>
                <a:gd name="T57" fmla="*/ 33 h 377"/>
                <a:gd name="T58" fmla="*/ 122 w 405"/>
                <a:gd name="T59" fmla="*/ 56 h 377"/>
                <a:gd name="T60" fmla="*/ 121 w 405"/>
                <a:gd name="T61" fmla="*/ 133 h 377"/>
                <a:gd name="T62" fmla="*/ 30 w 405"/>
                <a:gd name="T63" fmla="*/ 180 h 377"/>
                <a:gd name="T64" fmla="*/ 22 w 405"/>
                <a:gd name="T65" fmla="*/ 219 h 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05" h="377">
                  <a:moveTo>
                    <a:pt x="174" y="243"/>
                  </a:moveTo>
                  <a:cubicBezTo>
                    <a:pt x="172" y="243"/>
                    <a:pt x="154" y="236"/>
                    <a:pt x="159" y="229"/>
                  </a:cubicBezTo>
                  <a:cubicBezTo>
                    <a:pt x="163" y="221"/>
                    <a:pt x="190" y="187"/>
                    <a:pt x="199" y="183"/>
                  </a:cubicBezTo>
                  <a:cubicBezTo>
                    <a:pt x="208" y="178"/>
                    <a:pt x="215" y="172"/>
                    <a:pt x="218" y="183"/>
                  </a:cubicBezTo>
                  <a:cubicBezTo>
                    <a:pt x="221" y="193"/>
                    <a:pt x="215" y="230"/>
                    <a:pt x="220" y="236"/>
                  </a:cubicBezTo>
                  <a:cubicBezTo>
                    <a:pt x="225" y="241"/>
                    <a:pt x="227" y="248"/>
                    <a:pt x="234" y="247"/>
                  </a:cubicBezTo>
                  <a:cubicBezTo>
                    <a:pt x="241" y="246"/>
                    <a:pt x="256" y="238"/>
                    <a:pt x="260" y="245"/>
                  </a:cubicBezTo>
                  <a:cubicBezTo>
                    <a:pt x="263" y="252"/>
                    <a:pt x="268" y="259"/>
                    <a:pt x="260" y="269"/>
                  </a:cubicBezTo>
                  <a:cubicBezTo>
                    <a:pt x="253" y="278"/>
                    <a:pt x="247" y="281"/>
                    <a:pt x="239" y="274"/>
                  </a:cubicBezTo>
                  <a:cubicBezTo>
                    <a:pt x="230" y="267"/>
                    <a:pt x="221" y="250"/>
                    <a:pt x="209" y="247"/>
                  </a:cubicBezTo>
                  <a:cubicBezTo>
                    <a:pt x="198" y="245"/>
                    <a:pt x="176" y="243"/>
                    <a:pt x="174" y="243"/>
                  </a:cubicBezTo>
                  <a:close/>
                  <a:moveTo>
                    <a:pt x="108" y="215"/>
                  </a:moveTo>
                  <a:cubicBezTo>
                    <a:pt x="109" y="216"/>
                    <a:pt x="102" y="238"/>
                    <a:pt x="93" y="254"/>
                  </a:cubicBezTo>
                  <a:cubicBezTo>
                    <a:pt x="84" y="271"/>
                    <a:pt x="81" y="271"/>
                    <a:pt x="73" y="283"/>
                  </a:cubicBezTo>
                  <a:cubicBezTo>
                    <a:pt x="65" y="295"/>
                    <a:pt x="45" y="309"/>
                    <a:pt x="44" y="316"/>
                  </a:cubicBezTo>
                  <a:cubicBezTo>
                    <a:pt x="43" y="323"/>
                    <a:pt x="41" y="343"/>
                    <a:pt x="43" y="350"/>
                  </a:cubicBezTo>
                  <a:cubicBezTo>
                    <a:pt x="44" y="357"/>
                    <a:pt x="61" y="358"/>
                    <a:pt x="69" y="357"/>
                  </a:cubicBezTo>
                  <a:cubicBezTo>
                    <a:pt x="77" y="355"/>
                    <a:pt x="84" y="347"/>
                    <a:pt x="91" y="347"/>
                  </a:cubicBezTo>
                  <a:cubicBezTo>
                    <a:pt x="98" y="347"/>
                    <a:pt x="96" y="355"/>
                    <a:pt x="97" y="361"/>
                  </a:cubicBezTo>
                  <a:cubicBezTo>
                    <a:pt x="97" y="366"/>
                    <a:pt x="101" y="368"/>
                    <a:pt x="118" y="372"/>
                  </a:cubicBezTo>
                  <a:cubicBezTo>
                    <a:pt x="136" y="377"/>
                    <a:pt x="140" y="364"/>
                    <a:pt x="144" y="352"/>
                  </a:cubicBezTo>
                  <a:cubicBezTo>
                    <a:pt x="148" y="339"/>
                    <a:pt x="140" y="339"/>
                    <a:pt x="136" y="328"/>
                  </a:cubicBezTo>
                  <a:cubicBezTo>
                    <a:pt x="133" y="316"/>
                    <a:pt x="136" y="302"/>
                    <a:pt x="136" y="292"/>
                  </a:cubicBezTo>
                  <a:cubicBezTo>
                    <a:pt x="135" y="281"/>
                    <a:pt x="141" y="272"/>
                    <a:pt x="147" y="265"/>
                  </a:cubicBezTo>
                  <a:cubicBezTo>
                    <a:pt x="153" y="258"/>
                    <a:pt x="160" y="248"/>
                    <a:pt x="186" y="258"/>
                  </a:cubicBezTo>
                  <a:cubicBezTo>
                    <a:pt x="212" y="267"/>
                    <a:pt x="239" y="298"/>
                    <a:pt x="242" y="306"/>
                  </a:cubicBezTo>
                  <a:cubicBezTo>
                    <a:pt x="245" y="313"/>
                    <a:pt x="232" y="318"/>
                    <a:pt x="227" y="325"/>
                  </a:cubicBezTo>
                  <a:cubicBezTo>
                    <a:pt x="222" y="332"/>
                    <a:pt x="196" y="338"/>
                    <a:pt x="186" y="337"/>
                  </a:cubicBezTo>
                  <a:cubicBezTo>
                    <a:pt x="175" y="336"/>
                    <a:pt x="172" y="344"/>
                    <a:pt x="167" y="348"/>
                  </a:cubicBezTo>
                  <a:cubicBezTo>
                    <a:pt x="162" y="351"/>
                    <a:pt x="167" y="361"/>
                    <a:pt x="172" y="367"/>
                  </a:cubicBezTo>
                  <a:cubicBezTo>
                    <a:pt x="177" y="373"/>
                    <a:pt x="211" y="373"/>
                    <a:pt x="224" y="364"/>
                  </a:cubicBezTo>
                  <a:cubicBezTo>
                    <a:pt x="237" y="354"/>
                    <a:pt x="272" y="328"/>
                    <a:pt x="272" y="328"/>
                  </a:cubicBezTo>
                  <a:cubicBezTo>
                    <a:pt x="272" y="328"/>
                    <a:pt x="285" y="340"/>
                    <a:pt x="293" y="348"/>
                  </a:cubicBezTo>
                  <a:cubicBezTo>
                    <a:pt x="301" y="357"/>
                    <a:pt x="319" y="369"/>
                    <a:pt x="352" y="373"/>
                  </a:cubicBezTo>
                  <a:cubicBezTo>
                    <a:pt x="385" y="377"/>
                    <a:pt x="398" y="356"/>
                    <a:pt x="401" y="352"/>
                  </a:cubicBezTo>
                  <a:cubicBezTo>
                    <a:pt x="405" y="348"/>
                    <a:pt x="399" y="342"/>
                    <a:pt x="389" y="333"/>
                  </a:cubicBezTo>
                  <a:cubicBezTo>
                    <a:pt x="379" y="323"/>
                    <a:pt x="353" y="312"/>
                    <a:pt x="337" y="313"/>
                  </a:cubicBezTo>
                  <a:cubicBezTo>
                    <a:pt x="321" y="315"/>
                    <a:pt x="303" y="305"/>
                    <a:pt x="292" y="299"/>
                  </a:cubicBezTo>
                  <a:cubicBezTo>
                    <a:pt x="282" y="293"/>
                    <a:pt x="287" y="293"/>
                    <a:pt x="291" y="277"/>
                  </a:cubicBezTo>
                  <a:cubicBezTo>
                    <a:pt x="295" y="261"/>
                    <a:pt x="294" y="231"/>
                    <a:pt x="291" y="217"/>
                  </a:cubicBezTo>
                  <a:cubicBezTo>
                    <a:pt x="287" y="204"/>
                    <a:pt x="269" y="200"/>
                    <a:pt x="264" y="192"/>
                  </a:cubicBezTo>
                  <a:cubicBezTo>
                    <a:pt x="258" y="184"/>
                    <a:pt x="251" y="180"/>
                    <a:pt x="261" y="173"/>
                  </a:cubicBezTo>
                  <a:cubicBezTo>
                    <a:pt x="272" y="166"/>
                    <a:pt x="282" y="146"/>
                    <a:pt x="290" y="135"/>
                  </a:cubicBezTo>
                  <a:cubicBezTo>
                    <a:pt x="298" y="123"/>
                    <a:pt x="305" y="117"/>
                    <a:pt x="297" y="107"/>
                  </a:cubicBezTo>
                  <a:cubicBezTo>
                    <a:pt x="289" y="97"/>
                    <a:pt x="283" y="94"/>
                    <a:pt x="281" y="86"/>
                  </a:cubicBezTo>
                  <a:cubicBezTo>
                    <a:pt x="280" y="79"/>
                    <a:pt x="283" y="57"/>
                    <a:pt x="283" y="43"/>
                  </a:cubicBezTo>
                  <a:cubicBezTo>
                    <a:pt x="283" y="29"/>
                    <a:pt x="285" y="30"/>
                    <a:pt x="272" y="15"/>
                  </a:cubicBezTo>
                  <a:cubicBezTo>
                    <a:pt x="260" y="0"/>
                    <a:pt x="248" y="2"/>
                    <a:pt x="241" y="1"/>
                  </a:cubicBezTo>
                  <a:cubicBezTo>
                    <a:pt x="235" y="0"/>
                    <a:pt x="231" y="21"/>
                    <a:pt x="233" y="26"/>
                  </a:cubicBezTo>
                  <a:cubicBezTo>
                    <a:pt x="235" y="31"/>
                    <a:pt x="239" y="31"/>
                    <a:pt x="241" y="35"/>
                  </a:cubicBezTo>
                  <a:cubicBezTo>
                    <a:pt x="242" y="39"/>
                    <a:pt x="239" y="36"/>
                    <a:pt x="243" y="53"/>
                  </a:cubicBezTo>
                  <a:cubicBezTo>
                    <a:pt x="247" y="70"/>
                    <a:pt x="245" y="91"/>
                    <a:pt x="245" y="97"/>
                  </a:cubicBezTo>
                  <a:cubicBezTo>
                    <a:pt x="245" y="103"/>
                    <a:pt x="240" y="107"/>
                    <a:pt x="234" y="114"/>
                  </a:cubicBezTo>
                  <a:cubicBezTo>
                    <a:pt x="228" y="121"/>
                    <a:pt x="206" y="123"/>
                    <a:pt x="194" y="129"/>
                  </a:cubicBezTo>
                  <a:cubicBezTo>
                    <a:pt x="181" y="135"/>
                    <a:pt x="179" y="146"/>
                    <a:pt x="170" y="149"/>
                  </a:cubicBezTo>
                  <a:cubicBezTo>
                    <a:pt x="161" y="151"/>
                    <a:pt x="157" y="138"/>
                    <a:pt x="161" y="121"/>
                  </a:cubicBezTo>
                  <a:cubicBezTo>
                    <a:pt x="164" y="109"/>
                    <a:pt x="168" y="79"/>
                    <a:pt x="168" y="64"/>
                  </a:cubicBezTo>
                  <a:cubicBezTo>
                    <a:pt x="167" y="54"/>
                    <a:pt x="158" y="40"/>
                    <a:pt x="150" y="33"/>
                  </a:cubicBezTo>
                  <a:cubicBezTo>
                    <a:pt x="142" y="25"/>
                    <a:pt x="136" y="30"/>
                    <a:pt x="131" y="32"/>
                  </a:cubicBezTo>
                  <a:cubicBezTo>
                    <a:pt x="126" y="35"/>
                    <a:pt x="120" y="43"/>
                    <a:pt x="122" y="56"/>
                  </a:cubicBezTo>
                  <a:cubicBezTo>
                    <a:pt x="124" y="70"/>
                    <a:pt x="127" y="72"/>
                    <a:pt x="127" y="82"/>
                  </a:cubicBezTo>
                  <a:cubicBezTo>
                    <a:pt x="128" y="92"/>
                    <a:pt x="124" y="113"/>
                    <a:pt x="121" y="133"/>
                  </a:cubicBezTo>
                  <a:cubicBezTo>
                    <a:pt x="117" y="152"/>
                    <a:pt x="104" y="151"/>
                    <a:pt x="90" y="158"/>
                  </a:cubicBezTo>
                  <a:cubicBezTo>
                    <a:pt x="76" y="165"/>
                    <a:pt x="48" y="175"/>
                    <a:pt x="30" y="180"/>
                  </a:cubicBezTo>
                  <a:cubicBezTo>
                    <a:pt x="13" y="184"/>
                    <a:pt x="0" y="191"/>
                    <a:pt x="0" y="200"/>
                  </a:cubicBezTo>
                  <a:cubicBezTo>
                    <a:pt x="0" y="209"/>
                    <a:pt x="9" y="210"/>
                    <a:pt x="22" y="219"/>
                  </a:cubicBezTo>
                  <a:cubicBezTo>
                    <a:pt x="35" y="228"/>
                    <a:pt x="107" y="215"/>
                    <a:pt x="108" y="2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1" name="íŝļïḓè">
              <a:extLst>
                <a:ext uri="{FF2B5EF4-FFF2-40B4-BE49-F238E27FC236}">
                  <a16:creationId xmlns:a16="http://schemas.microsoft.com/office/drawing/2014/main" id="{5F67F953-3540-4216-8750-4A1C29B8FF8F}"/>
                </a:ext>
              </a:extLst>
            </p:cNvPr>
            <p:cNvSpPr/>
            <p:nvPr/>
          </p:nvSpPr>
          <p:spPr bwMode="auto">
            <a:xfrm>
              <a:off x="6220078" y="4756740"/>
              <a:ext cx="627063" cy="793750"/>
            </a:xfrm>
            <a:custGeom>
              <a:avLst/>
              <a:gdLst>
                <a:gd name="T0" fmla="*/ 194 w 340"/>
                <a:gd name="T1" fmla="*/ 225 h 430"/>
                <a:gd name="T2" fmla="*/ 189 w 340"/>
                <a:gd name="T3" fmla="*/ 204 h 430"/>
                <a:gd name="T4" fmla="*/ 222 w 340"/>
                <a:gd name="T5" fmla="*/ 196 h 430"/>
                <a:gd name="T6" fmla="*/ 234 w 340"/>
                <a:gd name="T7" fmla="*/ 215 h 430"/>
                <a:gd name="T8" fmla="*/ 217 w 340"/>
                <a:gd name="T9" fmla="*/ 231 h 430"/>
                <a:gd name="T10" fmla="*/ 194 w 340"/>
                <a:gd name="T11" fmla="*/ 225 h 430"/>
                <a:gd name="T12" fmla="*/ 33 w 340"/>
                <a:gd name="T13" fmla="*/ 228 h 430"/>
                <a:gd name="T14" fmla="*/ 67 w 340"/>
                <a:gd name="T15" fmla="*/ 224 h 430"/>
                <a:gd name="T16" fmla="*/ 105 w 340"/>
                <a:gd name="T17" fmla="*/ 194 h 430"/>
                <a:gd name="T18" fmla="*/ 164 w 340"/>
                <a:gd name="T19" fmla="*/ 151 h 430"/>
                <a:gd name="T20" fmla="*/ 170 w 340"/>
                <a:gd name="T21" fmla="*/ 163 h 430"/>
                <a:gd name="T22" fmla="*/ 144 w 340"/>
                <a:gd name="T23" fmla="*/ 203 h 430"/>
                <a:gd name="T24" fmla="*/ 142 w 340"/>
                <a:gd name="T25" fmla="*/ 250 h 430"/>
                <a:gd name="T26" fmla="*/ 166 w 340"/>
                <a:gd name="T27" fmla="*/ 278 h 430"/>
                <a:gd name="T28" fmla="*/ 170 w 340"/>
                <a:gd name="T29" fmla="*/ 300 h 430"/>
                <a:gd name="T30" fmla="*/ 132 w 340"/>
                <a:gd name="T31" fmla="*/ 347 h 430"/>
                <a:gd name="T32" fmla="*/ 133 w 340"/>
                <a:gd name="T33" fmla="*/ 397 h 430"/>
                <a:gd name="T34" fmla="*/ 181 w 340"/>
                <a:gd name="T35" fmla="*/ 410 h 430"/>
                <a:gd name="T36" fmla="*/ 184 w 340"/>
                <a:gd name="T37" fmla="*/ 375 h 430"/>
                <a:gd name="T38" fmla="*/ 198 w 340"/>
                <a:gd name="T39" fmla="*/ 374 h 430"/>
                <a:gd name="T40" fmla="*/ 215 w 340"/>
                <a:gd name="T41" fmla="*/ 416 h 430"/>
                <a:gd name="T42" fmla="*/ 240 w 340"/>
                <a:gd name="T43" fmla="*/ 406 h 430"/>
                <a:gd name="T44" fmla="*/ 230 w 340"/>
                <a:gd name="T45" fmla="*/ 341 h 430"/>
                <a:gd name="T46" fmla="*/ 250 w 340"/>
                <a:gd name="T47" fmla="*/ 322 h 430"/>
                <a:gd name="T48" fmla="*/ 268 w 340"/>
                <a:gd name="T49" fmla="*/ 373 h 430"/>
                <a:gd name="T50" fmla="*/ 316 w 340"/>
                <a:gd name="T51" fmla="*/ 385 h 430"/>
                <a:gd name="T52" fmla="*/ 295 w 340"/>
                <a:gd name="T53" fmla="*/ 310 h 430"/>
                <a:gd name="T54" fmla="*/ 263 w 340"/>
                <a:gd name="T55" fmla="*/ 288 h 430"/>
                <a:gd name="T56" fmla="*/ 264 w 340"/>
                <a:gd name="T57" fmla="*/ 259 h 430"/>
                <a:gd name="T58" fmla="*/ 265 w 340"/>
                <a:gd name="T59" fmla="*/ 233 h 430"/>
                <a:gd name="T60" fmla="*/ 300 w 340"/>
                <a:gd name="T61" fmla="*/ 199 h 430"/>
                <a:gd name="T62" fmla="*/ 275 w 340"/>
                <a:gd name="T63" fmla="*/ 161 h 430"/>
                <a:gd name="T64" fmla="*/ 217 w 340"/>
                <a:gd name="T65" fmla="*/ 159 h 430"/>
                <a:gd name="T66" fmla="*/ 270 w 340"/>
                <a:gd name="T67" fmla="*/ 132 h 430"/>
                <a:gd name="T68" fmla="*/ 316 w 340"/>
                <a:gd name="T69" fmla="*/ 126 h 430"/>
                <a:gd name="T70" fmla="*/ 332 w 340"/>
                <a:gd name="T71" fmla="*/ 110 h 430"/>
                <a:gd name="T72" fmla="*/ 321 w 340"/>
                <a:gd name="T73" fmla="*/ 75 h 430"/>
                <a:gd name="T74" fmla="*/ 256 w 340"/>
                <a:gd name="T75" fmla="*/ 74 h 430"/>
                <a:gd name="T76" fmla="*/ 240 w 340"/>
                <a:gd name="T77" fmla="*/ 51 h 430"/>
                <a:gd name="T78" fmla="*/ 212 w 340"/>
                <a:gd name="T79" fmla="*/ 9 h 430"/>
                <a:gd name="T80" fmla="*/ 190 w 340"/>
                <a:gd name="T81" fmla="*/ 6 h 430"/>
                <a:gd name="T82" fmla="*/ 174 w 340"/>
                <a:gd name="T83" fmla="*/ 34 h 430"/>
                <a:gd name="T84" fmla="*/ 183 w 340"/>
                <a:gd name="T85" fmla="*/ 70 h 430"/>
                <a:gd name="T86" fmla="*/ 172 w 340"/>
                <a:gd name="T87" fmla="*/ 98 h 430"/>
                <a:gd name="T88" fmla="*/ 65 w 340"/>
                <a:gd name="T89" fmla="*/ 161 h 430"/>
                <a:gd name="T90" fmla="*/ 21 w 340"/>
                <a:gd name="T91" fmla="*/ 171 h 430"/>
                <a:gd name="T92" fmla="*/ 10 w 340"/>
                <a:gd name="T93" fmla="*/ 198 h 430"/>
                <a:gd name="T94" fmla="*/ 33 w 340"/>
                <a:gd name="T95" fmla="*/ 228 h 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40" h="430">
                  <a:moveTo>
                    <a:pt x="194" y="225"/>
                  </a:moveTo>
                  <a:cubicBezTo>
                    <a:pt x="194" y="225"/>
                    <a:pt x="178" y="212"/>
                    <a:pt x="189" y="204"/>
                  </a:cubicBezTo>
                  <a:cubicBezTo>
                    <a:pt x="201" y="196"/>
                    <a:pt x="211" y="188"/>
                    <a:pt x="222" y="196"/>
                  </a:cubicBezTo>
                  <a:cubicBezTo>
                    <a:pt x="234" y="203"/>
                    <a:pt x="238" y="207"/>
                    <a:pt x="234" y="215"/>
                  </a:cubicBezTo>
                  <a:cubicBezTo>
                    <a:pt x="230" y="222"/>
                    <a:pt x="228" y="229"/>
                    <a:pt x="217" y="231"/>
                  </a:cubicBezTo>
                  <a:cubicBezTo>
                    <a:pt x="204" y="230"/>
                    <a:pt x="194" y="225"/>
                    <a:pt x="194" y="225"/>
                  </a:cubicBezTo>
                  <a:close/>
                  <a:moveTo>
                    <a:pt x="33" y="228"/>
                  </a:moveTo>
                  <a:cubicBezTo>
                    <a:pt x="40" y="229"/>
                    <a:pt x="52" y="231"/>
                    <a:pt x="67" y="224"/>
                  </a:cubicBezTo>
                  <a:cubicBezTo>
                    <a:pt x="82" y="216"/>
                    <a:pt x="91" y="208"/>
                    <a:pt x="105" y="194"/>
                  </a:cubicBezTo>
                  <a:cubicBezTo>
                    <a:pt x="119" y="180"/>
                    <a:pt x="153" y="155"/>
                    <a:pt x="164" y="151"/>
                  </a:cubicBezTo>
                  <a:cubicBezTo>
                    <a:pt x="176" y="146"/>
                    <a:pt x="176" y="155"/>
                    <a:pt x="170" y="163"/>
                  </a:cubicBezTo>
                  <a:cubicBezTo>
                    <a:pt x="164" y="171"/>
                    <a:pt x="150" y="188"/>
                    <a:pt x="144" y="203"/>
                  </a:cubicBezTo>
                  <a:cubicBezTo>
                    <a:pt x="139" y="218"/>
                    <a:pt x="134" y="224"/>
                    <a:pt x="142" y="250"/>
                  </a:cubicBezTo>
                  <a:cubicBezTo>
                    <a:pt x="149" y="275"/>
                    <a:pt x="160" y="275"/>
                    <a:pt x="166" y="278"/>
                  </a:cubicBezTo>
                  <a:cubicBezTo>
                    <a:pt x="172" y="281"/>
                    <a:pt x="176" y="301"/>
                    <a:pt x="170" y="300"/>
                  </a:cubicBezTo>
                  <a:cubicBezTo>
                    <a:pt x="164" y="299"/>
                    <a:pt x="136" y="327"/>
                    <a:pt x="132" y="347"/>
                  </a:cubicBezTo>
                  <a:cubicBezTo>
                    <a:pt x="127" y="366"/>
                    <a:pt x="123" y="375"/>
                    <a:pt x="133" y="397"/>
                  </a:cubicBezTo>
                  <a:cubicBezTo>
                    <a:pt x="144" y="419"/>
                    <a:pt x="174" y="413"/>
                    <a:pt x="181" y="410"/>
                  </a:cubicBezTo>
                  <a:cubicBezTo>
                    <a:pt x="189" y="407"/>
                    <a:pt x="185" y="395"/>
                    <a:pt x="184" y="375"/>
                  </a:cubicBezTo>
                  <a:cubicBezTo>
                    <a:pt x="182" y="355"/>
                    <a:pt x="192" y="364"/>
                    <a:pt x="198" y="374"/>
                  </a:cubicBezTo>
                  <a:cubicBezTo>
                    <a:pt x="204" y="384"/>
                    <a:pt x="203" y="402"/>
                    <a:pt x="215" y="416"/>
                  </a:cubicBezTo>
                  <a:cubicBezTo>
                    <a:pt x="226" y="430"/>
                    <a:pt x="235" y="419"/>
                    <a:pt x="240" y="406"/>
                  </a:cubicBezTo>
                  <a:cubicBezTo>
                    <a:pt x="245" y="393"/>
                    <a:pt x="232" y="357"/>
                    <a:pt x="230" y="341"/>
                  </a:cubicBezTo>
                  <a:cubicBezTo>
                    <a:pt x="229" y="326"/>
                    <a:pt x="238" y="322"/>
                    <a:pt x="250" y="322"/>
                  </a:cubicBezTo>
                  <a:cubicBezTo>
                    <a:pt x="262" y="322"/>
                    <a:pt x="248" y="347"/>
                    <a:pt x="268" y="373"/>
                  </a:cubicBezTo>
                  <a:cubicBezTo>
                    <a:pt x="287" y="399"/>
                    <a:pt x="292" y="396"/>
                    <a:pt x="316" y="385"/>
                  </a:cubicBezTo>
                  <a:cubicBezTo>
                    <a:pt x="340" y="375"/>
                    <a:pt x="311" y="327"/>
                    <a:pt x="295" y="310"/>
                  </a:cubicBezTo>
                  <a:cubicBezTo>
                    <a:pt x="279" y="294"/>
                    <a:pt x="263" y="294"/>
                    <a:pt x="263" y="288"/>
                  </a:cubicBezTo>
                  <a:cubicBezTo>
                    <a:pt x="263" y="282"/>
                    <a:pt x="266" y="267"/>
                    <a:pt x="264" y="259"/>
                  </a:cubicBezTo>
                  <a:cubicBezTo>
                    <a:pt x="262" y="251"/>
                    <a:pt x="258" y="239"/>
                    <a:pt x="265" y="233"/>
                  </a:cubicBezTo>
                  <a:cubicBezTo>
                    <a:pt x="273" y="226"/>
                    <a:pt x="301" y="222"/>
                    <a:pt x="300" y="199"/>
                  </a:cubicBezTo>
                  <a:cubicBezTo>
                    <a:pt x="299" y="177"/>
                    <a:pt x="294" y="175"/>
                    <a:pt x="275" y="161"/>
                  </a:cubicBezTo>
                  <a:cubicBezTo>
                    <a:pt x="257" y="148"/>
                    <a:pt x="216" y="168"/>
                    <a:pt x="217" y="159"/>
                  </a:cubicBezTo>
                  <a:cubicBezTo>
                    <a:pt x="218" y="150"/>
                    <a:pt x="250" y="138"/>
                    <a:pt x="270" y="132"/>
                  </a:cubicBezTo>
                  <a:cubicBezTo>
                    <a:pt x="290" y="125"/>
                    <a:pt x="306" y="126"/>
                    <a:pt x="316" y="126"/>
                  </a:cubicBezTo>
                  <a:cubicBezTo>
                    <a:pt x="326" y="126"/>
                    <a:pt x="326" y="118"/>
                    <a:pt x="332" y="110"/>
                  </a:cubicBezTo>
                  <a:cubicBezTo>
                    <a:pt x="337" y="102"/>
                    <a:pt x="334" y="88"/>
                    <a:pt x="321" y="75"/>
                  </a:cubicBezTo>
                  <a:cubicBezTo>
                    <a:pt x="308" y="61"/>
                    <a:pt x="263" y="74"/>
                    <a:pt x="256" y="74"/>
                  </a:cubicBezTo>
                  <a:cubicBezTo>
                    <a:pt x="250" y="74"/>
                    <a:pt x="250" y="63"/>
                    <a:pt x="240" y="51"/>
                  </a:cubicBezTo>
                  <a:cubicBezTo>
                    <a:pt x="229" y="38"/>
                    <a:pt x="220" y="18"/>
                    <a:pt x="212" y="9"/>
                  </a:cubicBezTo>
                  <a:cubicBezTo>
                    <a:pt x="205" y="0"/>
                    <a:pt x="203" y="8"/>
                    <a:pt x="190" y="6"/>
                  </a:cubicBezTo>
                  <a:cubicBezTo>
                    <a:pt x="176" y="3"/>
                    <a:pt x="165" y="15"/>
                    <a:pt x="174" y="34"/>
                  </a:cubicBezTo>
                  <a:cubicBezTo>
                    <a:pt x="183" y="53"/>
                    <a:pt x="183" y="56"/>
                    <a:pt x="183" y="70"/>
                  </a:cubicBezTo>
                  <a:cubicBezTo>
                    <a:pt x="183" y="84"/>
                    <a:pt x="197" y="88"/>
                    <a:pt x="172" y="98"/>
                  </a:cubicBezTo>
                  <a:cubicBezTo>
                    <a:pt x="147" y="108"/>
                    <a:pt x="75" y="152"/>
                    <a:pt x="65" y="161"/>
                  </a:cubicBezTo>
                  <a:cubicBezTo>
                    <a:pt x="55" y="170"/>
                    <a:pt x="26" y="169"/>
                    <a:pt x="21" y="171"/>
                  </a:cubicBezTo>
                  <a:cubicBezTo>
                    <a:pt x="15" y="173"/>
                    <a:pt x="0" y="170"/>
                    <a:pt x="10" y="198"/>
                  </a:cubicBezTo>
                  <a:cubicBezTo>
                    <a:pt x="24" y="238"/>
                    <a:pt x="26" y="227"/>
                    <a:pt x="33" y="2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2" name="ïs1îḋè">
              <a:extLst>
                <a:ext uri="{FF2B5EF4-FFF2-40B4-BE49-F238E27FC236}">
                  <a16:creationId xmlns:a16="http://schemas.microsoft.com/office/drawing/2014/main" id="{22AF4896-AF52-4347-8326-43ED1B7A42E5}"/>
                </a:ext>
              </a:extLst>
            </p:cNvPr>
            <p:cNvSpPr/>
            <p:nvPr/>
          </p:nvSpPr>
          <p:spPr bwMode="auto">
            <a:xfrm>
              <a:off x="7263066" y="4780553"/>
              <a:ext cx="674688" cy="863600"/>
            </a:xfrm>
            <a:custGeom>
              <a:avLst/>
              <a:gdLst>
                <a:gd name="T0" fmla="*/ 258 w 366"/>
                <a:gd name="T1" fmla="*/ 136 h 468"/>
                <a:gd name="T2" fmla="*/ 270 w 366"/>
                <a:gd name="T3" fmla="*/ 115 h 468"/>
                <a:gd name="T4" fmla="*/ 287 w 366"/>
                <a:gd name="T5" fmla="*/ 153 h 468"/>
                <a:gd name="T6" fmla="*/ 200 w 366"/>
                <a:gd name="T7" fmla="*/ 103 h 468"/>
                <a:gd name="T8" fmla="*/ 227 w 366"/>
                <a:gd name="T9" fmla="*/ 122 h 468"/>
                <a:gd name="T10" fmla="*/ 225 w 366"/>
                <a:gd name="T11" fmla="*/ 167 h 468"/>
                <a:gd name="T12" fmla="*/ 215 w 366"/>
                <a:gd name="T13" fmla="*/ 201 h 468"/>
                <a:gd name="T14" fmla="*/ 197 w 366"/>
                <a:gd name="T15" fmla="*/ 167 h 468"/>
                <a:gd name="T16" fmla="*/ 204 w 366"/>
                <a:gd name="T17" fmla="*/ 133 h 468"/>
                <a:gd name="T18" fmla="*/ 200 w 366"/>
                <a:gd name="T19" fmla="*/ 103 h 468"/>
                <a:gd name="T20" fmla="*/ 271 w 366"/>
                <a:gd name="T21" fmla="*/ 175 h 468"/>
                <a:gd name="T22" fmla="*/ 286 w 366"/>
                <a:gd name="T23" fmla="*/ 190 h 468"/>
                <a:gd name="T24" fmla="*/ 146 w 366"/>
                <a:gd name="T25" fmla="*/ 109 h 468"/>
                <a:gd name="T26" fmla="*/ 87 w 366"/>
                <a:gd name="T27" fmla="*/ 173 h 468"/>
                <a:gd name="T28" fmla="*/ 7 w 366"/>
                <a:gd name="T29" fmla="*/ 236 h 468"/>
                <a:gd name="T30" fmla="*/ 111 w 366"/>
                <a:gd name="T31" fmla="*/ 239 h 468"/>
                <a:gd name="T32" fmla="*/ 108 w 366"/>
                <a:gd name="T33" fmla="*/ 279 h 468"/>
                <a:gd name="T34" fmla="*/ 110 w 366"/>
                <a:gd name="T35" fmla="*/ 332 h 468"/>
                <a:gd name="T36" fmla="*/ 139 w 366"/>
                <a:gd name="T37" fmla="*/ 316 h 468"/>
                <a:gd name="T38" fmla="*/ 159 w 366"/>
                <a:gd name="T39" fmla="*/ 326 h 468"/>
                <a:gd name="T40" fmla="*/ 189 w 366"/>
                <a:gd name="T41" fmla="*/ 330 h 468"/>
                <a:gd name="T42" fmla="*/ 217 w 366"/>
                <a:gd name="T43" fmla="*/ 281 h 468"/>
                <a:gd name="T44" fmla="*/ 284 w 366"/>
                <a:gd name="T45" fmla="*/ 237 h 468"/>
                <a:gd name="T46" fmla="*/ 287 w 366"/>
                <a:gd name="T47" fmla="*/ 396 h 468"/>
                <a:gd name="T48" fmla="*/ 284 w 366"/>
                <a:gd name="T49" fmla="*/ 461 h 468"/>
                <a:gd name="T50" fmla="*/ 319 w 366"/>
                <a:gd name="T51" fmla="*/ 393 h 468"/>
                <a:gd name="T52" fmla="*/ 327 w 366"/>
                <a:gd name="T53" fmla="*/ 227 h 468"/>
                <a:gd name="T54" fmla="*/ 363 w 366"/>
                <a:gd name="T55" fmla="*/ 202 h 468"/>
                <a:gd name="T56" fmla="*/ 324 w 366"/>
                <a:gd name="T57" fmla="*/ 162 h 468"/>
                <a:gd name="T58" fmla="*/ 330 w 366"/>
                <a:gd name="T59" fmla="*/ 85 h 468"/>
                <a:gd name="T60" fmla="*/ 324 w 366"/>
                <a:gd name="T61" fmla="*/ 23 h 468"/>
                <a:gd name="T62" fmla="*/ 275 w 366"/>
                <a:gd name="T63" fmla="*/ 29 h 468"/>
                <a:gd name="T64" fmla="*/ 286 w 366"/>
                <a:gd name="T65" fmla="*/ 69 h 468"/>
                <a:gd name="T66" fmla="*/ 253 w 366"/>
                <a:gd name="T67" fmla="*/ 65 h 468"/>
                <a:gd name="T68" fmla="*/ 212 w 366"/>
                <a:gd name="T69" fmla="*/ 52 h 468"/>
                <a:gd name="T70" fmla="*/ 115 w 366"/>
                <a:gd name="T71" fmla="*/ 68 h 468"/>
                <a:gd name="T72" fmla="*/ 30 w 366"/>
                <a:gd name="T73" fmla="*/ 163 h 468"/>
                <a:gd name="T74" fmla="*/ 96 w 366"/>
                <a:gd name="T75" fmla="*/ 132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66" h="468">
                  <a:moveTo>
                    <a:pt x="270" y="152"/>
                  </a:moveTo>
                  <a:cubicBezTo>
                    <a:pt x="270" y="152"/>
                    <a:pt x="273" y="146"/>
                    <a:pt x="258" y="136"/>
                  </a:cubicBezTo>
                  <a:cubicBezTo>
                    <a:pt x="242" y="126"/>
                    <a:pt x="247" y="126"/>
                    <a:pt x="254" y="122"/>
                  </a:cubicBezTo>
                  <a:cubicBezTo>
                    <a:pt x="261" y="119"/>
                    <a:pt x="262" y="114"/>
                    <a:pt x="270" y="115"/>
                  </a:cubicBezTo>
                  <a:cubicBezTo>
                    <a:pt x="279" y="116"/>
                    <a:pt x="285" y="112"/>
                    <a:pt x="287" y="120"/>
                  </a:cubicBezTo>
                  <a:cubicBezTo>
                    <a:pt x="289" y="128"/>
                    <a:pt x="291" y="151"/>
                    <a:pt x="287" y="153"/>
                  </a:cubicBezTo>
                  <a:cubicBezTo>
                    <a:pt x="284" y="155"/>
                    <a:pt x="271" y="153"/>
                    <a:pt x="270" y="152"/>
                  </a:cubicBezTo>
                  <a:close/>
                  <a:moveTo>
                    <a:pt x="200" y="103"/>
                  </a:moveTo>
                  <a:cubicBezTo>
                    <a:pt x="200" y="99"/>
                    <a:pt x="207" y="96"/>
                    <a:pt x="216" y="102"/>
                  </a:cubicBezTo>
                  <a:cubicBezTo>
                    <a:pt x="225" y="108"/>
                    <a:pt x="228" y="113"/>
                    <a:pt x="227" y="122"/>
                  </a:cubicBezTo>
                  <a:cubicBezTo>
                    <a:pt x="225" y="131"/>
                    <a:pt x="222" y="135"/>
                    <a:pt x="223" y="145"/>
                  </a:cubicBezTo>
                  <a:cubicBezTo>
                    <a:pt x="223" y="156"/>
                    <a:pt x="217" y="162"/>
                    <a:pt x="225" y="167"/>
                  </a:cubicBezTo>
                  <a:cubicBezTo>
                    <a:pt x="232" y="173"/>
                    <a:pt x="235" y="171"/>
                    <a:pt x="233" y="185"/>
                  </a:cubicBezTo>
                  <a:cubicBezTo>
                    <a:pt x="231" y="202"/>
                    <a:pt x="214" y="210"/>
                    <a:pt x="215" y="201"/>
                  </a:cubicBezTo>
                  <a:cubicBezTo>
                    <a:pt x="215" y="192"/>
                    <a:pt x="220" y="185"/>
                    <a:pt x="213" y="176"/>
                  </a:cubicBezTo>
                  <a:cubicBezTo>
                    <a:pt x="205" y="167"/>
                    <a:pt x="204" y="178"/>
                    <a:pt x="197" y="167"/>
                  </a:cubicBezTo>
                  <a:cubicBezTo>
                    <a:pt x="191" y="155"/>
                    <a:pt x="195" y="154"/>
                    <a:pt x="199" y="152"/>
                  </a:cubicBezTo>
                  <a:cubicBezTo>
                    <a:pt x="204" y="149"/>
                    <a:pt x="209" y="147"/>
                    <a:pt x="204" y="133"/>
                  </a:cubicBezTo>
                  <a:cubicBezTo>
                    <a:pt x="199" y="119"/>
                    <a:pt x="198" y="127"/>
                    <a:pt x="197" y="119"/>
                  </a:cubicBezTo>
                  <a:cubicBezTo>
                    <a:pt x="196" y="112"/>
                    <a:pt x="200" y="107"/>
                    <a:pt x="200" y="103"/>
                  </a:cubicBezTo>
                  <a:close/>
                  <a:moveTo>
                    <a:pt x="246" y="206"/>
                  </a:moveTo>
                  <a:cubicBezTo>
                    <a:pt x="243" y="205"/>
                    <a:pt x="264" y="181"/>
                    <a:pt x="271" y="175"/>
                  </a:cubicBezTo>
                  <a:cubicBezTo>
                    <a:pt x="277" y="170"/>
                    <a:pt x="289" y="166"/>
                    <a:pt x="288" y="173"/>
                  </a:cubicBezTo>
                  <a:cubicBezTo>
                    <a:pt x="287" y="180"/>
                    <a:pt x="291" y="185"/>
                    <a:pt x="286" y="190"/>
                  </a:cubicBezTo>
                  <a:cubicBezTo>
                    <a:pt x="282" y="195"/>
                    <a:pt x="250" y="207"/>
                    <a:pt x="246" y="206"/>
                  </a:cubicBezTo>
                  <a:close/>
                  <a:moveTo>
                    <a:pt x="146" y="109"/>
                  </a:moveTo>
                  <a:cubicBezTo>
                    <a:pt x="146" y="114"/>
                    <a:pt x="141" y="124"/>
                    <a:pt x="134" y="134"/>
                  </a:cubicBezTo>
                  <a:cubicBezTo>
                    <a:pt x="127" y="144"/>
                    <a:pt x="103" y="162"/>
                    <a:pt x="87" y="173"/>
                  </a:cubicBezTo>
                  <a:cubicBezTo>
                    <a:pt x="70" y="183"/>
                    <a:pt x="23" y="206"/>
                    <a:pt x="16" y="212"/>
                  </a:cubicBezTo>
                  <a:cubicBezTo>
                    <a:pt x="10" y="218"/>
                    <a:pt x="0" y="213"/>
                    <a:pt x="7" y="236"/>
                  </a:cubicBezTo>
                  <a:cubicBezTo>
                    <a:pt x="13" y="258"/>
                    <a:pt x="24" y="253"/>
                    <a:pt x="55" y="252"/>
                  </a:cubicBezTo>
                  <a:cubicBezTo>
                    <a:pt x="85" y="250"/>
                    <a:pt x="106" y="237"/>
                    <a:pt x="111" y="239"/>
                  </a:cubicBezTo>
                  <a:cubicBezTo>
                    <a:pt x="116" y="242"/>
                    <a:pt x="119" y="251"/>
                    <a:pt x="119" y="259"/>
                  </a:cubicBezTo>
                  <a:cubicBezTo>
                    <a:pt x="120" y="266"/>
                    <a:pt x="116" y="270"/>
                    <a:pt x="108" y="279"/>
                  </a:cubicBezTo>
                  <a:cubicBezTo>
                    <a:pt x="100" y="288"/>
                    <a:pt x="100" y="303"/>
                    <a:pt x="100" y="311"/>
                  </a:cubicBezTo>
                  <a:cubicBezTo>
                    <a:pt x="101" y="318"/>
                    <a:pt x="104" y="325"/>
                    <a:pt x="110" y="332"/>
                  </a:cubicBezTo>
                  <a:cubicBezTo>
                    <a:pt x="117" y="338"/>
                    <a:pt x="119" y="333"/>
                    <a:pt x="127" y="333"/>
                  </a:cubicBezTo>
                  <a:cubicBezTo>
                    <a:pt x="134" y="332"/>
                    <a:pt x="138" y="323"/>
                    <a:pt x="139" y="316"/>
                  </a:cubicBezTo>
                  <a:cubicBezTo>
                    <a:pt x="140" y="308"/>
                    <a:pt x="148" y="313"/>
                    <a:pt x="155" y="314"/>
                  </a:cubicBezTo>
                  <a:cubicBezTo>
                    <a:pt x="161" y="316"/>
                    <a:pt x="158" y="318"/>
                    <a:pt x="159" y="326"/>
                  </a:cubicBezTo>
                  <a:cubicBezTo>
                    <a:pt x="159" y="334"/>
                    <a:pt x="159" y="336"/>
                    <a:pt x="168" y="339"/>
                  </a:cubicBezTo>
                  <a:cubicBezTo>
                    <a:pt x="177" y="343"/>
                    <a:pt x="178" y="342"/>
                    <a:pt x="189" y="330"/>
                  </a:cubicBezTo>
                  <a:cubicBezTo>
                    <a:pt x="199" y="319"/>
                    <a:pt x="187" y="291"/>
                    <a:pt x="193" y="292"/>
                  </a:cubicBezTo>
                  <a:cubicBezTo>
                    <a:pt x="198" y="293"/>
                    <a:pt x="209" y="289"/>
                    <a:pt x="217" y="281"/>
                  </a:cubicBezTo>
                  <a:cubicBezTo>
                    <a:pt x="225" y="273"/>
                    <a:pt x="232" y="272"/>
                    <a:pt x="243" y="263"/>
                  </a:cubicBezTo>
                  <a:cubicBezTo>
                    <a:pt x="253" y="254"/>
                    <a:pt x="278" y="233"/>
                    <a:pt x="284" y="237"/>
                  </a:cubicBezTo>
                  <a:cubicBezTo>
                    <a:pt x="290" y="240"/>
                    <a:pt x="285" y="282"/>
                    <a:pt x="286" y="321"/>
                  </a:cubicBezTo>
                  <a:cubicBezTo>
                    <a:pt x="288" y="361"/>
                    <a:pt x="286" y="379"/>
                    <a:pt x="287" y="396"/>
                  </a:cubicBezTo>
                  <a:cubicBezTo>
                    <a:pt x="289" y="413"/>
                    <a:pt x="278" y="425"/>
                    <a:pt x="278" y="434"/>
                  </a:cubicBezTo>
                  <a:cubicBezTo>
                    <a:pt x="277" y="443"/>
                    <a:pt x="278" y="454"/>
                    <a:pt x="284" y="461"/>
                  </a:cubicBezTo>
                  <a:cubicBezTo>
                    <a:pt x="291" y="468"/>
                    <a:pt x="296" y="458"/>
                    <a:pt x="305" y="449"/>
                  </a:cubicBezTo>
                  <a:cubicBezTo>
                    <a:pt x="314" y="440"/>
                    <a:pt x="315" y="424"/>
                    <a:pt x="319" y="393"/>
                  </a:cubicBezTo>
                  <a:cubicBezTo>
                    <a:pt x="323" y="362"/>
                    <a:pt x="318" y="269"/>
                    <a:pt x="320" y="252"/>
                  </a:cubicBezTo>
                  <a:cubicBezTo>
                    <a:pt x="321" y="236"/>
                    <a:pt x="323" y="232"/>
                    <a:pt x="327" y="227"/>
                  </a:cubicBezTo>
                  <a:cubicBezTo>
                    <a:pt x="332" y="222"/>
                    <a:pt x="332" y="212"/>
                    <a:pt x="340" y="211"/>
                  </a:cubicBezTo>
                  <a:cubicBezTo>
                    <a:pt x="349" y="210"/>
                    <a:pt x="360" y="212"/>
                    <a:pt x="363" y="202"/>
                  </a:cubicBezTo>
                  <a:cubicBezTo>
                    <a:pt x="366" y="192"/>
                    <a:pt x="364" y="182"/>
                    <a:pt x="358" y="177"/>
                  </a:cubicBezTo>
                  <a:cubicBezTo>
                    <a:pt x="352" y="172"/>
                    <a:pt x="326" y="167"/>
                    <a:pt x="324" y="162"/>
                  </a:cubicBezTo>
                  <a:cubicBezTo>
                    <a:pt x="322" y="158"/>
                    <a:pt x="323" y="119"/>
                    <a:pt x="322" y="108"/>
                  </a:cubicBezTo>
                  <a:cubicBezTo>
                    <a:pt x="322" y="96"/>
                    <a:pt x="324" y="98"/>
                    <a:pt x="330" y="85"/>
                  </a:cubicBezTo>
                  <a:cubicBezTo>
                    <a:pt x="336" y="73"/>
                    <a:pt x="333" y="65"/>
                    <a:pt x="334" y="48"/>
                  </a:cubicBezTo>
                  <a:cubicBezTo>
                    <a:pt x="334" y="32"/>
                    <a:pt x="334" y="33"/>
                    <a:pt x="324" y="23"/>
                  </a:cubicBezTo>
                  <a:cubicBezTo>
                    <a:pt x="315" y="14"/>
                    <a:pt x="306" y="6"/>
                    <a:pt x="292" y="3"/>
                  </a:cubicBezTo>
                  <a:cubicBezTo>
                    <a:pt x="278" y="0"/>
                    <a:pt x="274" y="12"/>
                    <a:pt x="275" y="29"/>
                  </a:cubicBezTo>
                  <a:cubicBezTo>
                    <a:pt x="275" y="47"/>
                    <a:pt x="278" y="37"/>
                    <a:pt x="282" y="43"/>
                  </a:cubicBezTo>
                  <a:cubicBezTo>
                    <a:pt x="286" y="49"/>
                    <a:pt x="285" y="62"/>
                    <a:pt x="286" y="69"/>
                  </a:cubicBezTo>
                  <a:cubicBezTo>
                    <a:pt x="287" y="76"/>
                    <a:pt x="283" y="77"/>
                    <a:pt x="274" y="77"/>
                  </a:cubicBezTo>
                  <a:cubicBezTo>
                    <a:pt x="265" y="78"/>
                    <a:pt x="268" y="69"/>
                    <a:pt x="253" y="65"/>
                  </a:cubicBezTo>
                  <a:cubicBezTo>
                    <a:pt x="238" y="60"/>
                    <a:pt x="225" y="74"/>
                    <a:pt x="218" y="72"/>
                  </a:cubicBezTo>
                  <a:cubicBezTo>
                    <a:pt x="212" y="71"/>
                    <a:pt x="215" y="68"/>
                    <a:pt x="212" y="52"/>
                  </a:cubicBezTo>
                  <a:cubicBezTo>
                    <a:pt x="209" y="36"/>
                    <a:pt x="191" y="26"/>
                    <a:pt x="177" y="26"/>
                  </a:cubicBezTo>
                  <a:cubicBezTo>
                    <a:pt x="164" y="26"/>
                    <a:pt x="135" y="52"/>
                    <a:pt x="115" y="68"/>
                  </a:cubicBezTo>
                  <a:cubicBezTo>
                    <a:pt x="96" y="84"/>
                    <a:pt x="55" y="129"/>
                    <a:pt x="47" y="139"/>
                  </a:cubicBezTo>
                  <a:cubicBezTo>
                    <a:pt x="39" y="149"/>
                    <a:pt x="30" y="156"/>
                    <a:pt x="30" y="163"/>
                  </a:cubicBezTo>
                  <a:cubicBezTo>
                    <a:pt x="30" y="170"/>
                    <a:pt x="28" y="170"/>
                    <a:pt x="39" y="172"/>
                  </a:cubicBezTo>
                  <a:cubicBezTo>
                    <a:pt x="49" y="174"/>
                    <a:pt x="64" y="154"/>
                    <a:pt x="96" y="132"/>
                  </a:cubicBezTo>
                  <a:cubicBezTo>
                    <a:pt x="128" y="110"/>
                    <a:pt x="147" y="103"/>
                    <a:pt x="146" y="10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3" name="îš1ïdè">
              <a:extLst>
                <a:ext uri="{FF2B5EF4-FFF2-40B4-BE49-F238E27FC236}">
                  <a16:creationId xmlns:a16="http://schemas.microsoft.com/office/drawing/2014/main" id="{81B4C423-9100-4F6E-92F2-A283A52246A8}"/>
                </a:ext>
              </a:extLst>
            </p:cNvPr>
            <p:cNvSpPr/>
            <p:nvPr/>
          </p:nvSpPr>
          <p:spPr bwMode="auto">
            <a:xfrm>
              <a:off x="5180266" y="4845640"/>
              <a:ext cx="635000" cy="660400"/>
            </a:xfrm>
            <a:custGeom>
              <a:avLst/>
              <a:gdLst>
                <a:gd name="T0" fmla="*/ 5 w 344"/>
                <a:gd name="T1" fmla="*/ 147 h 358"/>
                <a:gd name="T2" fmla="*/ 38 w 344"/>
                <a:gd name="T3" fmla="*/ 142 h 358"/>
                <a:gd name="T4" fmla="*/ 53 w 344"/>
                <a:gd name="T5" fmla="*/ 125 h 358"/>
                <a:gd name="T6" fmla="*/ 43 w 344"/>
                <a:gd name="T7" fmla="*/ 70 h 358"/>
                <a:gd name="T8" fmla="*/ 48 w 344"/>
                <a:gd name="T9" fmla="*/ 43 h 358"/>
                <a:gd name="T10" fmla="*/ 76 w 344"/>
                <a:gd name="T11" fmla="*/ 45 h 358"/>
                <a:gd name="T12" fmla="*/ 122 w 344"/>
                <a:gd name="T13" fmla="*/ 89 h 358"/>
                <a:gd name="T14" fmla="*/ 122 w 344"/>
                <a:gd name="T15" fmla="*/ 185 h 358"/>
                <a:gd name="T16" fmla="*/ 141 w 344"/>
                <a:gd name="T17" fmla="*/ 192 h 358"/>
                <a:gd name="T18" fmla="*/ 231 w 344"/>
                <a:gd name="T19" fmla="*/ 135 h 358"/>
                <a:gd name="T20" fmla="*/ 241 w 344"/>
                <a:gd name="T21" fmla="*/ 87 h 358"/>
                <a:gd name="T22" fmla="*/ 234 w 344"/>
                <a:gd name="T23" fmla="*/ 48 h 358"/>
                <a:gd name="T24" fmla="*/ 263 w 344"/>
                <a:gd name="T25" fmla="*/ 17 h 358"/>
                <a:gd name="T26" fmla="*/ 298 w 344"/>
                <a:gd name="T27" fmla="*/ 76 h 358"/>
                <a:gd name="T28" fmla="*/ 292 w 344"/>
                <a:gd name="T29" fmla="*/ 111 h 358"/>
                <a:gd name="T30" fmla="*/ 317 w 344"/>
                <a:gd name="T31" fmla="*/ 138 h 358"/>
                <a:gd name="T32" fmla="*/ 292 w 344"/>
                <a:gd name="T33" fmla="*/ 181 h 358"/>
                <a:gd name="T34" fmla="*/ 270 w 344"/>
                <a:gd name="T35" fmla="*/ 217 h 358"/>
                <a:gd name="T36" fmla="*/ 276 w 344"/>
                <a:gd name="T37" fmla="*/ 252 h 358"/>
                <a:gd name="T38" fmla="*/ 334 w 344"/>
                <a:gd name="T39" fmla="*/ 270 h 358"/>
                <a:gd name="T40" fmla="*/ 333 w 344"/>
                <a:gd name="T41" fmla="*/ 304 h 358"/>
                <a:gd name="T42" fmla="*/ 226 w 344"/>
                <a:gd name="T43" fmla="*/ 338 h 358"/>
                <a:gd name="T44" fmla="*/ 166 w 344"/>
                <a:gd name="T45" fmla="*/ 352 h 358"/>
                <a:gd name="T46" fmla="*/ 191 w 344"/>
                <a:gd name="T47" fmla="*/ 319 h 358"/>
                <a:gd name="T48" fmla="*/ 228 w 344"/>
                <a:gd name="T49" fmla="*/ 287 h 358"/>
                <a:gd name="T50" fmla="*/ 231 w 344"/>
                <a:gd name="T51" fmla="*/ 223 h 358"/>
                <a:gd name="T52" fmla="*/ 194 w 344"/>
                <a:gd name="T53" fmla="*/ 194 h 358"/>
                <a:gd name="T54" fmla="*/ 152 w 344"/>
                <a:gd name="T55" fmla="*/ 228 h 358"/>
                <a:gd name="T56" fmla="*/ 55 w 344"/>
                <a:gd name="T57" fmla="*/ 337 h 358"/>
                <a:gd name="T58" fmla="*/ 21 w 344"/>
                <a:gd name="T59" fmla="*/ 316 h 358"/>
                <a:gd name="T60" fmla="*/ 30 w 344"/>
                <a:gd name="T61" fmla="*/ 260 h 358"/>
                <a:gd name="T62" fmla="*/ 53 w 344"/>
                <a:gd name="T63" fmla="*/ 228 h 358"/>
                <a:gd name="T64" fmla="*/ 37 w 344"/>
                <a:gd name="T65" fmla="*/ 201 h 358"/>
                <a:gd name="T66" fmla="*/ 1 w 344"/>
                <a:gd name="T67" fmla="*/ 170 h 358"/>
                <a:gd name="T68" fmla="*/ 5 w 344"/>
                <a:gd name="T69" fmla="*/ 147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44" h="358">
                  <a:moveTo>
                    <a:pt x="5" y="147"/>
                  </a:moveTo>
                  <a:cubicBezTo>
                    <a:pt x="6" y="143"/>
                    <a:pt x="22" y="140"/>
                    <a:pt x="38" y="142"/>
                  </a:cubicBezTo>
                  <a:cubicBezTo>
                    <a:pt x="54" y="144"/>
                    <a:pt x="53" y="137"/>
                    <a:pt x="53" y="125"/>
                  </a:cubicBezTo>
                  <a:cubicBezTo>
                    <a:pt x="53" y="112"/>
                    <a:pt x="60" y="89"/>
                    <a:pt x="43" y="70"/>
                  </a:cubicBezTo>
                  <a:cubicBezTo>
                    <a:pt x="25" y="52"/>
                    <a:pt x="48" y="43"/>
                    <a:pt x="48" y="43"/>
                  </a:cubicBezTo>
                  <a:cubicBezTo>
                    <a:pt x="48" y="43"/>
                    <a:pt x="55" y="32"/>
                    <a:pt x="76" y="45"/>
                  </a:cubicBezTo>
                  <a:cubicBezTo>
                    <a:pt x="97" y="58"/>
                    <a:pt x="115" y="74"/>
                    <a:pt x="122" y="89"/>
                  </a:cubicBezTo>
                  <a:cubicBezTo>
                    <a:pt x="129" y="104"/>
                    <a:pt x="118" y="174"/>
                    <a:pt x="122" y="185"/>
                  </a:cubicBezTo>
                  <a:cubicBezTo>
                    <a:pt x="125" y="195"/>
                    <a:pt x="130" y="200"/>
                    <a:pt x="141" y="192"/>
                  </a:cubicBezTo>
                  <a:cubicBezTo>
                    <a:pt x="153" y="183"/>
                    <a:pt x="214" y="138"/>
                    <a:pt x="231" y="135"/>
                  </a:cubicBezTo>
                  <a:cubicBezTo>
                    <a:pt x="249" y="132"/>
                    <a:pt x="241" y="103"/>
                    <a:pt x="241" y="87"/>
                  </a:cubicBezTo>
                  <a:cubicBezTo>
                    <a:pt x="242" y="70"/>
                    <a:pt x="234" y="59"/>
                    <a:pt x="234" y="48"/>
                  </a:cubicBezTo>
                  <a:cubicBezTo>
                    <a:pt x="234" y="36"/>
                    <a:pt x="247" y="0"/>
                    <a:pt x="263" y="17"/>
                  </a:cubicBezTo>
                  <a:cubicBezTo>
                    <a:pt x="279" y="35"/>
                    <a:pt x="303" y="58"/>
                    <a:pt x="298" y="76"/>
                  </a:cubicBezTo>
                  <a:cubicBezTo>
                    <a:pt x="294" y="95"/>
                    <a:pt x="283" y="92"/>
                    <a:pt x="292" y="111"/>
                  </a:cubicBezTo>
                  <a:cubicBezTo>
                    <a:pt x="301" y="129"/>
                    <a:pt x="320" y="117"/>
                    <a:pt x="317" y="138"/>
                  </a:cubicBezTo>
                  <a:cubicBezTo>
                    <a:pt x="315" y="160"/>
                    <a:pt x="321" y="149"/>
                    <a:pt x="292" y="181"/>
                  </a:cubicBezTo>
                  <a:cubicBezTo>
                    <a:pt x="268" y="209"/>
                    <a:pt x="270" y="208"/>
                    <a:pt x="270" y="217"/>
                  </a:cubicBezTo>
                  <a:cubicBezTo>
                    <a:pt x="270" y="226"/>
                    <a:pt x="266" y="249"/>
                    <a:pt x="276" y="252"/>
                  </a:cubicBezTo>
                  <a:cubicBezTo>
                    <a:pt x="287" y="254"/>
                    <a:pt x="325" y="250"/>
                    <a:pt x="334" y="270"/>
                  </a:cubicBezTo>
                  <a:cubicBezTo>
                    <a:pt x="344" y="290"/>
                    <a:pt x="344" y="295"/>
                    <a:pt x="333" y="304"/>
                  </a:cubicBezTo>
                  <a:cubicBezTo>
                    <a:pt x="321" y="312"/>
                    <a:pt x="288" y="320"/>
                    <a:pt x="226" y="338"/>
                  </a:cubicBezTo>
                  <a:cubicBezTo>
                    <a:pt x="180" y="351"/>
                    <a:pt x="168" y="358"/>
                    <a:pt x="166" y="352"/>
                  </a:cubicBezTo>
                  <a:cubicBezTo>
                    <a:pt x="164" y="346"/>
                    <a:pt x="175" y="331"/>
                    <a:pt x="191" y="319"/>
                  </a:cubicBezTo>
                  <a:cubicBezTo>
                    <a:pt x="207" y="307"/>
                    <a:pt x="224" y="304"/>
                    <a:pt x="228" y="287"/>
                  </a:cubicBezTo>
                  <a:cubicBezTo>
                    <a:pt x="232" y="270"/>
                    <a:pt x="235" y="234"/>
                    <a:pt x="231" y="223"/>
                  </a:cubicBezTo>
                  <a:cubicBezTo>
                    <a:pt x="227" y="212"/>
                    <a:pt x="213" y="188"/>
                    <a:pt x="194" y="194"/>
                  </a:cubicBezTo>
                  <a:cubicBezTo>
                    <a:pt x="176" y="200"/>
                    <a:pt x="166" y="210"/>
                    <a:pt x="152" y="228"/>
                  </a:cubicBezTo>
                  <a:cubicBezTo>
                    <a:pt x="138" y="247"/>
                    <a:pt x="66" y="336"/>
                    <a:pt x="55" y="337"/>
                  </a:cubicBezTo>
                  <a:cubicBezTo>
                    <a:pt x="45" y="338"/>
                    <a:pt x="22" y="340"/>
                    <a:pt x="21" y="316"/>
                  </a:cubicBezTo>
                  <a:cubicBezTo>
                    <a:pt x="20" y="292"/>
                    <a:pt x="16" y="285"/>
                    <a:pt x="30" y="260"/>
                  </a:cubicBezTo>
                  <a:cubicBezTo>
                    <a:pt x="44" y="234"/>
                    <a:pt x="53" y="241"/>
                    <a:pt x="53" y="228"/>
                  </a:cubicBezTo>
                  <a:cubicBezTo>
                    <a:pt x="53" y="216"/>
                    <a:pt x="47" y="207"/>
                    <a:pt x="37" y="201"/>
                  </a:cubicBezTo>
                  <a:cubicBezTo>
                    <a:pt x="27" y="195"/>
                    <a:pt x="2" y="182"/>
                    <a:pt x="1" y="170"/>
                  </a:cubicBezTo>
                  <a:cubicBezTo>
                    <a:pt x="0" y="157"/>
                    <a:pt x="4" y="150"/>
                    <a:pt x="5" y="1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4" name="ï$líḋé">
              <a:extLst>
                <a:ext uri="{FF2B5EF4-FFF2-40B4-BE49-F238E27FC236}">
                  <a16:creationId xmlns:a16="http://schemas.microsoft.com/office/drawing/2014/main" id="{E2BF7412-E44F-42D1-B050-5BF987C87DD2}"/>
                </a:ext>
              </a:extLst>
            </p:cNvPr>
            <p:cNvSpPr/>
            <p:nvPr/>
          </p:nvSpPr>
          <p:spPr bwMode="auto">
            <a:xfrm>
              <a:off x="5596191" y="5675903"/>
              <a:ext cx="25400" cy="301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5" name="işḷíḓè">
              <a:extLst>
                <a:ext uri="{FF2B5EF4-FFF2-40B4-BE49-F238E27FC236}">
                  <a16:creationId xmlns:a16="http://schemas.microsoft.com/office/drawing/2014/main" id="{D931705A-438F-4BBE-A3B6-235FB65AD3CD}"/>
                </a:ext>
              </a:extLst>
            </p:cNvPr>
            <p:cNvSpPr/>
            <p:nvPr/>
          </p:nvSpPr>
          <p:spPr bwMode="auto">
            <a:xfrm>
              <a:off x="5596191" y="5733053"/>
              <a:ext cx="25400" cy="149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6" name="ïSḷîḋé">
              <a:extLst>
                <a:ext uri="{FF2B5EF4-FFF2-40B4-BE49-F238E27FC236}">
                  <a16:creationId xmlns:a16="http://schemas.microsoft.com/office/drawing/2014/main" id="{E2C72F27-CFAB-4FFE-A088-0A36337C80E9}"/>
                </a:ext>
              </a:extLst>
            </p:cNvPr>
            <p:cNvSpPr/>
            <p:nvPr/>
          </p:nvSpPr>
          <p:spPr bwMode="auto">
            <a:xfrm>
              <a:off x="5645403" y="5733053"/>
              <a:ext cx="136525" cy="149225"/>
            </a:xfrm>
            <a:custGeom>
              <a:avLst/>
              <a:gdLst>
                <a:gd name="T0" fmla="*/ 42 w 74"/>
                <a:gd name="T1" fmla="*/ 50 h 81"/>
                <a:gd name="T2" fmla="*/ 37 w 74"/>
                <a:gd name="T3" fmla="*/ 65 h 81"/>
                <a:gd name="T4" fmla="*/ 32 w 74"/>
                <a:gd name="T5" fmla="*/ 49 h 81"/>
                <a:gd name="T6" fmla="*/ 14 w 74"/>
                <a:gd name="T7" fmla="*/ 0 h 81"/>
                <a:gd name="T8" fmla="*/ 0 w 74"/>
                <a:gd name="T9" fmla="*/ 0 h 81"/>
                <a:gd name="T10" fmla="*/ 31 w 74"/>
                <a:gd name="T11" fmla="*/ 81 h 81"/>
                <a:gd name="T12" fmla="*/ 44 w 74"/>
                <a:gd name="T13" fmla="*/ 81 h 81"/>
                <a:gd name="T14" fmla="*/ 74 w 74"/>
                <a:gd name="T15" fmla="*/ 0 h 81"/>
                <a:gd name="T16" fmla="*/ 60 w 74"/>
                <a:gd name="T17" fmla="*/ 0 h 81"/>
                <a:gd name="T18" fmla="*/ 42 w 74"/>
                <a:gd name="T19" fmla="*/ 5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4" h="81">
                  <a:moveTo>
                    <a:pt x="42" y="50"/>
                  </a:moveTo>
                  <a:cubicBezTo>
                    <a:pt x="40" y="56"/>
                    <a:pt x="38" y="61"/>
                    <a:pt x="37" y="65"/>
                  </a:cubicBezTo>
                  <a:cubicBezTo>
                    <a:pt x="35" y="59"/>
                    <a:pt x="34" y="54"/>
                    <a:pt x="32" y="49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1" y="81"/>
                    <a:pt x="31" y="81"/>
                    <a:pt x="31" y="81"/>
                  </a:cubicBezTo>
                  <a:cubicBezTo>
                    <a:pt x="44" y="81"/>
                    <a:pt x="44" y="81"/>
                    <a:pt x="44" y="81"/>
                  </a:cubicBezTo>
                  <a:cubicBezTo>
                    <a:pt x="74" y="0"/>
                    <a:pt x="74" y="0"/>
                    <a:pt x="74" y="0"/>
                  </a:cubicBezTo>
                  <a:cubicBezTo>
                    <a:pt x="60" y="0"/>
                    <a:pt x="60" y="0"/>
                    <a:pt x="60" y="0"/>
                  </a:cubicBezTo>
                  <a:lnTo>
                    <a:pt x="42" y="5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7" name="išḷiḓé">
              <a:extLst>
                <a:ext uri="{FF2B5EF4-FFF2-40B4-BE49-F238E27FC236}">
                  <a16:creationId xmlns:a16="http://schemas.microsoft.com/office/drawing/2014/main" id="{015BA7C0-6756-4A4E-8711-FAAFDECBC6D8}"/>
                </a:ext>
              </a:extLst>
            </p:cNvPr>
            <p:cNvSpPr/>
            <p:nvPr/>
          </p:nvSpPr>
          <p:spPr bwMode="auto">
            <a:xfrm>
              <a:off x="5796216" y="5729878"/>
              <a:ext cx="138113" cy="157163"/>
            </a:xfrm>
            <a:custGeom>
              <a:avLst/>
              <a:gdLst>
                <a:gd name="T0" fmla="*/ 38 w 75"/>
                <a:gd name="T1" fmla="*/ 0 h 85"/>
                <a:gd name="T2" fmla="*/ 10 w 75"/>
                <a:gd name="T3" fmla="*/ 12 h 85"/>
                <a:gd name="T4" fmla="*/ 0 w 75"/>
                <a:gd name="T5" fmla="*/ 43 h 85"/>
                <a:gd name="T6" fmla="*/ 10 w 75"/>
                <a:gd name="T7" fmla="*/ 74 h 85"/>
                <a:gd name="T8" fmla="*/ 39 w 75"/>
                <a:gd name="T9" fmla="*/ 85 h 85"/>
                <a:gd name="T10" fmla="*/ 62 w 75"/>
                <a:gd name="T11" fmla="*/ 78 h 85"/>
                <a:gd name="T12" fmla="*/ 74 w 75"/>
                <a:gd name="T13" fmla="*/ 59 h 85"/>
                <a:gd name="T14" fmla="*/ 60 w 75"/>
                <a:gd name="T15" fmla="*/ 57 h 85"/>
                <a:gd name="T16" fmla="*/ 52 w 75"/>
                <a:gd name="T17" fmla="*/ 70 h 85"/>
                <a:gd name="T18" fmla="*/ 39 w 75"/>
                <a:gd name="T19" fmla="*/ 74 h 85"/>
                <a:gd name="T20" fmla="*/ 22 w 75"/>
                <a:gd name="T21" fmla="*/ 67 h 85"/>
                <a:gd name="T22" fmla="*/ 14 w 75"/>
                <a:gd name="T23" fmla="*/ 46 h 85"/>
                <a:gd name="T24" fmla="*/ 75 w 75"/>
                <a:gd name="T25" fmla="*/ 46 h 85"/>
                <a:gd name="T26" fmla="*/ 75 w 75"/>
                <a:gd name="T27" fmla="*/ 43 h 85"/>
                <a:gd name="T28" fmla="*/ 64 w 75"/>
                <a:gd name="T29" fmla="*/ 11 h 85"/>
                <a:gd name="T30" fmla="*/ 38 w 75"/>
                <a:gd name="T31" fmla="*/ 0 h 85"/>
                <a:gd name="T32" fmla="*/ 15 w 75"/>
                <a:gd name="T33" fmla="*/ 35 h 85"/>
                <a:gd name="T34" fmla="*/ 22 w 75"/>
                <a:gd name="T35" fmla="*/ 18 h 85"/>
                <a:gd name="T36" fmla="*/ 38 w 75"/>
                <a:gd name="T37" fmla="*/ 12 h 85"/>
                <a:gd name="T38" fmla="*/ 55 w 75"/>
                <a:gd name="T39" fmla="*/ 20 h 85"/>
                <a:gd name="T40" fmla="*/ 60 w 75"/>
                <a:gd name="T41" fmla="*/ 35 h 85"/>
                <a:gd name="T42" fmla="*/ 15 w 75"/>
                <a:gd name="T43" fmla="*/ 3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75" h="85">
                  <a:moveTo>
                    <a:pt x="38" y="0"/>
                  </a:moveTo>
                  <a:cubicBezTo>
                    <a:pt x="27" y="0"/>
                    <a:pt x="17" y="4"/>
                    <a:pt x="10" y="12"/>
                  </a:cubicBezTo>
                  <a:cubicBezTo>
                    <a:pt x="3" y="19"/>
                    <a:pt x="0" y="30"/>
                    <a:pt x="0" y="43"/>
                  </a:cubicBezTo>
                  <a:cubicBezTo>
                    <a:pt x="0" y="57"/>
                    <a:pt x="3" y="67"/>
                    <a:pt x="10" y="74"/>
                  </a:cubicBezTo>
                  <a:cubicBezTo>
                    <a:pt x="17" y="81"/>
                    <a:pt x="27" y="85"/>
                    <a:pt x="39" y="85"/>
                  </a:cubicBezTo>
                  <a:cubicBezTo>
                    <a:pt x="48" y="85"/>
                    <a:pt x="56" y="83"/>
                    <a:pt x="62" y="78"/>
                  </a:cubicBezTo>
                  <a:cubicBezTo>
                    <a:pt x="68" y="74"/>
                    <a:pt x="72" y="67"/>
                    <a:pt x="74" y="59"/>
                  </a:cubicBezTo>
                  <a:cubicBezTo>
                    <a:pt x="60" y="57"/>
                    <a:pt x="60" y="57"/>
                    <a:pt x="60" y="57"/>
                  </a:cubicBezTo>
                  <a:cubicBezTo>
                    <a:pt x="58" y="63"/>
                    <a:pt x="55" y="67"/>
                    <a:pt x="52" y="70"/>
                  </a:cubicBezTo>
                  <a:cubicBezTo>
                    <a:pt x="48" y="73"/>
                    <a:pt x="44" y="74"/>
                    <a:pt x="39" y="74"/>
                  </a:cubicBezTo>
                  <a:cubicBezTo>
                    <a:pt x="32" y="74"/>
                    <a:pt x="26" y="71"/>
                    <a:pt x="22" y="67"/>
                  </a:cubicBezTo>
                  <a:cubicBezTo>
                    <a:pt x="17" y="62"/>
                    <a:pt x="15" y="55"/>
                    <a:pt x="14" y="46"/>
                  </a:cubicBezTo>
                  <a:cubicBezTo>
                    <a:pt x="75" y="46"/>
                    <a:pt x="75" y="46"/>
                    <a:pt x="75" y="46"/>
                  </a:cubicBezTo>
                  <a:cubicBezTo>
                    <a:pt x="75" y="45"/>
                    <a:pt x="75" y="43"/>
                    <a:pt x="75" y="43"/>
                  </a:cubicBezTo>
                  <a:cubicBezTo>
                    <a:pt x="75" y="29"/>
                    <a:pt x="71" y="19"/>
                    <a:pt x="64" y="11"/>
                  </a:cubicBezTo>
                  <a:cubicBezTo>
                    <a:pt x="58" y="4"/>
                    <a:pt x="49" y="0"/>
                    <a:pt x="38" y="0"/>
                  </a:cubicBezTo>
                  <a:close/>
                  <a:moveTo>
                    <a:pt x="15" y="35"/>
                  </a:moveTo>
                  <a:cubicBezTo>
                    <a:pt x="15" y="28"/>
                    <a:pt x="18" y="22"/>
                    <a:pt x="22" y="18"/>
                  </a:cubicBezTo>
                  <a:cubicBezTo>
                    <a:pt x="26" y="14"/>
                    <a:pt x="32" y="12"/>
                    <a:pt x="38" y="12"/>
                  </a:cubicBezTo>
                  <a:cubicBezTo>
                    <a:pt x="45" y="12"/>
                    <a:pt x="51" y="14"/>
                    <a:pt x="55" y="20"/>
                  </a:cubicBezTo>
                  <a:cubicBezTo>
                    <a:pt x="58" y="23"/>
                    <a:pt x="60" y="28"/>
                    <a:pt x="60" y="35"/>
                  </a:cubicBezTo>
                  <a:lnTo>
                    <a:pt x="15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8" name="iṩľidè">
              <a:extLst>
                <a:ext uri="{FF2B5EF4-FFF2-40B4-BE49-F238E27FC236}">
                  <a16:creationId xmlns:a16="http://schemas.microsoft.com/office/drawing/2014/main" id="{352BBFFD-14A0-4704-9FBF-0852BA2A35B4}"/>
                </a:ext>
              </a:extLst>
            </p:cNvPr>
            <p:cNvSpPr/>
            <p:nvPr/>
          </p:nvSpPr>
          <p:spPr bwMode="auto">
            <a:xfrm>
              <a:off x="5964491" y="5729878"/>
              <a:ext cx="82550" cy="152400"/>
            </a:xfrm>
            <a:custGeom>
              <a:avLst/>
              <a:gdLst>
                <a:gd name="T0" fmla="*/ 22 w 45"/>
                <a:gd name="T1" fmla="*/ 3 h 83"/>
                <a:gd name="T2" fmla="*/ 13 w 45"/>
                <a:gd name="T3" fmla="*/ 14 h 83"/>
                <a:gd name="T4" fmla="*/ 13 w 45"/>
                <a:gd name="T5" fmla="*/ 2 h 83"/>
                <a:gd name="T6" fmla="*/ 0 w 45"/>
                <a:gd name="T7" fmla="*/ 2 h 83"/>
                <a:gd name="T8" fmla="*/ 0 w 45"/>
                <a:gd name="T9" fmla="*/ 83 h 83"/>
                <a:gd name="T10" fmla="*/ 14 w 45"/>
                <a:gd name="T11" fmla="*/ 83 h 83"/>
                <a:gd name="T12" fmla="*/ 14 w 45"/>
                <a:gd name="T13" fmla="*/ 41 h 83"/>
                <a:gd name="T14" fmla="*/ 17 w 45"/>
                <a:gd name="T15" fmla="*/ 25 h 83"/>
                <a:gd name="T16" fmla="*/ 22 w 45"/>
                <a:gd name="T17" fmla="*/ 17 h 83"/>
                <a:gd name="T18" fmla="*/ 30 w 45"/>
                <a:gd name="T19" fmla="*/ 14 h 83"/>
                <a:gd name="T20" fmla="*/ 40 w 45"/>
                <a:gd name="T21" fmla="*/ 17 h 83"/>
                <a:gd name="T22" fmla="*/ 45 w 45"/>
                <a:gd name="T23" fmla="*/ 5 h 83"/>
                <a:gd name="T24" fmla="*/ 30 w 45"/>
                <a:gd name="T25" fmla="*/ 0 h 83"/>
                <a:gd name="T26" fmla="*/ 22 w 45"/>
                <a:gd name="T27" fmla="*/ 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5" h="83">
                  <a:moveTo>
                    <a:pt x="22" y="3"/>
                  </a:moveTo>
                  <a:cubicBezTo>
                    <a:pt x="19" y="5"/>
                    <a:pt x="16" y="9"/>
                    <a:pt x="13" y="14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14" y="83"/>
                    <a:pt x="14" y="83"/>
                    <a:pt x="14" y="83"/>
                  </a:cubicBezTo>
                  <a:cubicBezTo>
                    <a:pt x="14" y="41"/>
                    <a:pt x="14" y="41"/>
                    <a:pt x="14" y="41"/>
                  </a:cubicBezTo>
                  <a:cubicBezTo>
                    <a:pt x="14" y="35"/>
                    <a:pt x="15" y="30"/>
                    <a:pt x="17" y="25"/>
                  </a:cubicBezTo>
                  <a:cubicBezTo>
                    <a:pt x="18" y="21"/>
                    <a:pt x="19" y="19"/>
                    <a:pt x="22" y="17"/>
                  </a:cubicBezTo>
                  <a:cubicBezTo>
                    <a:pt x="24" y="15"/>
                    <a:pt x="27" y="14"/>
                    <a:pt x="30" y="14"/>
                  </a:cubicBezTo>
                  <a:cubicBezTo>
                    <a:pt x="33" y="14"/>
                    <a:pt x="37" y="15"/>
                    <a:pt x="40" y="17"/>
                  </a:cubicBezTo>
                  <a:cubicBezTo>
                    <a:pt x="45" y="5"/>
                    <a:pt x="45" y="5"/>
                    <a:pt x="45" y="5"/>
                  </a:cubicBezTo>
                  <a:cubicBezTo>
                    <a:pt x="40" y="2"/>
                    <a:pt x="35" y="0"/>
                    <a:pt x="30" y="0"/>
                  </a:cubicBezTo>
                  <a:cubicBezTo>
                    <a:pt x="27" y="0"/>
                    <a:pt x="24" y="1"/>
                    <a:pt x="22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9" name="îṡļiḑe">
              <a:extLst>
                <a:ext uri="{FF2B5EF4-FFF2-40B4-BE49-F238E27FC236}">
                  <a16:creationId xmlns:a16="http://schemas.microsoft.com/office/drawing/2014/main" id="{099C88EA-BB09-4E67-9A5A-E3C877781552}"/>
                </a:ext>
              </a:extLst>
            </p:cNvPr>
            <p:cNvSpPr/>
            <p:nvPr/>
          </p:nvSpPr>
          <p:spPr bwMode="auto">
            <a:xfrm>
              <a:off x="6050216" y="5729878"/>
              <a:ext cx="125413" cy="157163"/>
            </a:xfrm>
            <a:custGeom>
              <a:avLst/>
              <a:gdLst>
                <a:gd name="T0" fmla="*/ 55 w 68"/>
                <a:gd name="T1" fmla="*/ 40 h 85"/>
                <a:gd name="T2" fmla="*/ 35 w 68"/>
                <a:gd name="T3" fmla="*/ 34 h 85"/>
                <a:gd name="T4" fmla="*/ 23 w 68"/>
                <a:gd name="T5" fmla="*/ 31 h 85"/>
                <a:gd name="T6" fmla="*/ 18 w 68"/>
                <a:gd name="T7" fmla="*/ 27 h 85"/>
                <a:gd name="T8" fmla="*/ 16 w 68"/>
                <a:gd name="T9" fmla="*/ 22 h 85"/>
                <a:gd name="T10" fmla="*/ 20 w 68"/>
                <a:gd name="T11" fmla="*/ 15 h 85"/>
                <a:gd name="T12" fmla="*/ 34 w 68"/>
                <a:gd name="T13" fmla="*/ 12 h 85"/>
                <a:gd name="T14" fmla="*/ 46 w 68"/>
                <a:gd name="T15" fmla="*/ 15 h 85"/>
                <a:gd name="T16" fmla="*/ 51 w 68"/>
                <a:gd name="T17" fmla="*/ 25 h 85"/>
                <a:gd name="T18" fmla="*/ 65 w 68"/>
                <a:gd name="T19" fmla="*/ 23 h 85"/>
                <a:gd name="T20" fmla="*/ 60 w 68"/>
                <a:gd name="T21" fmla="*/ 10 h 85"/>
                <a:gd name="T22" fmla="*/ 49 w 68"/>
                <a:gd name="T23" fmla="*/ 3 h 85"/>
                <a:gd name="T24" fmla="*/ 33 w 68"/>
                <a:gd name="T25" fmla="*/ 0 h 85"/>
                <a:gd name="T26" fmla="*/ 21 w 68"/>
                <a:gd name="T27" fmla="*/ 2 h 85"/>
                <a:gd name="T28" fmla="*/ 12 w 68"/>
                <a:gd name="T29" fmla="*/ 6 h 85"/>
                <a:gd name="T30" fmla="*/ 5 w 68"/>
                <a:gd name="T31" fmla="*/ 14 h 85"/>
                <a:gd name="T32" fmla="*/ 3 w 68"/>
                <a:gd name="T33" fmla="*/ 24 h 85"/>
                <a:gd name="T34" fmla="*/ 6 w 68"/>
                <a:gd name="T35" fmla="*/ 35 h 85"/>
                <a:gd name="T36" fmla="*/ 15 w 68"/>
                <a:gd name="T37" fmla="*/ 42 h 85"/>
                <a:gd name="T38" fmla="*/ 36 w 68"/>
                <a:gd name="T39" fmla="*/ 49 h 85"/>
                <a:gd name="T40" fmla="*/ 50 w 68"/>
                <a:gd name="T41" fmla="*/ 54 h 85"/>
                <a:gd name="T42" fmla="*/ 54 w 68"/>
                <a:gd name="T43" fmla="*/ 61 h 85"/>
                <a:gd name="T44" fmla="*/ 49 w 68"/>
                <a:gd name="T45" fmla="*/ 70 h 85"/>
                <a:gd name="T46" fmla="*/ 35 w 68"/>
                <a:gd name="T47" fmla="*/ 74 h 85"/>
                <a:gd name="T48" fmla="*/ 20 w 68"/>
                <a:gd name="T49" fmla="*/ 69 h 85"/>
                <a:gd name="T50" fmla="*/ 14 w 68"/>
                <a:gd name="T51" fmla="*/ 57 h 85"/>
                <a:gd name="T52" fmla="*/ 0 w 68"/>
                <a:gd name="T53" fmla="*/ 59 h 85"/>
                <a:gd name="T54" fmla="*/ 11 w 68"/>
                <a:gd name="T55" fmla="*/ 79 h 85"/>
                <a:gd name="T56" fmla="*/ 35 w 68"/>
                <a:gd name="T57" fmla="*/ 85 h 85"/>
                <a:gd name="T58" fmla="*/ 52 w 68"/>
                <a:gd name="T59" fmla="*/ 82 h 85"/>
                <a:gd name="T60" fmla="*/ 64 w 68"/>
                <a:gd name="T61" fmla="*/ 72 h 85"/>
                <a:gd name="T62" fmla="*/ 68 w 68"/>
                <a:gd name="T63" fmla="*/ 59 h 85"/>
                <a:gd name="T64" fmla="*/ 65 w 68"/>
                <a:gd name="T65" fmla="*/ 48 h 85"/>
                <a:gd name="T66" fmla="*/ 55 w 68"/>
                <a:gd name="T67" fmla="*/ 4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8" h="85">
                  <a:moveTo>
                    <a:pt x="55" y="40"/>
                  </a:moveTo>
                  <a:cubicBezTo>
                    <a:pt x="52" y="39"/>
                    <a:pt x="45" y="37"/>
                    <a:pt x="35" y="34"/>
                  </a:cubicBezTo>
                  <a:cubicBezTo>
                    <a:pt x="28" y="32"/>
                    <a:pt x="24" y="31"/>
                    <a:pt x="23" y="31"/>
                  </a:cubicBezTo>
                  <a:cubicBezTo>
                    <a:pt x="20" y="30"/>
                    <a:pt x="19" y="28"/>
                    <a:pt x="18" y="27"/>
                  </a:cubicBezTo>
                  <a:cubicBezTo>
                    <a:pt x="16" y="25"/>
                    <a:pt x="16" y="24"/>
                    <a:pt x="16" y="22"/>
                  </a:cubicBezTo>
                  <a:cubicBezTo>
                    <a:pt x="16" y="19"/>
                    <a:pt x="17" y="17"/>
                    <a:pt x="20" y="15"/>
                  </a:cubicBezTo>
                  <a:cubicBezTo>
                    <a:pt x="23" y="13"/>
                    <a:pt x="27" y="12"/>
                    <a:pt x="34" y="12"/>
                  </a:cubicBezTo>
                  <a:cubicBezTo>
                    <a:pt x="39" y="12"/>
                    <a:pt x="43" y="13"/>
                    <a:pt x="46" y="15"/>
                  </a:cubicBezTo>
                  <a:cubicBezTo>
                    <a:pt x="49" y="17"/>
                    <a:pt x="51" y="21"/>
                    <a:pt x="51" y="25"/>
                  </a:cubicBezTo>
                  <a:cubicBezTo>
                    <a:pt x="65" y="23"/>
                    <a:pt x="65" y="23"/>
                    <a:pt x="65" y="23"/>
                  </a:cubicBezTo>
                  <a:cubicBezTo>
                    <a:pt x="64" y="18"/>
                    <a:pt x="62" y="14"/>
                    <a:pt x="60" y="10"/>
                  </a:cubicBezTo>
                  <a:cubicBezTo>
                    <a:pt x="58" y="7"/>
                    <a:pt x="54" y="5"/>
                    <a:pt x="49" y="3"/>
                  </a:cubicBezTo>
                  <a:cubicBezTo>
                    <a:pt x="44" y="1"/>
                    <a:pt x="39" y="0"/>
                    <a:pt x="33" y="0"/>
                  </a:cubicBezTo>
                  <a:cubicBezTo>
                    <a:pt x="28" y="0"/>
                    <a:pt x="24" y="1"/>
                    <a:pt x="21" y="2"/>
                  </a:cubicBezTo>
                  <a:cubicBezTo>
                    <a:pt x="17" y="3"/>
                    <a:pt x="14" y="4"/>
                    <a:pt x="12" y="6"/>
                  </a:cubicBezTo>
                  <a:cubicBezTo>
                    <a:pt x="9" y="8"/>
                    <a:pt x="7" y="10"/>
                    <a:pt x="5" y="14"/>
                  </a:cubicBezTo>
                  <a:cubicBezTo>
                    <a:pt x="3" y="17"/>
                    <a:pt x="3" y="20"/>
                    <a:pt x="3" y="24"/>
                  </a:cubicBezTo>
                  <a:cubicBezTo>
                    <a:pt x="3" y="28"/>
                    <a:pt x="4" y="31"/>
                    <a:pt x="6" y="35"/>
                  </a:cubicBezTo>
                  <a:cubicBezTo>
                    <a:pt x="8" y="38"/>
                    <a:pt x="11" y="40"/>
                    <a:pt x="15" y="42"/>
                  </a:cubicBezTo>
                  <a:cubicBezTo>
                    <a:pt x="18" y="44"/>
                    <a:pt x="25" y="46"/>
                    <a:pt x="36" y="49"/>
                  </a:cubicBezTo>
                  <a:cubicBezTo>
                    <a:pt x="43" y="51"/>
                    <a:pt x="48" y="52"/>
                    <a:pt x="50" y="54"/>
                  </a:cubicBezTo>
                  <a:cubicBezTo>
                    <a:pt x="52" y="55"/>
                    <a:pt x="54" y="58"/>
                    <a:pt x="54" y="61"/>
                  </a:cubicBezTo>
                  <a:cubicBezTo>
                    <a:pt x="54" y="64"/>
                    <a:pt x="52" y="67"/>
                    <a:pt x="49" y="70"/>
                  </a:cubicBezTo>
                  <a:cubicBezTo>
                    <a:pt x="46" y="73"/>
                    <a:pt x="41" y="74"/>
                    <a:pt x="35" y="74"/>
                  </a:cubicBezTo>
                  <a:cubicBezTo>
                    <a:pt x="29" y="74"/>
                    <a:pt x="24" y="72"/>
                    <a:pt x="20" y="69"/>
                  </a:cubicBezTo>
                  <a:cubicBezTo>
                    <a:pt x="17" y="67"/>
                    <a:pt x="15" y="62"/>
                    <a:pt x="14" y="57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2" y="68"/>
                    <a:pt x="5" y="74"/>
                    <a:pt x="11" y="79"/>
                  </a:cubicBezTo>
                  <a:cubicBezTo>
                    <a:pt x="16" y="83"/>
                    <a:pt x="24" y="85"/>
                    <a:pt x="35" y="85"/>
                  </a:cubicBezTo>
                  <a:cubicBezTo>
                    <a:pt x="41" y="85"/>
                    <a:pt x="47" y="84"/>
                    <a:pt x="52" y="82"/>
                  </a:cubicBezTo>
                  <a:cubicBezTo>
                    <a:pt x="57" y="80"/>
                    <a:pt x="61" y="76"/>
                    <a:pt x="64" y="72"/>
                  </a:cubicBezTo>
                  <a:cubicBezTo>
                    <a:pt x="66" y="68"/>
                    <a:pt x="68" y="64"/>
                    <a:pt x="68" y="59"/>
                  </a:cubicBezTo>
                  <a:cubicBezTo>
                    <a:pt x="68" y="55"/>
                    <a:pt x="67" y="51"/>
                    <a:pt x="65" y="48"/>
                  </a:cubicBezTo>
                  <a:cubicBezTo>
                    <a:pt x="62" y="45"/>
                    <a:pt x="59" y="42"/>
                    <a:pt x="55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0" name="ïśļíḓe">
              <a:extLst>
                <a:ext uri="{FF2B5EF4-FFF2-40B4-BE49-F238E27FC236}">
                  <a16:creationId xmlns:a16="http://schemas.microsoft.com/office/drawing/2014/main" id="{72AF166A-4231-4894-9C7B-51508B40B416}"/>
                </a:ext>
              </a:extLst>
            </p:cNvPr>
            <p:cNvSpPr/>
            <p:nvPr/>
          </p:nvSpPr>
          <p:spPr bwMode="auto">
            <a:xfrm>
              <a:off x="6205791" y="5675903"/>
              <a:ext cx="25400" cy="301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1" name="îṡľîdè">
              <a:extLst>
                <a:ext uri="{FF2B5EF4-FFF2-40B4-BE49-F238E27FC236}">
                  <a16:creationId xmlns:a16="http://schemas.microsoft.com/office/drawing/2014/main" id="{5D1A3559-4A50-4601-8E85-3928896A1E44}"/>
                </a:ext>
              </a:extLst>
            </p:cNvPr>
            <p:cNvSpPr/>
            <p:nvPr/>
          </p:nvSpPr>
          <p:spPr bwMode="auto">
            <a:xfrm>
              <a:off x="6205791" y="5733053"/>
              <a:ext cx="25400" cy="149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2" name="îś1iḋê">
              <a:extLst>
                <a:ext uri="{FF2B5EF4-FFF2-40B4-BE49-F238E27FC236}">
                  <a16:creationId xmlns:a16="http://schemas.microsoft.com/office/drawing/2014/main" id="{CDEEE8EF-479C-453C-83CA-0173C88DDF6D}"/>
                </a:ext>
              </a:extLst>
            </p:cNvPr>
            <p:cNvSpPr/>
            <p:nvPr/>
          </p:nvSpPr>
          <p:spPr bwMode="auto">
            <a:xfrm>
              <a:off x="6255003" y="5680665"/>
              <a:ext cx="74613" cy="203200"/>
            </a:xfrm>
            <a:custGeom>
              <a:avLst/>
              <a:gdLst>
                <a:gd name="T0" fmla="*/ 32 w 40"/>
                <a:gd name="T1" fmla="*/ 98 h 110"/>
                <a:gd name="T2" fmla="*/ 27 w 40"/>
                <a:gd name="T3" fmla="*/ 97 h 110"/>
                <a:gd name="T4" fmla="*/ 25 w 40"/>
                <a:gd name="T5" fmla="*/ 94 h 110"/>
                <a:gd name="T6" fmla="*/ 24 w 40"/>
                <a:gd name="T7" fmla="*/ 86 h 110"/>
                <a:gd name="T8" fmla="*/ 24 w 40"/>
                <a:gd name="T9" fmla="*/ 39 h 110"/>
                <a:gd name="T10" fmla="*/ 38 w 40"/>
                <a:gd name="T11" fmla="*/ 39 h 110"/>
                <a:gd name="T12" fmla="*/ 38 w 40"/>
                <a:gd name="T13" fmla="*/ 28 h 110"/>
                <a:gd name="T14" fmla="*/ 24 w 40"/>
                <a:gd name="T15" fmla="*/ 28 h 110"/>
                <a:gd name="T16" fmla="*/ 24 w 40"/>
                <a:gd name="T17" fmla="*/ 0 h 110"/>
                <a:gd name="T18" fmla="*/ 11 w 40"/>
                <a:gd name="T19" fmla="*/ 8 h 110"/>
                <a:gd name="T20" fmla="*/ 11 w 40"/>
                <a:gd name="T21" fmla="*/ 28 h 110"/>
                <a:gd name="T22" fmla="*/ 0 w 40"/>
                <a:gd name="T23" fmla="*/ 28 h 110"/>
                <a:gd name="T24" fmla="*/ 0 w 40"/>
                <a:gd name="T25" fmla="*/ 39 h 110"/>
                <a:gd name="T26" fmla="*/ 11 w 40"/>
                <a:gd name="T27" fmla="*/ 39 h 110"/>
                <a:gd name="T28" fmla="*/ 11 w 40"/>
                <a:gd name="T29" fmla="*/ 86 h 110"/>
                <a:gd name="T30" fmla="*/ 12 w 40"/>
                <a:gd name="T31" fmla="*/ 102 h 110"/>
                <a:gd name="T32" fmla="*/ 18 w 40"/>
                <a:gd name="T33" fmla="*/ 108 h 110"/>
                <a:gd name="T34" fmla="*/ 30 w 40"/>
                <a:gd name="T35" fmla="*/ 110 h 110"/>
                <a:gd name="T36" fmla="*/ 40 w 40"/>
                <a:gd name="T37" fmla="*/ 109 h 110"/>
                <a:gd name="T38" fmla="*/ 38 w 40"/>
                <a:gd name="T39" fmla="*/ 97 h 110"/>
                <a:gd name="T40" fmla="*/ 32 w 40"/>
                <a:gd name="T41" fmla="*/ 98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0" h="110">
                  <a:moveTo>
                    <a:pt x="32" y="98"/>
                  </a:moveTo>
                  <a:cubicBezTo>
                    <a:pt x="30" y="98"/>
                    <a:pt x="28" y="97"/>
                    <a:pt x="27" y="97"/>
                  </a:cubicBezTo>
                  <a:cubicBezTo>
                    <a:pt x="26" y="96"/>
                    <a:pt x="25" y="95"/>
                    <a:pt x="25" y="94"/>
                  </a:cubicBezTo>
                  <a:cubicBezTo>
                    <a:pt x="24" y="93"/>
                    <a:pt x="24" y="90"/>
                    <a:pt x="24" y="86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38" y="39"/>
                    <a:pt x="38" y="39"/>
                    <a:pt x="38" y="39"/>
                  </a:cubicBezTo>
                  <a:cubicBezTo>
                    <a:pt x="38" y="28"/>
                    <a:pt x="38" y="28"/>
                    <a:pt x="38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1" y="86"/>
                    <a:pt x="11" y="86"/>
                    <a:pt x="11" y="86"/>
                  </a:cubicBezTo>
                  <a:cubicBezTo>
                    <a:pt x="11" y="94"/>
                    <a:pt x="11" y="99"/>
                    <a:pt x="12" y="102"/>
                  </a:cubicBezTo>
                  <a:cubicBezTo>
                    <a:pt x="13" y="104"/>
                    <a:pt x="15" y="106"/>
                    <a:pt x="18" y="108"/>
                  </a:cubicBezTo>
                  <a:cubicBezTo>
                    <a:pt x="21" y="110"/>
                    <a:pt x="25" y="110"/>
                    <a:pt x="30" y="110"/>
                  </a:cubicBezTo>
                  <a:cubicBezTo>
                    <a:pt x="33" y="110"/>
                    <a:pt x="36" y="110"/>
                    <a:pt x="40" y="109"/>
                  </a:cubicBezTo>
                  <a:cubicBezTo>
                    <a:pt x="38" y="97"/>
                    <a:pt x="38" y="97"/>
                    <a:pt x="38" y="97"/>
                  </a:cubicBezTo>
                  <a:cubicBezTo>
                    <a:pt x="36" y="97"/>
                    <a:pt x="34" y="98"/>
                    <a:pt x="32" y="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3" name="išľîḋê">
              <a:extLst>
                <a:ext uri="{FF2B5EF4-FFF2-40B4-BE49-F238E27FC236}">
                  <a16:creationId xmlns:a16="http://schemas.microsoft.com/office/drawing/2014/main" id="{7807702A-C14E-4762-A2A5-EA9E38E3AC11}"/>
                </a:ext>
              </a:extLst>
            </p:cNvPr>
            <p:cNvSpPr/>
            <p:nvPr/>
          </p:nvSpPr>
          <p:spPr bwMode="auto">
            <a:xfrm>
              <a:off x="6335966" y="5733053"/>
              <a:ext cx="136525" cy="211138"/>
            </a:xfrm>
            <a:custGeom>
              <a:avLst/>
              <a:gdLst>
                <a:gd name="T0" fmla="*/ 43 w 74"/>
                <a:gd name="T1" fmla="*/ 47 h 114"/>
                <a:gd name="T2" fmla="*/ 37 w 74"/>
                <a:gd name="T3" fmla="*/ 66 h 114"/>
                <a:gd name="T4" fmla="*/ 32 w 74"/>
                <a:gd name="T5" fmla="*/ 47 h 114"/>
                <a:gd name="T6" fmla="*/ 15 w 74"/>
                <a:gd name="T7" fmla="*/ 0 h 114"/>
                <a:gd name="T8" fmla="*/ 0 w 74"/>
                <a:gd name="T9" fmla="*/ 0 h 114"/>
                <a:gd name="T10" fmla="*/ 31 w 74"/>
                <a:gd name="T11" fmla="*/ 81 h 114"/>
                <a:gd name="T12" fmla="*/ 29 w 74"/>
                <a:gd name="T13" fmla="*/ 85 h 114"/>
                <a:gd name="T14" fmla="*/ 25 w 74"/>
                <a:gd name="T15" fmla="*/ 95 h 114"/>
                <a:gd name="T16" fmla="*/ 21 w 74"/>
                <a:gd name="T17" fmla="*/ 99 h 114"/>
                <a:gd name="T18" fmla="*/ 13 w 74"/>
                <a:gd name="T19" fmla="*/ 101 h 114"/>
                <a:gd name="T20" fmla="*/ 5 w 74"/>
                <a:gd name="T21" fmla="*/ 100 h 114"/>
                <a:gd name="T22" fmla="*/ 7 w 74"/>
                <a:gd name="T23" fmla="*/ 113 h 114"/>
                <a:gd name="T24" fmla="*/ 16 w 74"/>
                <a:gd name="T25" fmla="*/ 114 h 114"/>
                <a:gd name="T26" fmla="*/ 27 w 74"/>
                <a:gd name="T27" fmla="*/ 111 h 114"/>
                <a:gd name="T28" fmla="*/ 36 w 74"/>
                <a:gd name="T29" fmla="*/ 101 h 114"/>
                <a:gd name="T30" fmla="*/ 43 w 74"/>
                <a:gd name="T31" fmla="*/ 83 h 114"/>
                <a:gd name="T32" fmla="*/ 74 w 74"/>
                <a:gd name="T33" fmla="*/ 0 h 114"/>
                <a:gd name="T34" fmla="*/ 60 w 74"/>
                <a:gd name="T35" fmla="*/ 0 h 114"/>
                <a:gd name="T36" fmla="*/ 43 w 74"/>
                <a:gd name="T37" fmla="*/ 47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4" h="114">
                  <a:moveTo>
                    <a:pt x="43" y="47"/>
                  </a:moveTo>
                  <a:cubicBezTo>
                    <a:pt x="41" y="53"/>
                    <a:pt x="39" y="60"/>
                    <a:pt x="37" y="66"/>
                  </a:cubicBezTo>
                  <a:cubicBezTo>
                    <a:pt x="36" y="59"/>
                    <a:pt x="34" y="53"/>
                    <a:pt x="32" y="47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1" y="81"/>
                    <a:pt x="31" y="81"/>
                    <a:pt x="31" y="81"/>
                  </a:cubicBezTo>
                  <a:cubicBezTo>
                    <a:pt x="30" y="83"/>
                    <a:pt x="30" y="84"/>
                    <a:pt x="29" y="85"/>
                  </a:cubicBezTo>
                  <a:cubicBezTo>
                    <a:pt x="27" y="90"/>
                    <a:pt x="26" y="94"/>
                    <a:pt x="25" y="95"/>
                  </a:cubicBezTo>
                  <a:cubicBezTo>
                    <a:pt x="24" y="97"/>
                    <a:pt x="22" y="98"/>
                    <a:pt x="21" y="99"/>
                  </a:cubicBezTo>
                  <a:cubicBezTo>
                    <a:pt x="19" y="100"/>
                    <a:pt x="16" y="101"/>
                    <a:pt x="13" y="101"/>
                  </a:cubicBezTo>
                  <a:cubicBezTo>
                    <a:pt x="11" y="101"/>
                    <a:pt x="8" y="101"/>
                    <a:pt x="5" y="100"/>
                  </a:cubicBezTo>
                  <a:cubicBezTo>
                    <a:pt x="7" y="113"/>
                    <a:pt x="7" y="113"/>
                    <a:pt x="7" y="113"/>
                  </a:cubicBezTo>
                  <a:cubicBezTo>
                    <a:pt x="10" y="114"/>
                    <a:pt x="13" y="114"/>
                    <a:pt x="16" y="114"/>
                  </a:cubicBezTo>
                  <a:cubicBezTo>
                    <a:pt x="20" y="114"/>
                    <a:pt x="24" y="113"/>
                    <a:pt x="27" y="111"/>
                  </a:cubicBezTo>
                  <a:cubicBezTo>
                    <a:pt x="30" y="109"/>
                    <a:pt x="33" y="106"/>
                    <a:pt x="36" y="101"/>
                  </a:cubicBezTo>
                  <a:cubicBezTo>
                    <a:pt x="37" y="98"/>
                    <a:pt x="40" y="92"/>
                    <a:pt x="43" y="83"/>
                  </a:cubicBezTo>
                  <a:cubicBezTo>
                    <a:pt x="74" y="0"/>
                    <a:pt x="74" y="0"/>
                    <a:pt x="74" y="0"/>
                  </a:cubicBezTo>
                  <a:cubicBezTo>
                    <a:pt x="60" y="0"/>
                    <a:pt x="60" y="0"/>
                    <a:pt x="60" y="0"/>
                  </a:cubicBezTo>
                  <a:lnTo>
                    <a:pt x="43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4" name="íSḷiḑè">
              <a:extLst>
                <a:ext uri="{FF2B5EF4-FFF2-40B4-BE49-F238E27FC236}">
                  <a16:creationId xmlns:a16="http://schemas.microsoft.com/office/drawing/2014/main" id="{970AC4D9-38B7-414D-BE5D-E1CE31FBCFD0}"/>
                </a:ext>
              </a:extLst>
            </p:cNvPr>
            <p:cNvSpPr/>
            <p:nvPr/>
          </p:nvSpPr>
          <p:spPr bwMode="auto">
            <a:xfrm>
              <a:off x="6564566" y="5729878"/>
              <a:ext cx="142875" cy="157163"/>
            </a:xfrm>
            <a:custGeom>
              <a:avLst/>
              <a:gdLst>
                <a:gd name="T0" fmla="*/ 38 w 77"/>
                <a:gd name="T1" fmla="*/ 0 h 85"/>
                <a:gd name="T2" fmla="*/ 13 w 77"/>
                <a:gd name="T3" fmla="*/ 9 h 85"/>
                <a:gd name="T4" fmla="*/ 0 w 77"/>
                <a:gd name="T5" fmla="*/ 43 h 85"/>
                <a:gd name="T6" fmla="*/ 11 w 77"/>
                <a:gd name="T7" fmla="*/ 74 h 85"/>
                <a:gd name="T8" fmla="*/ 38 w 77"/>
                <a:gd name="T9" fmla="*/ 85 h 85"/>
                <a:gd name="T10" fmla="*/ 58 w 77"/>
                <a:gd name="T11" fmla="*/ 80 h 85"/>
                <a:gd name="T12" fmla="*/ 72 w 77"/>
                <a:gd name="T13" fmla="*/ 66 h 85"/>
                <a:gd name="T14" fmla="*/ 77 w 77"/>
                <a:gd name="T15" fmla="*/ 42 h 85"/>
                <a:gd name="T16" fmla="*/ 66 w 77"/>
                <a:gd name="T17" fmla="*/ 11 h 85"/>
                <a:gd name="T18" fmla="*/ 38 w 77"/>
                <a:gd name="T19" fmla="*/ 0 h 85"/>
                <a:gd name="T20" fmla="*/ 56 w 77"/>
                <a:gd name="T21" fmla="*/ 66 h 85"/>
                <a:gd name="T22" fmla="*/ 38 w 77"/>
                <a:gd name="T23" fmla="*/ 74 h 85"/>
                <a:gd name="T24" fmla="*/ 21 w 77"/>
                <a:gd name="T25" fmla="*/ 66 h 85"/>
                <a:gd name="T26" fmla="*/ 15 w 77"/>
                <a:gd name="T27" fmla="*/ 43 h 85"/>
                <a:gd name="T28" fmla="*/ 21 w 77"/>
                <a:gd name="T29" fmla="*/ 19 h 85"/>
                <a:gd name="T30" fmla="*/ 38 w 77"/>
                <a:gd name="T31" fmla="*/ 12 h 85"/>
                <a:gd name="T32" fmla="*/ 56 w 77"/>
                <a:gd name="T33" fmla="*/ 19 h 85"/>
                <a:gd name="T34" fmla="*/ 62 w 77"/>
                <a:gd name="T35" fmla="*/ 42 h 85"/>
                <a:gd name="T36" fmla="*/ 56 w 77"/>
                <a:gd name="T37" fmla="*/ 66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7" h="85">
                  <a:moveTo>
                    <a:pt x="38" y="0"/>
                  </a:moveTo>
                  <a:cubicBezTo>
                    <a:pt x="28" y="0"/>
                    <a:pt x="20" y="3"/>
                    <a:pt x="13" y="9"/>
                  </a:cubicBezTo>
                  <a:cubicBezTo>
                    <a:pt x="5" y="16"/>
                    <a:pt x="0" y="28"/>
                    <a:pt x="0" y="43"/>
                  </a:cubicBezTo>
                  <a:cubicBezTo>
                    <a:pt x="0" y="56"/>
                    <a:pt x="4" y="67"/>
                    <a:pt x="11" y="74"/>
                  </a:cubicBezTo>
                  <a:cubicBezTo>
                    <a:pt x="18" y="82"/>
                    <a:pt x="27" y="85"/>
                    <a:pt x="38" y="85"/>
                  </a:cubicBezTo>
                  <a:cubicBezTo>
                    <a:pt x="46" y="85"/>
                    <a:pt x="52" y="84"/>
                    <a:pt x="58" y="80"/>
                  </a:cubicBezTo>
                  <a:cubicBezTo>
                    <a:pt x="64" y="77"/>
                    <a:pt x="69" y="72"/>
                    <a:pt x="72" y="66"/>
                  </a:cubicBezTo>
                  <a:cubicBezTo>
                    <a:pt x="75" y="60"/>
                    <a:pt x="77" y="52"/>
                    <a:pt x="77" y="42"/>
                  </a:cubicBezTo>
                  <a:cubicBezTo>
                    <a:pt x="77" y="29"/>
                    <a:pt x="73" y="19"/>
                    <a:pt x="66" y="11"/>
                  </a:cubicBezTo>
                  <a:cubicBezTo>
                    <a:pt x="59" y="4"/>
                    <a:pt x="50" y="0"/>
                    <a:pt x="38" y="0"/>
                  </a:cubicBezTo>
                  <a:close/>
                  <a:moveTo>
                    <a:pt x="56" y="66"/>
                  </a:moveTo>
                  <a:cubicBezTo>
                    <a:pt x="51" y="71"/>
                    <a:pt x="45" y="74"/>
                    <a:pt x="38" y="74"/>
                  </a:cubicBezTo>
                  <a:cubicBezTo>
                    <a:pt x="32" y="74"/>
                    <a:pt x="26" y="71"/>
                    <a:pt x="21" y="66"/>
                  </a:cubicBezTo>
                  <a:cubicBezTo>
                    <a:pt x="17" y="61"/>
                    <a:pt x="15" y="53"/>
                    <a:pt x="15" y="43"/>
                  </a:cubicBezTo>
                  <a:cubicBezTo>
                    <a:pt x="15" y="32"/>
                    <a:pt x="17" y="24"/>
                    <a:pt x="21" y="19"/>
                  </a:cubicBezTo>
                  <a:cubicBezTo>
                    <a:pt x="26" y="14"/>
                    <a:pt x="32" y="12"/>
                    <a:pt x="38" y="12"/>
                  </a:cubicBezTo>
                  <a:cubicBezTo>
                    <a:pt x="45" y="12"/>
                    <a:pt x="51" y="14"/>
                    <a:pt x="56" y="19"/>
                  </a:cubicBezTo>
                  <a:cubicBezTo>
                    <a:pt x="60" y="25"/>
                    <a:pt x="62" y="32"/>
                    <a:pt x="62" y="42"/>
                  </a:cubicBezTo>
                  <a:cubicBezTo>
                    <a:pt x="62" y="53"/>
                    <a:pt x="60" y="61"/>
                    <a:pt x="56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5" name="ïṣľïḑe">
              <a:extLst>
                <a:ext uri="{FF2B5EF4-FFF2-40B4-BE49-F238E27FC236}">
                  <a16:creationId xmlns:a16="http://schemas.microsoft.com/office/drawing/2014/main" id="{1A6D1A6A-CA88-45F9-8280-9583F72FCE2D}"/>
                </a:ext>
              </a:extLst>
            </p:cNvPr>
            <p:cNvSpPr/>
            <p:nvPr/>
          </p:nvSpPr>
          <p:spPr bwMode="auto">
            <a:xfrm>
              <a:off x="6720141" y="5672728"/>
              <a:ext cx="85725" cy="209550"/>
            </a:xfrm>
            <a:custGeom>
              <a:avLst/>
              <a:gdLst>
                <a:gd name="T0" fmla="*/ 20 w 47"/>
                <a:gd name="T1" fmla="*/ 4 h 114"/>
                <a:gd name="T2" fmla="*/ 13 w 47"/>
                <a:gd name="T3" fmla="*/ 12 h 114"/>
                <a:gd name="T4" fmla="*/ 12 w 47"/>
                <a:gd name="T5" fmla="*/ 24 h 114"/>
                <a:gd name="T6" fmla="*/ 12 w 47"/>
                <a:gd name="T7" fmla="*/ 33 h 114"/>
                <a:gd name="T8" fmla="*/ 0 w 47"/>
                <a:gd name="T9" fmla="*/ 33 h 114"/>
                <a:gd name="T10" fmla="*/ 0 w 47"/>
                <a:gd name="T11" fmla="*/ 44 h 114"/>
                <a:gd name="T12" fmla="*/ 12 w 47"/>
                <a:gd name="T13" fmla="*/ 44 h 114"/>
                <a:gd name="T14" fmla="*/ 12 w 47"/>
                <a:gd name="T15" fmla="*/ 114 h 114"/>
                <a:gd name="T16" fmla="*/ 26 w 47"/>
                <a:gd name="T17" fmla="*/ 114 h 114"/>
                <a:gd name="T18" fmla="*/ 26 w 47"/>
                <a:gd name="T19" fmla="*/ 44 h 114"/>
                <a:gd name="T20" fmla="*/ 41 w 47"/>
                <a:gd name="T21" fmla="*/ 44 h 114"/>
                <a:gd name="T22" fmla="*/ 41 w 47"/>
                <a:gd name="T23" fmla="*/ 33 h 114"/>
                <a:gd name="T24" fmla="*/ 26 w 47"/>
                <a:gd name="T25" fmla="*/ 33 h 114"/>
                <a:gd name="T26" fmla="*/ 26 w 47"/>
                <a:gd name="T27" fmla="*/ 26 h 114"/>
                <a:gd name="T28" fmla="*/ 28 w 47"/>
                <a:gd name="T29" fmla="*/ 16 h 114"/>
                <a:gd name="T30" fmla="*/ 37 w 47"/>
                <a:gd name="T31" fmla="*/ 13 h 114"/>
                <a:gd name="T32" fmla="*/ 45 w 47"/>
                <a:gd name="T33" fmla="*/ 14 h 114"/>
                <a:gd name="T34" fmla="*/ 47 w 47"/>
                <a:gd name="T35" fmla="*/ 2 h 114"/>
                <a:gd name="T36" fmla="*/ 34 w 47"/>
                <a:gd name="T37" fmla="*/ 0 h 114"/>
                <a:gd name="T38" fmla="*/ 20 w 47"/>
                <a:gd name="T39" fmla="*/ 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7" h="114">
                  <a:moveTo>
                    <a:pt x="20" y="4"/>
                  </a:moveTo>
                  <a:cubicBezTo>
                    <a:pt x="17" y="6"/>
                    <a:pt x="15" y="9"/>
                    <a:pt x="13" y="12"/>
                  </a:cubicBezTo>
                  <a:cubicBezTo>
                    <a:pt x="12" y="15"/>
                    <a:pt x="12" y="19"/>
                    <a:pt x="12" y="24"/>
                  </a:cubicBezTo>
                  <a:cubicBezTo>
                    <a:pt x="12" y="33"/>
                    <a:pt x="12" y="33"/>
                    <a:pt x="12" y="33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2" y="114"/>
                    <a:pt x="12" y="114"/>
                    <a:pt x="12" y="114"/>
                  </a:cubicBezTo>
                  <a:cubicBezTo>
                    <a:pt x="26" y="114"/>
                    <a:pt x="26" y="114"/>
                    <a:pt x="26" y="114"/>
                  </a:cubicBezTo>
                  <a:cubicBezTo>
                    <a:pt x="26" y="44"/>
                    <a:pt x="26" y="44"/>
                    <a:pt x="26" y="44"/>
                  </a:cubicBezTo>
                  <a:cubicBezTo>
                    <a:pt x="41" y="44"/>
                    <a:pt x="41" y="44"/>
                    <a:pt x="41" y="44"/>
                  </a:cubicBezTo>
                  <a:cubicBezTo>
                    <a:pt x="41" y="33"/>
                    <a:pt x="41" y="33"/>
                    <a:pt x="41" y="33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6" y="21"/>
                    <a:pt x="27" y="17"/>
                    <a:pt x="28" y="16"/>
                  </a:cubicBezTo>
                  <a:cubicBezTo>
                    <a:pt x="30" y="14"/>
                    <a:pt x="33" y="13"/>
                    <a:pt x="37" y="13"/>
                  </a:cubicBezTo>
                  <a:cubicBezTo>
                    <a:pt x="40" y="13"/>
                    <a:pt x="42" y="13"/>
                    <a:pt x="45" y="14"/>
                  </a:cubicBezTo>
                  <a:cubicBezTo>
                    <a:pt x="47" y="2"/>
                    <a:pt x="47" y="2"/>
                    <a:pt x="47" y="2"/>
                  </a:cubicBezTo>
                  <a:cubicBezTo>
                    <a:pt x="43" y="1"/>
                    <a:pt x="38" y="0"/>
                    <a:pt x="34" y="0"/>
                  </a:cubicBezTo>
                  <a:cubicBezTo>
                    <a:pt x="28" y="0"/>
                    <a:pt x="24" y="1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6" name="ïš1îḍè">
              <a:extLst>
                <a:ext uri="{FF2B5EF4-FFF2-40B4-BE49-F238E27FC236}">
                  <a16:creationId xmlns:a16="http://schemas.microsoft.com/office/drawing/2014/main" id="{955A854A-E2E9-4713-A41E-863AB20D9B7D}"/>
                </a:ext>
              </a:extLst>
            </p:cNvPr>
            <p:cNvSpPr/>
            <p:nvPr/>
          </p:nvSpPr>
          <p:spPr bwMode="auto">
            <a:xfrm>
              <a:off x="6890003" y="5672728"/>
              <a:ext cx="165100" cy="214313"/>
            </a:xfrm>
            <a:custGeom>
              <a:avLst/>
              <a:gdLst>
                <a:gd name="T0" fmla="*/ 71 w 90"/>
                <a:gd name="T1" fmla="*/ 55 h 116"/>
                <a:gd name="T2" fmla="*/ 46 w 90"/>
                <a:gd name="T3" fmla="*/ 48 h 116"/>
                <a:gd name="T4" fmla="*/ 23 w 90"/>
                <a:gd name="T5" fmla="*/ 40 h 116"/>
                <a:gd name="T6" fmla="*/ 19 w 90"/>
                <a:gd name="T7" fmla="*/ 30 h 116"/>
                <a:gd name="T8" fmla="*/ 25 w 90"/>
                <a:gd name="T9" fmla="*/ 18 h 116"/>
                <a:gd name="T10" fmla="*/ 45 w 90"/>
                <a:gd name="T11" fmla="*/ 13 h 116"/>
                <a:gd name="T12" fmla="*/ 64 w 90"/>
                <a:gd name="T13" fmla="*/ 19 h 116"/>
                <a:gd name="T14" fmla="*/ 72 w 90"/>
                <a:gd name="T15" fmla="*/ 35 h 116"/>
                <a:gd name="T16" fmla="*/ 86 w 90"/>
                <a:gd name="T17" fmla="*/ 34 h 116"/>
                <a:gd name="T18" fmla="*/ 81 w 90"/>
                <a:gd name="T19" fmla="*/ 16 h 116"/>
                <a:gd name="T20" fmla="*/ 66 w 90"/>
                <a:gd name="T21" fmla="*/ 4 h 116"/>
                <a:gd name="T22" fmla="*/ 44 w 90"/>
                <a:gd name="T23" fmla="*/ 0 h 116"/>
                <a:gd name="T24" fmla="*/ 24 w 90"/>
                <a:gd name="T25" fmla="*/ 4 h 116"/>
                <a:gd name="T26" fmla="*/ 10 w 90"/>
                <a:gd name="T27" fmla="*/ 15 h 116"/>
                <a:gd name="T28" fmla="*/ 5 w 90"/>
                <a:gd name="T29" fmla="*/ 31 h 116"/>
                <a:gd name="T30" fmla="*/ 9 w 90"/>
                <a:gd name="T31" fmla="*/ 45 h 116"/>
                <a:gd name="T32" fmla="*/ 21 w 90"/>
                <a:gd name="T33" fmla="*/ 56 h 116"/>
                <a:gd name="T34" fmla="*/ 42 w 90"/>
                <a:gd name="T35" fmla="*/ 63 h 116"/>
                <a:gd name="T36" fmla="*/ 62 w 90"/>
                <a:gd name="T37" fmla="*/ 68 h 116"/>
                <a:gd name="T38" fmla="*/ 72 w 90"/>
                <a:gd name="T39" fmla="*/ 75 h 116"/>
                <a:gd name="T40" fmla="*/ 75 w 90"/>
                <a:gd name="T41" fmla="*/ 84 h 116"/>
                <a:gd name="T42" fmla="*/ 72 w 90"/>
                <a:gd name="T43" fmla="*/ 93 h 116"/>
                <a:gd name="T44" fmla="*/ 63 w 90"/>
                <a:gd name="T45" fmla="*/ 100 h 116"/>
                <a:gd name="T46" fmla="*/ 48 w 90"/>
                <a:gd name="T47" fmla="*/ 103 h 116"/>
                <a:gd name="T48" fmla="*/ 30 w 90"/>
                <a:gd name="T49" fmla="*/ 100 h 116"/>
                <a:gd name="T50" fmla="*/ 19 w 90"/>
                <a:gd name="T51" fmla="*/ 91 h 116"/>
                <a:gd name="T52" fmla="*/ 14 w 90"/>
                <a:gd name="T53" fmla="*/ 77 h 116"/>
                <a:gd name="T54" fmla="*/ 0 w 90"/>
                <a:gd name="T55" fmla="*/ 78 h 116"/>
                <a:gd name="T56" fmla="*/ 7 w 90"/>
                <a:gd name="T57" fmla="*/ 98 h 116"/>
                <a:gd name="T58" fmla="*/ 23 w 90"/>
                <a:gd name="T59" fmla="*/ 112 h 116"/>
                <a:gd name="T60" fmla="*/ 48 w 90"/>
                <a:gd name="T61" fmla="*/ 116 h 116"/>
                <a:gd name="T62" fmla="*/ 70 w 90"/>
                <a:gd name="T63" fmla="*/ 112 h 116"/>
                <a:gd name="T64" fmla="*/ 85 w 90"/>
                <a:gd name="T65" fmla="*/ 100 h 116"/>
                <a:gd name="T66" fmla="*/ 90 w 90"/>
                <a:gd name="T67" fmla="*/ 83 h 116"/>
                <a:gd name="T68" fmla="*/ 85 w 90"/>
                <a:gd name="T69" fmla="*/ 67 h 116"/>
                <a:gd name="T70" fmla="*/ 71 w 90"/>
                <a:gd name="T71" fmla="*/ 55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90" h="116">
                  <a:moveTo>
                    <a:pt x="71" y="55"/>
                  </a:moveTo>
                  <a:cubicBezTo>
                    <a:pt x="66" y="53"/>
                    <a:pt x="58" y="51"/>
                    <a:pt x="46" y="48"/>
                  </a:cubicBezTo>
                  <a:cubicBezTo>
                    <a:pt x="34" y="45"/>
                    <a:pt x="26" y="43"/>
                    <a:pt x="23" y="40"/>
                  </a:cubicBezTo>
                  <a:cubicBezTo>
                    <a:pt x="21" y="38"/>
                    <a:pt x="19" y="34"/>
                    <a:pt x="19" y="30"/>
                  </a:cubicBezTo>
                  <a:cubicBezTo>
                    <a:pt x="19" y="26"/>
                    <a:pt x="21" y="22"/>
                    <a:pt x="25" y="18"/>
                  </a:cubicBezTo>
                  <a:cubicBezTo>
                    <a:pt x="29" y="15"/>
                    <a:pt x="36" y="13"/>
                    <a:pt x="45" y="13"/>
                  </a:cubicBezTo>
                  <a:cubicBezTo>
                    <a:pt x="53" y="13"/>
                    <a:pt x="60" y="15"/>
                    <a:pt x="64" y="19"/>
                  </a:cubicBezTo>
                  <a:cubicBezTo>
                    <a:pt x="69" y="22"/>
                    <a:pt x="71" y="28"/>
                    <a:pt x="72" y="35"/>
                  </a:cubicBezTo>
                  <a:cubicBezTo>
                    <a:pt x="86" y="34"/>
                    <a:pt x="86" y="34"/>
                    <a:pt x="86" y="34"/>
                  </a:cubicBezTo>
                  <a:cubicBezTo>
                    <a:pt x="86" y="27"/>
                    <a:pt x="84" y="21"/>
                    <a:pt x="81" y="16"/>
                  </a:cubicBezTo>
                  <a:cubicBezTo>
                    <a:pt x="77" y="11"/>
                    <a:pt x="73" y="7"/>
                    <a:pt x="66" y="4"/>
                  </a:cubicBezTo>
                  <a:cubicBezTo>
                    <a:pt x="60" y="2"/>
                    <a:pt x="53" y="0"/>
                    <a:pt x="44" y="0"/>
                  </a:cubicBezTo>
                  <a:cubicBezTo>
                    <a:pt x="37" y="0"/>
                    <a:pt x="30" y="1"/>
                    <a:pt x="24" y="4"/>
                  </a:cubicBezTo>
                  <a:cubicBezTo>
                    <a:pt x="17" y="7"/>
                    <a:pt x="13" y="10"/>
                    <a:pt x="10" y="15"/>
                  </a:cubicBezTo>
                  <a:cubicBezTo>
                    <a:pt x="6" y="20"/>
                    <a:pt x="5" y="25"/>
                    <a:pt x="5" y="31"/>
                  </a:cubicBezTo>
                  <a:cubicBezTo>
                    <a:pt x="5" y="36"/>
                    <a:pt x="6" y="41"/>
                    <a:pt x="9" y="45"/>
                  </a:cubicBezTo>
                  <a:cubicBezTo>
                    <a:pt x="11" y="49"/>
                    <a:pt x="15" y="53"/>
                    <a:pt x="21" y="56"/>
                  </a:cubicBezTo>
                  <a:cubicBezTo>
                    <a:pt x="25" y="58"/>
                    <a:pt x="32" y="60"/>
                    <a:pt x="42" y="63"/>
                  </a:cubicBezTo>
                  <a:cubicBezTo>
                    <a:pt x="53" y="65"/>
                    <a:pt x="59" y="67"/>
                    <a:pt x="62" y="68"/>
                  </a:cubicBezTo>
                  <a:cubicBezTo>
                    <a:pt x="67" y="70"/>
                    <a:pt x="70" y="72"/>
                    <a:pt x="72" y="75"/>
                  </a:cubicBezTo>
                  <a:cubicBezTo>
                    <a:pt x="74" y="77"/>
                    <a:pt x="75" y="80"/>
                    <a:pt x="75" y="84"/>
                  </a:cubicBezTo>
                  <a:cubicBezTo>
                    <a:pt x="75" y="87"/>
                    <a:pt x="74" y="91"/>
                    <a:pt x="72" y="93"/>
                  </a:cubicBezTo>
                  <a:cubicBezTo>
                    <a:pt x="70" y="96"/>
                    <a:pt x="67" y="99"/>
                    <a:pt x="63" y="100"/>
                  </a:cubicBezTo>
                  <a:cubicBezTo>
                    <a:pt x="58" y="102"/>
                    <a:pt x="53" y="103"/>
                    <a:pt x="48" y="103"/>
                  </a:cubicBezTo>
                  <a:cubicBezTo>
                    <a:pt x="41" y="103"/>
                    <a:pt x="35" y="102"/>
                    <a:pt x="30" y="100"/>
                  </a:cubicBezTo>
                  <a:cubicBezTo>
                    <a:pt x="25" y="97"/>
                    <a:pt x="22" y="94"/>
                    <a:pt x="19" y="91"/>
                  </a:cubicBezTo>
                  <a:cubicBezTo>
                    <a:pt x="17" y="87"/>
                    <a:pt x="15" y="83"/>
                    <a:pt x="14" y="77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1" y="86"/>
                    <a:pt x="3" y="93"/>
                    <a:pt x="7" y="98"/>
                  </a:cubicBezTo>
                  <a:cubicBezTo>
                    <a:pt x="11" y="104"/>
                    <a:pt x="16" y="109"/>
                    <a:pt x="23" y="112"/>
                  </a:cubicBezTo>
                  <a:cubicBezTo>
                    <a:pt x="30" y="115"/>
                    <a:pt x="38" y="116"/>
                    <a:pt x="48" y="116"/>
                  </a:cubicBezTo>
                  <a:cubicBezTo>
                    <a:pt x="56" y="116"/>
                    <a:pt x="64" y="115"/>
                    <a:pt x="70" y="112"/>
                  </a:cubicBezTo>
                  <a:cubicBezTo>
                    <a:pt x="76" y="109"/>
                    <a:pt x="81" y="105"/>
                    <a:pt x="85" y="100"/>
                  </a:cubicBezTo>
                  <a:cubicBezTo>
                    <a:pt x="88" y="94"/>
                    <a:pt x="90" y="89"/>
                    <a:pt x="90" y="83"/>
                  </a:cubicBezTo>
                  <a:cubicBezTo>
                    <a:pt x="90" y="77"/>
                    <a:pt x="88" y="71"/>
                    <a:pt x="85" y="67"/>
                  </a:cubicBezTo>
                  <a:cubicBezTo>
                    <a:pt x="82" y="62"/>
                    <a:pt x="77" y="58"/>
                    <a:pt x="71" y="5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7" name="iṥľïḍê">
              <a:extLst>
                <a:ext uri="{FF2B5EF4-FFF2-40B4-BE49-F238E27FC236}">
                  <a16:creationId xmlns:a16="http://schemas.microsoft.com/office/drawing/2014/main" id="{DA050F51-FB8F-454F-B495-FF278A564962}"/>
                </a:ext>
              </a:extLst>
            </p:cNvPr>
            <p:cNvSpPr/>
            <p:nvPr/>
          </p:nvSpPr>
          <p:spPr bwMode="auto">
            <a:xfrm>
              <a:off x="7080503" y="5729878"/>
              <a:ext cx="131763" cy="157163"/>
            </a:xfrm>
            <a:custGeom>
              <a:avLst/>
              <a:gdLst>
                <a:gd name="T0" fmla="*/ 50 w 71"/>
                <a:gd name="T1" fmla="*/ 69 h 85"/>
                <a:gd name="T2" fmla="*/ 37 w 71"/>
                <a:gd name="T3" fmla="*/ 74 h 85"/>
                <a:gd name="T4" fmla="*/ 21 w 71"/>
                <a:gd name="T5" fmla="*/ 66 h 85"/>
                <a:gd name="T6" fmla="*/ 14 w 71"/>
                <a:gd name="T7" fmla="*/ 43 h 85"/>
                <a:gd name="T8" fmla="*/ 21 w 71"/>
                <a:gd name="T9" fmla="*/ 19 h 85"/>
                <a:gd name="T10" fmla="*/ 38 w 71"/>
                <a:gd name="T11" fmla="*/ 12 h 85"/>
                <a:gd name="T12" fmla="*/ 49 w 71"/>
                <a:gd name="T13" fmla="*/ 16 h 85"/>
                <a:gd name="T14" fmla="*/ 56 w 71"/>
                <a:gd name="T15" fmla="*/ 28 h 85"/>
                <a:gd name="T16" fmla="*/ 70 w 71"/>
                <a:gd name="T17" fmla="*/ 26 h 85"/>
                <a:gd name="T18" fmla="*/ 59 w 71"/>
                <a:gd name="T19" fmla="*/ 7 h 85"/>
                <a:gd name="T20" fmla="*/ 37 w 71"/>
                <a:gd name="T21" fmla="*/ 0 h 85"/>
                <a:gd name="T22" fmla="*/ 18 w 71"/>
                <a:gd name="T23" fmla="*/ 5 h 85"/>
                <a:gd name="T24" fmla="*/ 4 w 71"/>
                <a:gd name="T25" fmla="*/ 20 h 85"/>
                <a:gd name="T26" fmla="*/ 0 w 71"/>
                <a:gd name="T27" fmla="*/ 43 h 85"/>
                <a:gd name="T28" fmla="*/ 10 w 71"/>
                <a:gd name="T29" fmla="*/ 74 h 85"/>
                <a:gd name="T30" fmla="*/ 37 w 71"/>
                <a:gd name="T31" fmla="*/ 85 h 85"/>
                <a:gd name="T32" fmla="*/ 60 w 71"/>
                <a:gd name="T33" fmla="*/ 77 h 85"/>
                <a:gd name="T34" fmla="*/ 71 w 71"/>
                <a:gd name="T35" fmla="*/ 55 h 85"/>
                <a:gd name="T36" fmla="*/ 57 w 71"/>
                <a:gd name="T37" fmla="*/ 54 h 85"/>
                <a:gd name="T38" fmla="*/ 50 w 71"/>
                <a:gd name="T39" fmla="*/ 69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71" h="85">
                  <a:moveTo>
                    <a:pt x="50" y="69"/>
                  </a:moveTo>
                  <a:cubicBezTo>
                    <a:pt x="47" y="72"/>
                    <a:pt x="42" y="74"/>
                    <a:pt x="37" y="74"/>
                  </a:cubicBezTo>
                  <a:cubicBezTo>
                    <a:pt x="30" y="74"/>
                    <a:pt x="25" y="71"/>
                    <a:pt x="21" y="66"/>
                  </a:cubicBezTo>
                  <a:cubicBezTo>
                    <a:pt x="16" y="61"/>
                    <a:pt x="14" y="54"/>
                    <a:pt x="14" y="43"/>
                  </a:cubicBezTo>
                  <a:cubicBezTo>
                    <a:pt x="14" y="32"/>
                    <a:pt x="16" y="24"/>
                    <a:pt x="21" y="19"/>
                  </a:cubicBezTo>
                  <a:cubicBezTo>
                    <a:pt x="25" y="14"/>
                    <a:pt x="31" y="12"/>
                    <a:pt x="38" y="12"/>
                  </a:cubicBezTo>
                  <a:cubicBezTo>
                    <a:pt x="42" y="12"/>
                    <a:pt x="46" y="13"/>
                    <a:pt x="49" y="16"/>
                  </a:cubicBezTo>
                  <a:cubicBezTo>
                    <a:pt x="53" y="18"/>
                    <a:pt x="55" y="23"/>
                    <a:pt x="56" y="28"/>
                  </a:cubicBezTo>
                  <a:cubicBezTo>
                    <a:pt x="70" y="26"/>
                    <a:pt x="70" y="26"/>
                    <a:pt x="70" y="26"/>
                  </a:cubicBezTo>
                  <a:cubicBezTo>
                    <a:pt x="68" y="18"/>
                    <a:pt x="64" y="11"/>
                    <a:pt x="59" y="7"/>
                  </a:cubicBezTo>
                  <a:cubicBezTo>
                    <a:pt x="53" y="2"/>
                    <a:pt x="46" y="0"/>
                    <a:pt x="37" y="0"/>
                  </a:cubicBezTo>
                  <a:cubicBezTo>
                    <a:pt x="30" y="0"/>
                    <a:pt x="24" y="2"/>
                    <a:pt x="18" y="5"/>
                  </a:cubicBezTo>
                  <a:cubicBezTo>
                    <a:pt x="12" y="8"/>
                    <a:pt x="7" y="13"/>
                    <a:pt x="4" y="20"/>
                  </a:cubicBezTo>
                  <a:cubicBezTo>
                    <a:pt x="2" y="27"/>
                    <a:pt x="0" y="34"/>
                    <a:pt x="0" y="43"/>
                  </a:cubicBezTo>
                  <a:cubicBezTo>
                    <a:pt x="0" y="57"/>
                    <a:pt x="3" y="67"/>
                    <a:pt x="10" y="74"/>
                  </a:cubicBezTo>
                  <a:cubicBezTo>
                    <a:pt x="17" y="82"/>
                    <a:pt x="26" y="85"/>
                    <a:pt x="37" y="85"/>
                  </a:cubicBezTo>
                  <a:cubicBezTo>
                    <a:pt x="46" y="85"/>
                    <a:pt x="53" y="83"/>
                    <a:pt x="60" y="77"/>
                  </a:cubicBezTo>
                  <a:cubicBezTo>
                    <a:pt x="66" y="72"/>
                    <a:pt x="69" y="65"/>
                    <a:pt x="71" y="55"/>
                  </a:cubicBezTo>
                  <a:cubicBezTo>
                    <a:pt x="57" y="54"/>
                    <a:pt x="57" y="54"/>
                    <a:pt x="57" y="54"/>
                  </a:cubicBezTo>
                  <a:cubicBezTo>
                    <a:pt x="56" y="60"/>
                    <a:pt x="54" y="66"/>
                    <a:pt x="50" y="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8" name="íṥ1ïdê">
              <a:extLst>
                <a:ext uri="{FF2B5EF4-FFF2-40B4-BE49-F238E27FC236}">
                  <a16:creationId xmlns:a16="http://schemas.microsoft.com/office/drawing/2014/main" id="{775B0702-FDAB-45F2-8C5B-AF0FB211BFE1}"/>
                </a:ext>
              </a:extLst>
            </p:cNvPr>
            <p:cNvSpPr/>
            <p:nvPr/>
          </p:nvSpPr>
          <p:spPr bwMode="auto">
            <a:xfrm>
              <a:off x="7234491" y="5675903"/>
              <a:ext cx="25400" cy="301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9" name="îṡ1îďé">
              <a:extLst>
                <a:ext uri="{FF2B5EF4-FFF2-40B4-BE49-F238E27FC236}">
                  <a16:creationId xmlns:a16="http://schemas.microsoft.com/office/drawing/2014/main" id="{0473B6B8-71C4-4E50-9879-692CCBB97A2E}"/>
                </a:ext>
              </a:extLst>
            </p:cNvPr>
            <p:cNvSpPr/>
            <p:nvPr/>
          </p:nvSpPr>
          <p:spPr bwMode="auto">
            <a:xfrm>
              <a:off x="7234491" y="5733053"/>
              <a:ext cx="25400" cy="149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0" name="íṩḷïḑé">
              <a:extLst>
                <a:ext uri="{FF2B5EF4-FFF2-40B4-BE49-F238E27FC236}">
                  <a16:creationId xmlns:a16="http://schemas.microsoft.com/office/drawing/2014/main" id="{72CD093E-1553-4A2C-ADE9-23767DE833E1}"/>
                </a:ext>
              </a:extLst>
            </p:cNvPr>
            <p:cNvSpPr/>
            <p:nvPr/>
          </p:nvSpPr>
          <p:spPr bwMode="auto">
            <a:xfrm>
              <a:off x="7290053" y="5729878"/>
              <a:ext cx="138113" cy="157163"/>
            </a:xfrm>
            <a:custGeom>
              <a:avLst/>
              <a:gdLst>
                <a:gd name="T0" fmla="*/ 38 w 75"/>
                <a:gd name="T1" fmla="*/ 0 h 85"/>
                <a:gd name="T2" fmla="*/ 10 w 75"/>
                <a:gd name="T3" fmla="*/ 12 h 85"/>
                <a:gd name="T4" fmla="*/ 0 w 75"/>
                <a:gd name="T5" fmla="*/ 43 h 85"/>
                <a:gd name="T6" fmla="*/ 10 w 75"/>
                <a:gd name="T7" fmla="*/ 74 h 85"/>
                <a:gd name="T8" fmla="*/ 39 w 75"/>
                <a:gd name="T9" fmla="*/ 85 h 85"/>
                <a:gd name="T10" fmla="*/ 62 w 75"/>
                <a:gd name="T11" fmla="*/ 78 h 85"/>
                <a:gd name="T12" fmla="*/ 74 w 75"/>
                <a:gd name="T13" fmla="*/ 59 h 85"/>
                <a:gd name="T14" fmla="*/ 60 w 75"/>
                <a:gd name="T15" fmla="*/ 57 h 85"/>
                <a:gd name="T16" fmla="*/ 52 w 75"/>
                <a:gd name="T17" fmla="*/ 70 h 85"/>
                <a:gd name="T18" fmla="*/ 39 w 75"/>
                <a:gd name="T19" fmla="*/ 74 h 85"/>
                <a:gd name="T20" fmla="*/ 22 w 75"/>
                <a:gd name="T21" fmla="*/ 67 h 85"/>
                <a:gd name="T22" fmla="*/ 14 w 75"/>
                <a:gd name="T23" fmla="*/ 46 h 85"/>
                <a:gd name="T24" fmla="*/ 75 w 75"/>
                <a:gd name="T25" fmla="*/ 46 h 85"/>
                <a:gd name="T26" fmla="*/ 75 w 75"/>
                <a:gd name="T27" fmla="*/ 43 h 85"/>
                <a:gd name="T28" fmla="*/ 65 w 75"/>
                <a:gd name="T29" fmla="*/ 11 h 85"/>
                <a:gd name="T30" fmla="*/ 38 w 75"/>
                <a:gd name="T31" fmla="*/ 0 h 85"/>
                <a:gd name="T32" fmla="*/ 15 w 75"/>
                <a:gd name="T33" fmla="*/ 35 h 85"/>
                <a:gd name="T34" fmla="*/ 22 w 75"/>
                <a:gd name="T35" fmla="*/ 18 h 85"/>
                <a:gd name="T36" fmla="*/ 38 w 75"/>
                <a:gd name="T37" fmla="*/ 12 h 85"/>
                <a:gd name="T38" fmla="*/ 55 w 75"/>
                <a:gd name="T39" fmla="*/ 20 h 85"/>
                <a:gd name="T40" fmla="*/ 60 w 75"/>
                <a:gd name="T41" fmla="*/ 35 h 85"/>
                <a:gd name="T42" fmla="*/ 15 w 75"/>
                <a:gd name="T43" fmla="*/ 3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75" h="85">
                  <a:moveTo>
                    <a:pt x="38" y="0"/>
                  </a:moveTo>
                  <a:cubicBezTo>
                    <a:pt x="27" y="0"/>
                    <a:pt x="18" y="4"/>
                    <a:pt x="10" y="12"/>
                  </a:cubicBezTo>
                  <a:cubicBezTo>
                    <a:pt x="3" y="19"/>
                    <a:pt x="0" y="30"/>
                    <a:pt x="0" y="43"/>
                  </a:cubicBezTo>
                  <a:cubicBezTo>
                    <a:pt x="0" y="57"/>
                    <a:pt x="3" y="67"/>
                    <a:pt x="10" y="74"/>
                  </a:cubicBezTo>
                  <a:cubicBezTo>
                    <a:pt x="17" y="81"/>
                    <a:pt x="27" y="85"/>
                    <a:pt x="39" y="85"/>
                  </a:cubicBezTo>
                  <a:cubicBezTo>
                    <a:pt x="48" y="85"/>
                    <a:pt x="56" y="83"/>
                    <a:pt x="62" y="78"/>
                  </a:cubicBezTo>
                  <a:cubicBezTo>
                    <a:pt x="68" y="74"/>
                    <a:pt x="72" y="67"/>
                    <a:pt x="74" y="59"/>
                  </a:cubicBezTo>
                  <a:cubicBezTo>
                    <a:pt x="60" y="57"/>
                    <a:pt x="60" y="57"/>
                    <a:pt x="60" y="57"/>
                  </a:cubicBezTo>
                  <a:cubicBezTo>
                    <a:pt x="58" y="63"/>
                    <a:pt x="55" y="67"/>
                    <a:pt x="52" y="70"/>
                  </a:cubicBezTo>
                  <a:cubicBezTo>
                    <a:pt x="48" y="73"/>
                    <a:pt x="44" y="74"/>
                    <a:pt x="39" y="74"/>
                  </a:cubicBezTo>
                  <a:cubicBezTo>
                    <a:pt x="32" y="74"/>
                    <a:pt x="26" y="71"/>
                    <a:pt x="22" y="67"/>
                  </a:cubicBezTo>
                  <a:cubicBezTo>
                    <a:pt x="17" y="62"/>
                    <a:pt x="15" y="55"/>
                    <a:pt x="14" y="46"/>
                  </a:cubicBezTo>
                  <a:cubicBezTo>
                    <a:pt x="75" y="46"/>
                    <a:pt x="75" y="46"/>
                    <a:pt x="75" y="46"/>
                  </a:cubicBezTo>
                  <a:cubicBezTo>
                    <a:pt x="75" y="45"/>
                    <a:pt x="75" y="43"/>
                    <a:pt x="75" y="43"/>
                  </a:cubicBezTo>
                  <a:cubicBezTo>
                    <a:pt x="75" y="29"/>
                    <a:pt x="71" y="19"/>
                    <a:pt x="65" y="11"/>
                  </a:cubicBezTo>
                  <a:cubicBezTo>
                    <a:pt x="58" y="4"/>
                    <a:pt x="49" y="0"/>
                    <a:pt x="38" y="0"/>
                  </a:cubicBezTo>
                  <a:close/>
                  <a:moveTo>
                    <a:pt x="15" y="35"/>
                  </a:moveTo>
                  <a:cubicBezTo>
                    <a:pt x="15" y="28"/>
                    <a:pt x="18" y="22"/>
                    <a:pt x="22" y="18"/>
                  </a:cubicBezTo>
                  <a:cubicBezTo>
                    <a:pt x="26" y="14"/>
                    <a:pt x="32" y="12"/>
                    <a:pt x="38" y="12"/>
                  </a:cubicBezTo>
                  <a:cubicBezTo>
                    <a:pt x="45" y="12"/>
                    <a:pt x="51" y="14"/>
                    <a:pt x="55" y="20"/>
                  </a:cubicBezTo>
                  <a:cubicBezTo>
                    <a:pt x="58" y="23"/>
                    <a:pt x="60" y="28"/>
                    <a:pt x="60" y="35"/>
                  </a:cubicBezTo>
                  <a:lnTo>
                    <a:pt x="15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1" name="ïşḷiḋè">
              <a:extLst>
                <a:ext uri="{FF2B5EF4-FFF2-40B4-BE49-F238E27FC236}">
                  <a16:creationId xmlns:a16="http://schemas.microsoft.com/office/drawing/2014/main" id="{F6434A38-E9B2-4CFC-AFA7-8887D80D8602}"/>
                </a:ext>
              </a:extLst>
            </p:cNvPr>
            <p:cNvSpPr/>
            <p:nvPr/>
          </p:nvSpPr>
          <p:spPr bwMode="auto">
            <a:xfrm>
              <a:off x="7458328" y="5729878"/>
              <a:ext cx="122238" cy="152400"/>
            </a:xfrm>
            <a:custGeom>
              <a:avLst/>
              <a:gdLst>
                <a:gd name="T0" fmla="*/ 61 w 66"/>
                <a:gd name="T1" fmla="*/ 10 h 83"/>
                <a:gd name="T2" fmla="*/ 51 w 66"/>
                <a:gd name="T3" fmla="*/ 3 h 83"/>
                <a:gd name="T4" fmla="*/ 38 w 66"/>
                <a:gd name="T5" fmla="*/ 0 h 83"/>
                <a:gd name="T6" fmla="*/ 12 w 66"/>
                <a:gd name="T7" fmla="*/ 14 h 83"/>
                <a:gd name="T8" fmla="*/ 12 w 66"/>
                <a:gd name="T9" fmla="*/ 2 h 83"/>
                <a:gd name="T10" fmla="*/ 0 w 66"/>
                <a:gd name="T11" fmla="*/ 2 h 83"/>
                <a:gd name="T12" fmla="*/ 0 w 66"/>
                <a:gd name="T13" fmla="*/ 83 h 83"/>
                <a:gd name="T14" fmla="*/ 13 w 66"/>
                <a:gd name="T15" fmla="*/ 83 h 83"/>
                <a:gd name="T16" fmla="*/ 13 w 66"/>
                <a:gd name="T17" fmla="*/ 39 h 83"/>
                <a:gd name="T18" fmla="*/ 20 w 66"/>
                <a:gd name="T19" fmla="*/ 18 h 83"/>
                <a:gd name="T20" fmla="*/ 35 w 66"/>
                <a:gd name="T21" fmla="*/ 12 h 83"/>
                <a:gd name="T22" fmla="*/ 45 w 66"/>
                <a:gd name="T23" fmla="*/ 15 h 83"/>
                <a:gd name="T24" fmla="*/ 50 w 66"/>
                <a:gd name="T25" fmla="*/ 21 h 83"/>
                <a:gd name="T26" fmla="*/ 52 w 66"/>
                <a:gd name="T27" fmla="*/ 34 h 83"/>
                <a:gd name="T28" fmla="*/ 52 w 66"/>
                <a:gd name="T29" fmla="*/ 83 h 83"/>
                <a:gd name="T30" fmla="*/ 66 w 66"/>
                <a:gd name="T31" fmla="*/ 83 h 83"/>
                <a:gd name="T32" fmla="*/ 66 w 66"/>
                <a:gd name="T33" fmla="*/ 33 h 83"/>
                <a:gd name="T34" fmla="*/ 65 w 66"/>
                <a:gd name="T35" fmla="*/ 20 h 83"/>
                <a:gd name="T36" fmla="*/ 61 w 66"/>
                <a:gd name="T37" fmla="*/ 1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6" h="83">
                  <a:moveTo>
                    <a:pt x="61" y="10"/>
                  </a:moveTo>
                  <a:cubicBezTo>
                    <a:pt x="59" y="7"/>
                    <a:pt x="56" y="5"/>
                    <a:pt x="51" y="3"/>
                  </a:cubicBezTo>
                  <a:cubicBezTo>
                    <a:pt x="47" y="1"/>
                    <a:pt x="43" y="0"/>
                    <a:pt x="38" y="0"/>
                  </a:cubicBezTo>
                  <a:cubicBezTo>
                    <a:pt x="27" y="0"/>
                    <a:pt x="18" y="5"/>
                    <a:pt x="12" y="14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13" y="83"/>
                    <a:pt x="13" y="83"/>
                    <a:pt x="13" y="83"/>
                  </a:cubicBezTo>
                  <a:cubicBezTo>
                    <a:pt x="13" y="39"/>
                    <a:pt x="13" y="39"/>
                    <a:pt x="13" y="39"/>
                  </a:cubicBezTo>
                  <a:cubicBezTo>
                    <a:pt x="13" y="29"/>
                    <a:pt x="16" y="21"/>
                    <a:pt x="20" y="18"/>
                  </a:cubicBezTo>
                  <a:cubicBezTo>
                    <a:pt x="24" y="14"/>
                    <a:pt x="29" y="12"/>
                    <a:pt x="35" y="12"/>
                  </a:cubicBezTo>
                  <a:cubicBezTo>
                    <a:pt x="39" y="12"/>
                    <a:pt x="42" y="13"/>
                    <a:pt x="45" y="15"/>
                  </a:cubicBezTo>
                  <a:cubicBezTo>
                    <a:pt x="47" y="16"/>
                    <a:pt x="49" y="19"/>
                    <a:pt x="50" y="21"/>
                  </a:cubicBezTo>
                  <a:cubicBezTo>
                    <a:pt x="51" y="24"/>
                    <a:pt x="52" y="28"/>
                    <a:pt x="52" y="34"/>
                  </a:cubicBezTo>
                  <a:cubicBezTo>
                    <a:pt x="52" y="83"/>
                    <a:pt x="52" y="83"/>
                    <a:pt x="52" y="83"/>
                  </a:cubicBezTo>
                  <a:cubicBezTo>
                    <a:pt x="66" y="83"/>
                    <a:pt x="66" y="83"/>
                    <a:pt x="66" y="83"/>
                  </a:cubicBezTo>
                  <a:cubicBezTo>
                    <a:pt x="66" y="33"/>
                    <a:pt x="66" y="33"/>
                    <a:pt x="66" y="33"/>
                  </a:cubicBezTo>
                  <a:cubicBezTo>
                    <a:pt x="66" y="27"/>
                    <a:pt x="65" y="23"/>
                    <a:pt x="65" y="20"/>
                  </a:cubicBezTo>
                  <a:cubicBezTo>
                    <a:pt x="64" y="16"/>
                    <a:pt x="63" y="13"/>
                    <a:pt x="61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2" name="îṩľiḍé">
              <a:extLst>
                <a:ext uri="{FF2B5EF4-FFF2-40B4-BE49-F238E27FC236}">
                  <a16:creationId xmlns:a16="http://schemas.microsoft.com/office/drawing/2014/main" id="{902282A3-22E5-448B-8682-BA1B240ABFFC}"/>
                </a:ext>
              </a:extLst>
            </p:cNvPr>
            <p:cNvSpPr/>
            <p:nvPr/>
          </p:nvSpPr>
          <p:spPr bwMode="auto">
            <a:xfrm>
              <a:off x="7612316" y="5729878"/>
              <a:ext cx="128588" cy="157163"/>
            </a:xfrm>
            <a:custGeom>
              <a:avLst/>
              <a:gdLst>
                <a:gd name="T0" fmla="*/ 50 w 70"/>
                <a:gd name="T1" fmla="*/ 69 h 85"/>
                <a:gd name="T2" fmla="*/ 36 w 70"/>
                <a:gd name="T3" fmla="*/ 74 h 85"/>
                <a:gd name="T4" fmla="*/ 20 w 70"/>
                <a:gd name="T5" fmla="*/ 66 h 85"/>
                <a:gd name="T6" fmla="*/ 14 w 70"/>
                <a:gd name="T7" fmla="*/ 43 h 85"/>
                <a:gd name="T8" fmla="*/ 20 w 70"/>
                <a:gd name="T9" fmla="*/ 19 h 85"/>
                <a:gd name="T10" fmla="*/ 37 w 70"/>
                <a:gd name="T11" fmla="*/ 12 h 85"/>
                <a:gd name="T12" fmla="*/ 49 w 70"/>
                <a:gd name="T13" fmla="*/ 16 h 85"/>
                <a:gd name="T14" fmla="*/ 56 w 70"/>
                <a:gd name="T15" fmla="*/ 28 h 85"/>
                <a:gd name="T16" fmla="*/ 69 w 70"/>
                <a:gd name="T17" fmla="*/ 26 h 85"/>
                <a:gd name="T18" fmla="*/ 58 w 70"/>
                <a:gd name="T19" fmla="*/ 7 h 85"/>
                <a:gd name="T20" fmla="*/ 37 w 70"/>
                <a:gd name="T21" fmla="*/ 0 h 85"/>
                <a:gd name="T22" fmla="*/ 17 w 70"/>
                <a:gd name="T23" fmla="*/ 5 h 85"/>
                <a:gd name="T24" fmla="*/ 4 w 70"/>
                <a:gd name="T25" fmla="*/ 20 h 85"/>
                <a:gd name="T26" fmla="*/ 0 w 70"/>
                <a:gd name="T27" fmla="*/ 43 h 85"/>
                <a:gd name="T28" fmla="*/ 10 w 70"/>
                <a:gd name="T29" fmla="*/ 74 h 85"/>
                <a:gd name="T30" fmla="*/ 37 w 70"/>
                <a:gd name="T31" fmla="*/ 85 h 85"/>
                <a:gd name="T32" fmla="*/ 59 w 70"/>
                <a:gd name="T33" fmla="*/ 77 h 85"/>
                <a:gd name="T34" fmla="*/ 70 w 70"/>
                <a:gd name="T35" fmla="*/ 55 h 85"/>
                <a:gd name="T36" fmla="*/ 57 w 70"/>
                <a:gd name="T37" fmla="*/ 54 h 85"/>
                <a:gd name="T38" fmla="*/ 50 w 70"/>
                <a:gd name="T39" fmla="*/ 69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70" h="85">
                  <a:moveTo>
                    <a:pt x="50" y="69"/>
                  </a:moveTo>
                  <a:cubicBezTo>
                    <a:pt x="46" y="72"/>
                    <a:pt x="42" y="74"/>
                    <a:pt x="36" y="74"/>
                  </a:cubicBezTo>
                  <a:cubicBezTo>
                    <a:pt x="30" y="74"/>
                    <a:pt x="24" y="71"/>
                    <a:pt x="20" y="66"/>
                  </a:cubicBezTo>
                  <a:cubicBezTo>
                    <a:pt x="16" y="61"/>
                    <a:pt x="14" y="54"/>
                    <a:pt x="14" y="43"/>
                  </a:cubicBezTo>
                  <a:cubicBezTo>
                    <a:pt x="14" y="32"/>
                    <a:pt x="16" y="24"/>
                    <a:pt x="20" y="19"/>
                  </a:cubicBezTo>
                  <a:cubicBezTo>
                    <a:pt x="25" y="14"/>
                    <a:pt x="30" y="12"/>
                    <a:pt x="37" y="12"/>
                  </a:cubicBezTo>
                  <a:cubicBezTo>
                    <a:pt x="42" y="12"/>
                    <a:pt x="46" y="13"/>
                    <a:pt x="49" y="16"/>
                  </a:cubicBezTo>
                  <a:cubicBezTo>
                    <a:pt x="52" y="18"/>
                    <a:pt x="54" y="23"/>
                    <a:pt x="56" y="28"/>
                  </a:cubicBezTo>
                  <a:cubicBezTo>
                    <a:pt x="69" y="26"/>
                    <a:pt x="69" y="26"/>
                    <a:pt x="69" y="26"/>
                  </a:cubicBezTo>
                  <a:cubicBezTo>
                    <a:pt x="68" y="18"/>
                    <a:pt x="64" y="11"/>
                    <a:pt x="58" y="7"/>
                  </a:cubicBezTo>
                  <a:cubicBezTo>
                    <a:pt x="53" y="2"/>
                    <a:pt x="46" y="0"/>
                    <a:pt x="37" y="0"/>
                  </a:cubicBezTo>
                  <a:cubicBezTo>
                    <a:pt x="30" y="0"/>
                    <a:pt x="23" y="2"/>
                    <a:pt x="17" y="5"/>
                  </a:cubicBezTo>
                  <a:cubicBezTo>
                    <a:pt x="11" y="8"/>
                    <a:pt x="7" y="13"/>
                    <a:pt x="4" y="20"/>
                  </a:cubicBezTo>
                  <a:cubicBezTo>
                    <a:pt x="1" y="27"/>
                    <a:pt x="0" y="34"/>
                    <a:pt x="0" y="43"/>
                  </a:cubicBezTo>
                  <a:cubicBezTo>
                    <a:pt x="0" y="57"/>
                    <a:pt x="3" y="67"/>
                    <a:pt x="10" y="74"/>
                  </a:cubicBezTo>
                  <a:cubicBezTo>
                    <a:pt x="17" y="82"/>
                    <a:pt x="26" y="85"/>
                    <a:pt x="37" y="85"/>
                  </a:cubicBezTo>
                  <a:cubicBezTo>
                    <a:pt x="45" y="85"/>
                    <a:pt x="53" y="83"/>
                    <a:pt x="59" y="77"/>
                  </a:cubicBezTo>
                  <a:cubicBezTo>
                    <a:pt x="65" y="72"/>
                    <a:pt x="69" y="65"/>
                    <a:pt x="70" y="55"/>
                  </a:cubicBezTo>
                  <a:cubicBezTo>
                    <a:pt x="57" y="54"/>
                    <a:pt x="57" y="54"/>
                    <a:pt x="57" y="54"/>
                  </a:cubicBezTo>
                  <a:cubicBezTo>
                    <a:pt x="56" y="60"/>
                    <a:pt x="54" y="66"/>
                    <a:pt x="50" y="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3" name="íṡḷïďe">
              <a:extLst>
                <a:ext uri="{FF2B5EF4-FFF2-40B4-BE49-F238E27FC236}">
                  <a16:creationId xmlns:a16="http://schemas.microsoft.com/office/drawing/2014/main" id="{DDD50348-4C77-48D0-8319-2B7F89149EA6}"/>
                </a:ext>
              </a:extLst>
            </p:cNvPr>
            <p:cNvSpPr/>
            <p:nvPr/>
          </p:nvSpPr>
          <p:spPr bwMode="auto">
            <a:xfrm>
              <a:off x="7755191" y="5729878"/>
              <a:ext cx="138113" cy="157163"/>
            </a:xfrm>
            <a:custGeom>
              <a:avLst/>
              <a:gdLst>
                <a:gd name="T0" fmla="*/ 38 w 75"/>
                <a:gd name="T1" fmla="*/ 0 h 85"/>
                <a:gd name="T2" fmla="*/ 10 w 75"/>
                <a:gd name="T3" fmla="*/ 12 h 85"/>
                <a:gd name="T4" fmla="*/ 0 w 75"/>
                <a:gd name="T5" fmla="*/ 43 h 85"/>
                <a:gd name="T6" fmla="*/ 10 w 75"/>
                <a:gd name="T7" fmla="*/ 74 h 85"/>
                <a:gd name="T8" fmla="*/ 38 w 75"/>
                <a:gd name="T9" fmla="*/ 85 h 85"/>
                <a:gd name="T10" fmla="*/ 62 w 75"/>
                <a:gd name="T11" fmla="*/ 78 h 85"/>
                <a:gd name="T12" fmla="*/ 74 w 75"/>
                <a:gd name="T13" fmla="*/ 59 h 85"/>
                <a:gd name="T14" fmla="*/ 60 w 75"/>
                <a:gd name="T15" fmla="*/ 57 h 85"/>
                <a:gd name="T16" fmla="*/ 51 w 75"/>
                <a:gd name="T17" fmla="*/ 70 h 85"/>
                <a:gd name="T18" fmla="*/ 38 w 75"/>
                <a:gd name="T19" fmla="*/ 74 h 85"/>
                <a:gd name="T20" fmla="*/ 21 w 75"/>
                <a:gd name="T21" fmla="*/ 67 h 85"/>
                <a:gd name="T22" fmla="*/ 14 w 75"/>
                <a:gd name="T23" fmla="*/ 46 h 85"/>
                <a:gd name="T24" fmla="*/ 75 w 75"/>
                <a:gd name="T25" fmla="*/ 46 h 85"/>
                <a:gd name="T26" fmla="*/ 75 w 75"/>
                <a:gd name="T27" fmla="*/ 43 h 85"/>
                <a:gd name="T28" fmla="*/ 64 w 75"/>
                <a:gd name="T29" fmla="*/ 11 h 85"/>
                <a:gd name="T30" fmla="*/ 38 w 75"/>
                <a:gd name="T31" fmla="*/ 0 h 85"/>
                <a:gd name="T32" fmla="*/ 15 w 75"/>
                <a:gd name="T33" fmla="*/ 35 h 85"/>
                <a:gd name="T34" fmla="*/ 22 w 75"/>
                <a:gd name="T35" fmla="*/ 18 h 85"/>
                <a:gd name="T36" fmla="*/ 38 w 75"/>
                <a:gd name="T37" fmla="*/ 12 h 85"/>
                <a:gd name="T38" fmla="*/ 55 w 75"/>
                <a:gd name="T39" fmla="*/ 20 h 85"/>
                <a:gd name="T40" fmla="*/ 60 w 75"/>
                <a:gd name="T41" fmla="*/ 35 h 85"/>
                <a:gd name="T42" fmla="*/ 15 w 75"/>
                <a:gd name="T43" fmla="*/ 3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75" h="85">
                  <a:moveTo>
                    <a:pt x="38" y="0"/>
                  </a:moveTo>
                  <a:cubicBezTo>
                    <a:pt x="26" y="0"/>
                    <a:pt x="17" y="4"/>
                    <a:pt x="10" y="12"/>
                  </a:cubicBezTo>
                  <a:cubicBezTo>
                    <a:pt x="3" y="19"/>
                    <a:pt x="0" y="30"/>
                    <a:pt x="0" y="43"/>
                  </a:cubicBezTo>
                  <a:cubicBezTo>
                    <a:pt x="0" y="57"/>
                    <a:pt x="3" y="67"/>
                    <a:pt x="10" y="74"/>
                  </a:cubicBezTo>
                  <a:cubicBezTo>
                    <a:pt x="17" y="81"/>
                    <a:pt x="26" y="85"/>
                    <a:pt x="38" y="85"/>
                  </a:cubicBezTo>
                  <a:cubicBezTo>
                    <a:pt x="48" y="85"/>
                    <a:pt x="56" y="83"/>
                    <a:pt x="62" y="78"/>
                  </a:cubicBezTo>
                  <a:cubicBezTo>
                    <a:pt x="68" y="74"/>
                    <a:pt x="72" y="67"/>
                    <a:pt x="74" y="59"/>
                  </a:cubicBezTo>
                  <a:cubicBezTo>
                    <a:pt x="60" y="57"/>
                    <a:pt x="60" y="57"/>
                    <a:pt x="60" y="57"/>
                  </a:cubicBezTo>
                  <a:cubicBezTo>
                    <a:pt x="58" y="63"/>
                    <a:pt x="55" y="67"/>
                    <a:pt x="51" y="70"/>
                  </a:cubicBezTo>
                  <a:cubicBezTo>
                    <a:pt x="48" y="73"/>
                    <a:pt x="43" y="74"/>
                    <a:pt x="38" y="74"/>
                  </a:cubicBezTo>
                  <a:cubicBezTo>
                    <a:pt x="32" y="74"/>
                    <a:pt x="26" y="71"/>
                    <a:pt x="21" y="67"/>
                  </a:cubicBezTo>
                  <a:cubicBezTo>
                    <a:pt x="17" y="62"/>
                    <a:pt x="14" y="55"/>
                    <a:pt x="14" y="46"/>
                  </a:cubicBezTo>
                  <a:cubicBezTo>
                    <a:pt x="75" y="46"/>
                    <a:pt x="75" y="46"/>
                    <a:pt x="75" y="46"/>
                  </a:cubicBezTo>
                  <a:cubicBezTo>
                    <a:pt x="75" y="45"/>
                    <a:pt x="75" y="43"/>
                    <a:pt x="75" y="43"/>
                  </a:cubicBezTo>
                  <a:cubicBezTo>
                    <a:pt x="75" y="29"/>
                    <a:pt x="71" y="19"/>
                    <a:pt x="64" y="11"/>
                  </a:cubicBezTo>
                  <a:cubicBezTo>
                    <a:pt x="57" y="4"/>
                    <a:pt x="48" y="0"/>
                    <a:pt x="38" y="0"/>
                  </a:cubicBezTo>
                  <a:close/>
                  <a:moveTo>
                    <a:pt x="15" y="35"/>
                  </a:moveTo>
                  <a:cubicBezTo>
                    <a:pt x="15" y="28"/>
                    <a:pt x="17" y="22"/>
                    <a:pt x="22" y="18"/>
                  </a:cubicBezTo>
                  <a:cubicBezTo>
                    <a:pt x="26" y="14"/>
                    <a:pt x="31" y="12"/>
                    <a:pt x="38" y="12"/>
                  </a:cubicBezTo>
                  <a:cubicBezTo>
                    <a:pt x="45" y="12"/>
                    <a:pt x="50" y="14"/>
                    <a:pt x="55" y="20"/>
                  </a:cubicBezTo>
                  <a:cubicBezTo>
                    <a:pt x="58" y="23"/>
                    <a:pt x="59" y="28"/>
                    <a:pt x="60" y="35"/>
                  </a:cubicBezTo>
                  <a:lnTo>
                    <a:pt x="15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4" name="í$ľîde">
              <a:extLst>
                <a:ext uri="{FF2B5EF4-FFF2-40B4-BE49-F238E27FC236}">
                  <a16:creationId xmlns:a16="http://schemas.microsoft.com/office/drawing/2014/main" id="{F804A24D-9008-4762-8AFD-A2B4451CE0B2}"/>
                </a:ext>
              </a:extLst>
            </p:cNvPr>
            <p:cNvSpPr/>
            <p:nvPr/>
          </p:nvSpPr>
          <p:spPr bwMode="auto">
            <a:xfrm>
              <a:off x="7994903" y="5729878"/>
              <a:ext cx="138113" cy="157163"/>
            </a:xfrm>
            <a:custGeom>
              <a:avLst/>
              <a:gdLst>
                <a:gd name="T0" fmla="*/ 71 w 75"/>
                <a:gd name="T1" fmla="*/ 49 h 85"/>
                <a:gd name="T2" fmla="*/ 71 w 75"/>
                <a:gd name="T3" fmla="*/ 31 h 85"/>
                <a:gd name="T4" fmla="*/ 70 w 75"/>
                <a:gd name="T5" fmla="*/ 18 h 85"/>
                <a:gd name="T6" fmla="*/ 66 w 75"/>
                <a:gd name="T7" fmla="*/ 9 h 85"/>
                <a:gd name="T8" fmla="*/ 56 w 75"/>
                <a:gd name="T9" fmla="*/ 3 h 85"/>
                <a:gd name="T10" fmla="*/ 39 w 75"/>
                <a:gd name="T11" fmla="*/ 0 h 85"/>
                <a:gd name="T12" fmla="*/ 21 w 75"/>
                <a:gd name="T13" fmla="*/ 3 h 85"/>
                <a:gd name="T14" fmla="*/ 9 w 75"/>
                <a:gd name="T15" fmla="*/ 11 h 85"/>
                <a:gd name="T16" fmla="*/ 3 w 75"/>
                <a:gd name="T17" fmla="*/ 25 h 85"/>
                <a:gd name="T18" fmla="*/ 16 w 75"/>
                <a:gd name="T19" fmla="*/ 27 h 85"/>
                <a:gd name="T20" fmla="*/ 23 w 75"/>
                <a:gd name="T21" fmla="*/ 15 h 85"/>
                <a:gd name="T22" fmla="*/ 37 w 75"/>
                <a:gd name="T23" fmla="*/ 12 h 85"/>
                <a:gd name="T24" fmla="*/ 53 w 75"/>
                <a:gd name="T25" fmla="*/ 16 h 85"/>
                <a:gd name="T26" fmla="*/ 57 w 75"/>
                <a:gd name="T27" fmla="*/ 28 h 85"/>
                <a:gd name="T28" fmla="*/ 57 w 75"/>
                <a:gd name="T29" fmla="*/ 32 h 85"/>
                <a:gd name="T30" fmla="*/ 32 w 75"/>
                <a:gd name="T31" fmla="*/ 36 h 85"/>
                <a:gd name="T32" fmla="*/ 20 w 75"/>
                <a:gd name="T33" fmla="*/ 39 h 85"/>
                <a:gd name="T34" fmla="*/ 10 w 75"/>
                <a:gd name="T35" fmla="*/ 43 h 85"/>
                <a:gd name="T36" fmla="*/ 3 w 75"/>
                <a:gd name="T37" fmla="*/ 51 h 85"/>
                <a:gd name="T38" fmla="*/ 0 w 75"/>
                <a:gd name="T39" fmla="*/ 62 h 85"/>
                <a:gd name="T40" fmla="*/ 7 w 75"/>
                <a:gd name="T41" fmla="*/ 79 h 85"/>
                <a:gd name="T42" fmla="*/ 28 w 75"/>
                <a:gd name="T43" fmla="*/ 85 h 85"/>
                <a:gd name="T44" fmla="*/ 43 w 75"/>
                <a:gd name="T45" fmla="*/ 82 h 85"/>
                <a:gd name="T46" fmla="*/ 58 w 75"/>
                <a:gd name="T47" fmla="*/ 73 h 85"/>
                <a:gd name="T48" fmla="*/ 61 w 75"/>
                <a:gd name="T49" fmla="*/ 83 h 85"/>
                <a:gd name="T50" fmla="*/ 75 w 75"/>
                <a:gd name="T51" fmla="*/ 83 h 85"/>
                <a:gd name="T52" fmla="*/ 72 w 75"/>
                <a:gd name="T53" fmla="*/ 74 h 85"/>
                <a:gd name="T54" fmla="*/ 71 w 75"/>
                <a:gd name="T55" fmla="*/ 49 h 85"/>
                <a:gd name="T56" fmla="*/ 57 w 75"/>
                <a:gd name="T57" fmla="*/ 48 h 85"/>
                <a:gd name="T58" fmla="*/ 55 w 75"/>
                <a:gd name="T59" fmla="*/ 61 h 85"/>
                <a:gd name="T60" fmla="*/ 46 w 75"/>
                <a:gd name="T61" fmla="*/ 71 h 85"/>
                <a:gd name="T62" fmla="*/ 31 w 75"/>
                <a:gd name="T63" fmla="*/ 74 h 85"/>
                <a:gd name="T64" fmla="*/ 19 w 75"/>
                <a:gd name="T65" fmla="*/ 71 h 85"/>
                <a:gd name="T66" fmla="*/ 15 w 75"/>
                <a:gd name="T67" fmla="*/ 62 h 85"/>
                <a:gd name="T68" fmla="*/ 17 w 75"/>
                <a:gd name="T69" fmla="*/ 55 h 85"/>
                <a:gd name="T70" fmla="*/ 22 w 75"/>
                <a:gd name="T71" fmla="*/ 50 h 85"/>
                <a:gd name="T72" fmla="*/ 34 w 75"/>
                <a:gd name="T73" fmla="*/ 48 h 85"/>
                <a:gd name="T74" fmla="*/ 57 w 75"/>
                <a:gd name="T75" fmla="*/ 43 h 85"/>
                <a:gd name="T76" fmla="*/ 57 w 75"/>
                <a:gd name="T77" fmla="*/ 48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75" h="85">
                  <a:moveTo>
                    <a:pt x="71" y="49"/>
                  </a:moveTo>
                  <a:cubicBezTo>
                    <a:pt x="71" y="31"/>
                    <a:pt x="71" y="31"/>
                    <a:pt x="71" y="31"/>
                  </a:cubicBezTo>
                  <a:cubicBezTo>
                    <a:pt x="71" y="25"/>
                    <a:pt x="71" y="21"/>
                    <a:pt x="70" y="18"/>
                  </a:cubicBezTo>
                  <a:cubicBezTo>
                    <a:pt x="69" y="14"/>
                    <a:pt x="68" y="11"/>
                    <a:pt x="66" y="9"/>
                  </a:cubicBezTo>
                  <a:cubicBezTo>
                    <a:pt x="64" y="6"/>
                    <a:pt x="61" y="4"/>
                    <a:pt x="56" y="3"/>
                  </a:cubicBezTo>
                  <a:cubicBezTo>
                    <a:pt x="52" y="1"/>
                    <a:pt x="46" y="0"/>
                    <a:pt x="39" y="0"/>
                  </a:cubicBezTo>
                  <a:cubicBezTo>
                    <a:pt x="32" y="0"/>
                    <a:pt x="26" y="1"/>
                    <a:pt x="21" y="3"/>
                  </a:cubicBezTo>
                  <a:cubicBezTo>
                    <a:pt x="16" y="5"/>
                    <a:pt x="12" y="8"/>
                    <a:pt x="9" y="11"/>
                  </a:cubicBezTo>
                  <a:cubicBezTo>
                    <a:pt x="6" y="15"/>
                    <a:pt x="4" y="19"/>
                    <a:pt x="3" y="25"/>
                  </a:cubicBezTo>
                  <a:cubicBezTo>
                    <a:pt x="16" y="27"/>
                    <a:pt x="16" y="27"/>
                    <a:pt x="16" y="27"/>
                  </a:cubicBezTo>
                  <a:cubicBezTo>
                    <a:pt x="18" y="21"/>
                    <a:pt x="20" y="17"/>
                    <a:pt x="23" y="15"/>
                  </a:cubicBezTo>
                  <a:cubicBezTo>
                    <a:pt x="26" y="13"/>
                    <a:pt x="31" y="12"/>
                    <a:pt x="37" y="12"/>
                  </a:cubicBezTo>
                  <a:cubicBezTo>
                    <a:pt x="44" y="12"/>
                    <a:pt x="50" y="13"/>
                    <a:pt x="53" y="16"/>
                  </a:cubicBezTo>
                  <a:cubicBezTo>
                    <a:pt x="56" y="19"/>
                    <a:pt x="57" y="23"/>
                    <a:pt x="57" y="28"/>
                  </a:cubicBezTo>
                  <a:cubicBezTo>
                    <a:pt x="57" y="29"/>
                    <a:pt x="57" y="30"/>
                    <a:pt x="57" y="32"/>
                  </a:cubicBezTo>
                  <a:cubicBezTo>
                    <a:pt x="52" y="34"/>
                    <a:pt x="43" y="35"/>
                    <a:pt x="32" y="36"/>
                  </a:cubicBezTo>
                  <a:cubicBezTo>
                    <a:pt x="27" y="37"/>
                    <a:pt x="23" y="38"/>
                    <a:pt x="20" y="39"/>
                  </a:cubicBezTo>
                  <a:cubicBezTo>
                    <a:pt x="16" y="40"/>
                    <a:pt x="13" y="41"/>
                    <a:pt x="10" y="43"/>
                  </a:cubicBezTo>
                  <a:cubicBezTo>
                    <a:pt x="7" y="45"/>
                    <a:pt x="5" y="48"/>
                    <a:pt x="3" y="51"/>
                  </a:cubicBezTo>
                  <a:cubicBezTo>
                    <a:pt x="1" y="54"/>
                    <a:pt x="0" y="58"/>
                    <a:pt x="0" y="62"/>
                  </a:cubicBezTo>
                  <a:cubicBezTo>
                    <a:pt x="0" y="69"/>
                    <a:pt x="3" y="74"/>
                    <a:pt x="7" y="79"/>
                  </a:cubicBezTo>
                  <a:cubicBezTo>
                    <a:pt x="12" y="83"/>
                    <a:pt x="19" y="85"/>
                    <a:pt x="28" y="85"/>
                  </a:cubicBezTo>
                  <a:cubicBezTo>
                    <a:pt x="33" y="85"/>
                    <a:pt x="39" y="84"/>
                    <a:pt x="43" y="82"/>
                  </a:cubicBezTo>
                  <a:cubicBezTo>
                    <a:pt x="48" y="81"/>
                    <a:pt x="53" y="78"/>
                    <a:pt x="58" y="73"/>
                  </a:cubicBezTo>
                  <a:cubicBezTo>
                    <a:pt x="58" y="77"/>
                    <a:pt x="59" y="80"/>
                    <a:pt x="61" y="83"/>
                  </a:cubicBezTo>
                  <a:cubicBezTo>
                    <a:pt x="75" y="83"/>
                    <a:pt x="75" y="83"/>
                    <a:pt x="75" y="83"/>
                  </a:cubicBezTo>
                  <a:cubicBezTo>
                    <a:pt x="73" y="80"/>
                    <a:pt x="72" y="77"/>
                    <a:pt x="72" y="74"/>
                  </a:cubicBezTo>
                  <a:cubicBezTo>
                    <a:pt x="71" y="70"/>
                    <a:pt x="71" y="62"/>
                    <a:pt x="71" y="49"/>
                  </a:cubicBezTo>
                  <a:close/>
                  <a:moveTo>
                    <a:pt x="57" y="48"/>
                  </a:moveTo>
                  <a:cubicBezTo>
                    <a:pt x="57" y="54"/>
                    <a:pt x="56" y="58"/>
                    <a:pt x="55" y="61"/>
                  </a:cubicBezTo>
                  <a:cubicBezTo>
                    <a:pt x="53" y="65"/>
                    <a:pt x="50" y="69"/>
                    <a:pt x="46" y="71"/>
                  </a:cubicBezTo>
                  <a:cubicBezTo>
                    <a:pt x="41" y="73"/>
                    <a:pt x="37" y="74"/>
                    <a:pt x="31" y="74"/>
                  </a:cubicBezTo>
                  <a:cubicBezTo>
                    <a:pt x="26" y="74"/>
                    <a:pt x="22" y="73"/>
                    <a:pt x="19" y="71"/>
                  </a:cubicBezTo>
                  <a:cubicBezTo>
                    <a:pt x="16" y="68"/>
                    <a:pt x="15" y="65"/>
                    <a:pt x="15" y="62"/>
                  </a:cubicBezTo>
                  <a:cubicBezTo>
                    <a:pt x="15" y="59"/>
                    <a:pt x="16" y="57"/>
                    <a:pt x="17" y="55"/>
                  </a:cubicBezTo>
                  <a:cubicBezTo>
                    <a:pt x="18" y="53"/>
                    <a:pt x="20" y="52"/>
                    <a:pt x="22" y="50"/>
                  </a:cubicBezTo>
                  <a:cubicBezTo>
                    <a:pt x="25" y="49"/>
                    <a:pt x="29" y="49"/>
                    <a:pt x="34" y="48"/>
                  </a:cubicBezTo>
                  <a:cubicBezTo>
                    <a:pt x="44" y="46"/>
                    <a:pt x="52" y="45"/>
                    <a:pt x="57" y="43"/>
                  </a:cubicBezTo>
                  <a:lnTo>
                    <a:pt x="57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5" name="ï$ḻíḋê">
              <a:extLst>
                <a:ext uri="{FF2B5EF4-FFF2-40B4-BE49-F238E27FC236}">
                  <a16:creationId xmlns:a16="http://schemas.microsoft.com/office/drawing/2014/main" id="{063ACCB5-C212-4E7B-AF24-0AF1879D3940}"/>
                </a:ext>
              </a:extLst>
            </p:cNvPr>
            <p:cNvSpPr/>
            <p:nvPr/>
          </p:nvSpPr>
          <p:spPr bwMode="auto">
            <a:xfrm>
              <a:off x="8164766" y="5729878"/>
              <a:ext cx="122238" cy="152400"/>
            </a:xfrm>
            <a:custGeom>
              <a:avLst/>
              <a:gdLst>
                <a:gd name="T0" fmla="*/ 61 w 66"/>
                <a:gd name="T1" fmla="*/ 10 h 83"/>
                <a:gd name="T2" fmla="*/ 52 w 66"/>
                <a:gd name="T3" fmla="*/ 3 h 83"/>
                <a:gd name="T4" fmla="*/ 38 w 66"/>
                <a:gd name="T5" fmla="*/ 0 h 83"/>
                <a:gd name="T6" fmla="*/ 13 w 66"/>
                <a:gd name="T7" fmla="*/ 14 h 83"/>
                <a:gd name="T8" fmla="*/ 13 w 66"/>
                <a:gd name="T9" fmla="*/ 2 h 83"/>
                <a:gd name="T10" fmla="*/ 0 w 66"/>
                <a:gd name="T11" fmla="*/ 2 h 83"/>
                <a:gd name="T12" fmla="*/ 0 w 66"/>
                <a:gd name="T13" fmla="*/ 83 h 83"/>
                <a:gd name="T14" fmla="*/ 14 w 66"/>
                <a:gd name="T15" fmla="*/ 83 h 83"/>
                <a:gd name="T16" fmla="*/ 14 w 66"/>
                <a:gd name="T17" fmla="*/ 39 h 83"/>
                <a:gd name="T18" fmla="*/ 20 w 66"/>
                <a:gd name="T19" fmla="*/ 18 h 83"/>
                <a:gd name="T20" fmla="*/ 36 w 66"/>
                <a:gd name="T21" fmla="*/ 12 h 83"/>
                <a:gd name="T22" fmla="*/ 45 w 66"/>
                <a:gd name="T23" fmla="*/ 15 h 83"/>
                <a:gd name="T24" fmla="*/ 51 w 66"/>
                <a:gd name="T25" fmla="*/ 21 h 83"/>
                <a:gd name="T26" fmla="*/ 52 w 66"/>
                <a:gd name="T27" fmla="*/ 34 h 83"/>
                <a:gd name="T28" fmla="*/ 52 w 66"/>
                <a:gd name="T29" fmla="*/ 83 h 83"/>
                <a:gd name="T30" fmla="*/ 66 w 66"/>
                <a:gd name="T31" fmla="*/ 83 h 83"/>
                <a:gd name="T32" fmla="*/ 66 w 66"/>
                <a:gd name="T33" fmla="*/ 33 h 83"/>
                <a:gd name="T34" fmla="*/ 65 w 66"/>
                <a:gd name="T35" fmla="*/ 20 h 83"/>
                <a:gd name="T36" fmla="*/ 61 w 66"/>
                <a:gd name="T37" fmla="*/ 1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6" h="83">
                  <a:moveTo>
                    <a:pt x="61" y="10"/>
                  </a:moveTo>
                  <a:cubicBezTo>
                    <a:pt x="59" y="7"/>
                    <a:pt x="56" y="5"/>
                    <a:pt x="52" y="3"/>
                  </a:cubicBezTo>
                  <a:cubicBezTo>
                    <a:pt x="48" y="1"/>
                    <a:pt x="43" y="0"/>
                    <a:pt x="38" y="0"/>
                  </a:cubicBezTo>
                  <a:cubicBezTo>
                    <a:pt x="27" y="0"/>
                    <a:pt x="19" y="5"/>
                    <a:pt x="13" y="14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14" y="83"/>
                    <a:pt x="14" y="83"/>
                    <a:pt x="14" y="83"/>
                  </a:cubicBezTo>
                  <a:cubicBezTo>
                    <a:pt x="14" y="39"/>
                    <a:pt x="14" y="39"/>
                    <a:pt x="14" y="39"/>
                  </a:cubicBezTo>
                  <a:cubicBezTo>
                    <a:pt x="14" y="29"/>
                    <a:pt x="16" y="21"/>
                    <a:pt x="20" y="18"/>
                  </a:cubicBezTo>
                  <a:cubicBezTo>
                    <a:pt x="25" y="14"/>
                    <a:pt x="30" y="12"/>
                    <a:pt x="36" y="12"/>
                  </a:cubicBezTo>
                  <a:cubicBezTo>
                    <a:pt x="39" y="12"/>
                    <a:pt x="42" y="13"/>
                    <a:pt x="45" y="15"/>
                  </a:cubicBezTo>
                  <a:cubicBezTo>
                    <a:pt x="48" y="16"/>
                    <a:pt x="50" y="19"/>
                    <a:pt x="51" y="21"/>
                  </a:cubicBezTo>
                  <a:cubicBezTo>
                    <a:pt x="52" y="24"/>
                    <a:pt x="52" y="28"/>
                    <a:pt x="52" y="34"/>
                  </a:cubicBezTo>
                  <a:cubicBezTo>
                    <a:pt x="52" y="83"/>
                    <a:pt x="52" y="83"/>
                    <a:pt x="52" y="83"/>
                  </a:cubicBezTo>
                  <a:cubicBezTo>
                    <a:pt x="66" y="83"/>
                    <a:pt x="66" y="83"/>
                    <a:pt x="66" y="83"/>
                  </a:cubicBezTo>
                  <a:cubicBezTo>
                    <a:pt x="66" y="33"/>
                    <a:pt x="66" y="33"/>
                    <a:pt x="66" y="33"/>
                  </a:cubicBezTo>
                  <a:cubicBezTo>
                    <a:pt x="66" y="27"/>
                    <a:pt x="66" y="23"/>
                    <a:pt x="65" y="20"/>
                  </a:cubicBezTo>
                  <a:cubicBezTo>
                    <a:pt x="65" y="16"/>
                    <a:pt x="63" y="13"/>
                    <a:pt x="61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6" name="îśḻïďè">
              <a:extLst>
                <a:ext uri="{FF2B5EF4-FFF2-40B4-BE49-F238E27FC236}">
                  <a16:creationId xmlns:a16="http://schemas.microsoft.com/office/drawing/2014/main" id="{8F3120E9-45F7-4859-BDA7-83B281B7581F}"/>
                </a:ext>
              </a:extLst>
            </p:cNvPr>
            <p:cNvSpPr/>
            <p:nvPr/>
          </p:nvSpPr>
          <p:spPr bwMode="auto">
            <a:xfrm>
              <a:off x="8315578" y="5675903"/>
              <a:ext cx="131763" cy="211138"/>
            </a:xfrm>
            <a:custGeom>
              <a:avLst/>
              <a:gdLst>
                <a:gd name="T0" fmla="*/ 57 w 71"/>
                <a:gd name="T1" fmla="*/ 40 h 114"/>
                <a:gd name="T2" fmla="*/ 48 w 71"/>
                <a:gd name="T3" fmla="*/ 32 h 114"/>
                <a:gd name="T4" fmla="*/ 35 w 71"/>
                <a:gd name="T5" fmla="*/ 29 h 114"/>
                <a:gd name="T6" fmla="*/ 17 w 71"/>
                <a:gd name="T7" fmla="*/ 35 h 114"/>
                <a:gd name="T8" fmla="*/ 4 w 71"/>
                <a:gd name="T9" fmla="*/ 50 h 114"/>
                <a:gd name="T10" fmla="*/ 0 w 71"/>
                <a:gd name="T11" fmla="*/ 72 h 114"/>
                <a:gd name="T12" fmla="*/ 5 w 71"/>
                <a:gd name="T13" fmla="*/ 94 h 114"/>
                <a:gd name="T14" fmla="*/ 17 w 71"/>
                <a:gd name="T15" fmla="*/ 109 h 114"/>
                <a:gd name="T16" fmla="*/ 35 w 71"/>
                <a:gd name="T17" fmla="*/ 114 h 114"/>
                <a:gd name="T18" fmla="*/ 58 w 71"/>
                <a:gd name="T19" fmla="*/ 102 h 114"/>
                <a:gd name="T20" fmla="*/ 58 w 71"/>
                <a:gd name="T21" fmla="*/ 112 h 114"/>
                <a:gd name="T22" fmla="*/ 71 w 71"/>
                <a:gd name="T23" fmla="*/ 112 h 114"/>
                <a:gd name="T24" fmla="*/ 71 w 71"/>
                <a:gd name="T25" fmla="*/ 0 h 114"/>
                <a:gd name="T26" fmla="*/ 57 w 71"/>
                <a:gd name="T27" fmla="*/ 0 h 114"/>
                <a:gd name="T28" fmla="*/ 57 w 71"/>
                <a:gd name="T29" fmla="*/ 40 h 114"/>
                <a:gd name="T30" fmla="*/ 52 w 71"/>
                <a:gd name="T31" fmla="*/ 95 h 114"/>
                <a:gd name="T32" fmla="*/ 37 w 71"/>
                <a:gd name="T33" fmla="*/ 103 h 114"/>
                <a:gd name="T34" fmla="*/ 21 w 71"/>
                <a:gd name="T35" fmla="*/ 95 h 114"/>
                <a:gd name="T36" fmla="*/ 15 w 71"/>
                <a:gd name="T37" fmla="*/ 72 h 114"/>
                <a:gd name="T38" fmla="*/ 21 w 71"/>
                <a:gd name="T39" fmla="*/ 48 h 114"/>
                <a:gd name="T40" fmla="*/ 36 w 71"/>
                <a:gd name="T41" fmla="*/ 41 h 114"/>
                <a:gd name="T42" fmla="*/ 52 w 71"/>
                <a:gd name="T43" fmla="*/ 48 h 114"/>
                <a:gd name="T44" fmla="*/ 58 w 71"/>
                <a:gd name="T45" fmla="*/ 73 h 114"/>
                <a:gd name="T46" fmla="*/ 52 w 71"/>
                <a:gd name="T47" fmla="*/ 95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1" h="114">
                  <a:moveTo>
                    <a:pt x="57" y="40"/>
                  </a:moveTo>
                  <a:cubicBezTo>
                    <a:pt x="55" y="37"/>
                    <a:pt x="52" y="34"/>
                    <a:pt x="48" y="32"/>
                  </a:cubicBezTo>
                  <a:cubicBezTo>
                    <a:pt x="44" y="30"/>
                    <a:pt x="40" y="29"/>
                    <a:pt x="35" y="29"/>
                  </a:cubicBezTo>
                  <a:cubicBezTo>
                    <a:pt x="28" y="29"/>
                    <a:pt x="22" y="31"/>
                    <a:pt x="17" y="35"/>
                  </a:cubicBezTo>
                  <a:cubicBezTo>
                    <a:pt x="11" y="38"/>
                    <a:pt x="7" y="43"/>
                    <a:pt x="4" y="50"/>
                  </a:cubicBezTo>
                  <a:cubicBezTo>
                    <a:pt x="2" y="56"/>
                    <a:pt x="0" y="64"/>
                    <a:pt x="0" y="72"/>
                  </a:cubicBezTo>
                  <a:cubicBezTo>
                    <a:pt x="0" y="80"/>
                    <a:pt x="2" y="87"/>
                    <a:pt x="5" y="94"/>
                  </a:cubicBezTo>
                  <a:cubicBezTo>
                    <a:pt x="8" y="100"/>
                    <a:pt x="12" y="105"/>
                    <a:pt x="17" y="109"/>
                  </a:cubicBezTo>
                  <a:cubicBezTo>
                    <a:pt x="23" y="112"/>
                    <a:pt x="29" y="114"/>
                    <a:pt x="35" y="114"/>
                  </a:cubicBezTo>
                  <a:cubicBezTo>
                    <a:pt x="45" y="114"/>
                    <a:pt x="53" y="110"/>
                    <a:pt x="58" y="102"/>
                  </a:cubicBezTo>
                  <a:cubicBezTo>
                    <a:pt x="58" y="112"/>
                    <a:pt x="58" y="112"/>
                    <a:pt x="58" y="112"/>
                  </a:cubicBezTo>
                  <a:cubicBezTo>
                    <a:pt x="71" y="112"/>
                    <a:pt x="71" y="112"/>
                    <a:pt x="71" y="112"/>
                  </a:cubicBezTo>
                  <a:cubicBezTo>
                    <a:pt x="71" y="0"/>
                    <a:pt x="71" y="0"/>
                    <a:pt x="71" y="0"/>
                  </a:cubicBezTo>
                  <a:cubicBezTo>
                    <a:pt x="57" y="0"/>
                    <a:pt x="57" y="0"/>
                    <a:pt x="57" y="0"/>
                  </a:cubicBezTo>
                  <a:lnTo>
                    <a:pt x="57" y="40"/>
                  </a:lnTo>
                  <a:close/>
                  <a:moveTo>
                    <a:pt x="52" y="95"/>
                  </a:moveTo>
                  <a:cubicBezTo>
                    <a:pt x="48" y="100"/>
                    <a:pt x="43" y="103"/>
                    <a:pt x="37" y="103"/>
                  </a:cubicBezTo>
                  <a:cubicBezTo>
                    <a:pt x="31" y="103"/>
                    <a:pt x="25" y="100"/>
                    <a:pt x="21" y="95"/>
                  </a:cubicBezTo>
                  <a:cubicBezTo>
                    <a:pt x="17" y="90"/>
                    <a:pt x="15" y="82"/>
                    <a:pt x="15" y="72"/>
                  </a:cubicBezTo>
                  <a:cubicBezTo>
                    <a:pt x="15" y="61"/>
                    <a:pt x="17" y="53"/>
                    <a:pt x="21" y="48"/>
                  </a:cubicBezTo>
                  <a:cubicBezTo>
                    <a:pt x="25" y="43"/>
                    <a:pt x="30" y="41"/>
                    <a:pt x="36" y="41"/>
                  </a:cubicBezTo>
                  <a:cubicBezTo>
                    <a:pt x="42" y="41"/>
                    <a:pt x="48" y="43"/>
                    <a:pt x="52" y="48"/>
                  </a:cubicBezTo>
                  <a:cubicBezTo>
                    <a:pt x="56" y="54"/>
                    <a:pt x="58" y="62"/>
                    <a:pt x="58" y="73"/>
                  </a:cubicBezTo>
                  <a:cubicBezTo>
                    <a:pt x="58" y="83"/>
                    <a:pt x="56" y="91"/>
                    <a:pt x="52" y="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7" name="iṡľîdé">
              <a:extLst>
                <a:ext uri="{FF2B5EF4-FFF2-40B4-BE49-F238E27FC236}">
                  <a16:creationId xmlns:a16="http://schemas.microsoft.com/office/drawing/2014/main" id="{2A9A11BE-95F6-421F-8744-1E456BA3A78B}"/>
                </a:ext>
              </a:extLst>
            </p:cNvPr>
            <p:cNvSpPr/>
            <p:nvPr/>
          </p:nvSpPr>
          <p:spPr bwMode="auto">
            <a:xfrm>
              <a:off x="8550528" y="5675903"/>
              <a:ext cx="163513" cy="206375"/>
            </a:xfrm>
            <a:custGeom>
              <a:avLst/>
              <a:gdLst>
                <a:gd name="T0" fmla="*/ 103 w 103"/>
                <a:gd name="T1" fmla="*/ 0 h 130"/>
                <a:gd name="T2" fmla="*/ 0 w 103"/>
                <a:gd name="T3" fmla="*/ 0 h 130"/>
                <a:gd name="T4" fmla="*/ 0 w 103"/>
                <a:gd name="T5" fmla="*/ 15 h 130"/>
                <a:gd name="T6" fmla="*/ 43 w 103"/>
                <a:gd name="T7" fmla="*/ 15 h 130"/>
                <a:gd name="T8" fmla="*/ 43 w 103"/>
                <a:gd name="T9" fmla="*/ 130 h 130"/>
                <a:gd name="T10" fmla="*/ 59 w 103"/>
                <a:gd name="T11" fmla="*/ 130 h 130"/>
                <a:gd name="T12" fmla="*/ 59 w 103"/>
                <a:gd name="T13" fmla="*/ 15 h 130"/>
                <a:gd name="T14" fmla="*/ 103 w 103"/>
                <a:gd name="T15" fmla="*/ 15 h 130"/>
                <a:gd name="T16" fmla="*/ 103 w 103"/>
                <a:gd name="T17" fmla="*/ 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3" h="130">
                  <a:moveTo>
                    <a:pt x="103" y="0"/>
                  </a:moveTo>
                  <a:lnTo>
                    <a:pt x="0" y="0"/>
                  </a:lnTo>
                  <a:lnTo>
                    <a:pt x="0" y="15"/>
                  </a:lnTo>
                  <a:lnTo>
                    <a:pt x="43" y="15"/>
                  </a:lnTo>
                  <a:lnTo>
                    <a:pt x="43" y="130"/>
                  </a:lnTo>
                  <a:lnTo>
                    <a:pt x="59" y="130"/>
                  </a:lnTo>
                  <a:lnTo>
                    <a:pt x="59" y="15"/>
                  </a:lnTo>
                  <a:lnTo>
                    <a:pt x="103" y="15"/>
                  </a:lnTo>
                  <a:lnTo>
                    <a:pt x="10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8" name="íṥḻíḋé">
              <a:extLst>
                <a:ext uri="{FF2B5EF4-FFF2-40B4-BE49-F238E27FC236}">
                  <a16:creationId xmlns:a16="http://schemas.microsoft.com/office/drawing/2014/main" id="{EB318BC6-1BBB-4844-97C5-1977A1465703}"/>
                </a:ext>
              </a:extLst>
            </p:cNvPr>
            <p:cNvSpPr/>
            <p:nvPr/>
          </p:nvSpPr>
          <p:spPr bwMode="auto">
            <a:xfrm>
              <a:off x="8698166" y="5729878"/>
              <a:ext cx="138113" cy="157163"/>
            </a:xfrm>
            <a:custGeom>
              <a:avLst/>
              <a:gdLst>
                <a:gd name="T0" fmla="*/ 38 w 75"/>
                <a:gd name="T1" fmla="*/ 0 h 85"/>
                <a:gd name="T2" fmla="*/ 11 w 75"/>
                <a:gd name="T3" fmla="*/ 12 h 85"/>
                <a:gd name="T4" fmla="*/ 0 w 75"/>
                <a:gd name="T5" fmla="*/ 43 h 85"/>
                <a:gd name="T6" fmla="*/ 10 w 75"/>
                <a:gd name="T7" fmla="*/ 74 h 85"/>
                <a:gd name="T8" fmla="*/ 39 w 75"/>
                <a:gd name="T9" fmla="*/ 85 h 85"/>
                <a:gd name="T10" fmla="*/ 62 w 75"/>
                <a:gd name="T11" fmla="*/ 78 h 85"/>
                <a:gd name="T12" fmla="*/ 74 w 75"/>
                <a:gd name="T13" fmla="*/ 59 h 85"/>
                <a:gd name="T14" fmla="*/ 60 w 75"/>
                <a:gd name="T15" fmla="*/ 57 h 85"/>
                <a:gd name="T16" fmla="*/ 52 w 75"/>
                <a:gd name="T17" fmla="*/ 70 h 85"/>
                <a:gd name="T18" fmla="*/ 39 w 75"/>
                <a:gd name="T19" fmla="*/ 74 h 85"/>
                <a:gd name="T20" fmla="*/ 22 w 75"/>
                <a:gd name="T21" fmla="*/ 67 h 85"/>
                <a:gd name="T22" fmla="*/ 14 w 75"/>
                <a:gd name="T23" fmla="*/ 46 h 85"/>
                <a:gd name="T24" fmla="*/ 75 w 75"/>
                <a:gd name="T25" fmla="*/ 46 h 85"/>
                <a:gd name="T26" fmla="*/ 75 w 75"/>
                <a:gd name="T27" fmla="*/ 43 h 85"/>
                <a:gd name="T28" fmla="*/ 65 w 75"/>
                <a:gd name="T29" fmla="*/ 11 h 85"/>
                <a:gd name="T30" fmla="*/ 38 w 75"/>
                <a:gd name="T31" fmla="*/ 0 h 85"/>
                <a:gd name="T32" fmla="*/ 15 w 75"/>
                <a:gd name="T33" fmla="*/ 35 h 85"/>
                <a:gd name="T34" fmla="*/ 22 w 75"/>
                <a:gd name="T35" fmla="*/ 18 h 85"/>
                <a:gd name="T36" fmla="*/ 38 w 75"/>
                <a:gd name="T37" fmla="*/ 12 h 85"/>
                <a:gd name="T38" fmla="*/ 55 w 75"/>
                <a:gd name="T39" fmla="*/ 20 h 85"/>
                <a:gd name="T40" fmla="*/ 60 w 75"/>
                <a:gd name="T41" fmla="*/ 35 h 85"/>
                <a:gd name="T42" fmla="*/ 15 w 75"/>
                <a:gd name="T43" fmla="*/ 3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75" h="85">
                  <a:moveTo>
                    <a:pt x="38" y="0"/>
                  </a:moveTo>
                  <a:cubicBezTo>
                    <a:pt x="27" y="0"/>
                    <a:pt x="18" y="4"/>
                    <a:pt x="11" y="12"/>
                  </a:cubicBezTo>
                  <a:cubicBezTo>
                    <a:pt x="4" y="19"/>
                    <a:pt x="0" y="30"/>
                    <a:pt x="0" y="43"/>
                  </a:cubicBezTo>
                  <a:cubicBezTo>
                    <a:pt x="0" y="57"/>
                    <a:pt x="3" y="67"/>
                    <a:pt x="10" y="74"/>
                  </a:cubicBezTo>
                  <a:cubicBezTo>
                    <a:pt x="17" y="81"/>
                    <a:pt x="27" y="85"/>
                    <a:pt x="39" y="85"/>
                  </a:cubicBezTo>
                  <a:cubicBezTo>
                    <a:pt x="48" y="85"/>
                    <a:pt x="56" y="83"/>
                    <a:pt x="62" y="78"/>
                  </a:cubicBezTo>
                  <a:cubicBezTo>
                    <a:pt x="68" y="74"/>
                    <a:pt x="72" y="67"/>
                    <a:pt x="74" y="59"/>
                  </a:cubicBezTo>
                  <a:cubicBezTo>
                    <a:pt x="60" y="57"/>
                    <a:pt x="60" y="57"/>
                    <a:pt x="60" y="57"/>
                  </a:cubicBezTo>
                  <a:cubicBezTo>
                    <a:pt x="58" y="63"/>
                    <a:pt x="55" y="67"/>
                    <a:pt x="52" y="70"/>
                  </a:cubicBezTo>
                  <a:cubicBezTo>
                    <a:pt x="48" y="73"/>
                    <a:pt x="44" y="74"/>
                    <a:pt x="39" y="74"/>
                  </a:cubicBezTo>
                  <a:cubicBezTo>
                    <a:pt x="32" y="74"/>
                    <a:pt x="26" y="71"/>
                    <a:pt x="22" y="67"/>
                  </a:cubicBezTo>
                  <a:cubicBezTo>
                    <a:pt x="17" y="62"/>
                    <a:pt x="15" y="55"/>
                    <a:pt x="14" y="46"/>
                  </a:cubicBezTo>
                  <a:cubicBezTo>
                    <a:pt x="75" y="46"/>
                    <a:pt x="75" y="46"/>
                    <a:pt x="75" y="46"/>
                  </a:cubicBezTo>
                  <a:cubicBezTo>
                    <a:pt x="75" y="45"/>
                    <a:pt x="75" y="43"/>
                    <a:pt x="75" y="43"/>
                  </a:cubicBezTo>
                  <a:cubicBezTo>
                    <a:pt x="75" y="29"/>
                    <a:pt x="72" y="19"/>
                    <a:pt x="65" y="11"/>
                  </a:cubicBezTo>
                  <a:cubicBezTo>
                    <a:pt x="58" y="4"/>
                    <a:pt x="49" y="0"/>
                    <a:pt x="38" y="0"/>
                  </a:cubicBezTo>
                  <a:close/>
                  <a:moveTo>
                    <a:pt x="15" y="35"/>
                  </a:moveTo>
                  <a:cubicBezTo>
                    <a:pt x="15" y="28"/>
                    <a:pt x="18" y="22"/>
                    <a:pt x="22" y="18"/>
                  </a:cubicBezTo>
                  <a:cubicBezTo>
                    <a:pt x="26" y="14"/>
                    <a:pt x="32" y="12"/>
                    <a:pt x="38" y="12"/>
                  </a:cubicBezTo>
                  <a:cubicBezTo>
                    <a:pt x="45" y="12"/>
                    <a:pt x="51" y="14"/>
                    <a:pt x="55" y="20"/>
                  </a:cubicBezTo>
                  <a:cubicBezTo>
                    <a:pt x="58" y="23"/>
                    <a:pt x="60" y="28"/>
                    <a:pt x="60" y="35"/>
                  </a:cubicBezTo>
                  <a:lnTo>
                    <a:pt x="15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9" name="ïṡļïḍè">
              <a:extLst>
                <a:ext uri="{FF2B5EF4-FFF2-40B4-BE49-F238E27FC236}">
                  <a16:creationId xmlns:a16="http://schemas.microsoft.com/office/drawing/2014/main" id="{7CC7213B-4C0B-404E-BF63-4FE98E83D609}"/>
                </a:ext>
              </a:extLst>
            </p:cNvPr>
            <p:cNvSpPr/>
            <p:nvPr/>
          </p:nvSpPr>
          <p:spPr bwMode="auto">
            <a:xfrm>
              <a:off x="8860091" y="5729878"/>
              <a:ext cx="128588" cy="157163"/>
            </a:xfrm>
            <a:custGeom>
              <a:avLst/>
              <a:gdLst>
                <a:gd name="T0" fmla="*/ 50 w 70"/>
                <a:gd name="T1" fmla="*/ 69 h 85"/>
                <a:gd name="T2" fmla="*/ 36 w 70"/>
                <a:gd name="T3" fmla="*/ 74 h 85"/>
                <a:gd name="T4" fmla="*/ 20 w 70"/>
                <a:gd name="T5" fmla="*/ 66 h 85"/>
                <a:gd name="T6" fmla="*/ 14 w 70"/>
                <a:gd name="T7" fmla="*/ 43 h 85"/>
                <a:gd name="T8" fmla="*/ 20 w 70"/>
                <a:gd name="T9" fmla="*/ 19 h 85"/>
                <a:gd name="T10" fmla="*/ 37 w 70"/>
                <a:gd name="T11" fmla="*/ 12 h 85"/>
                <a:gd name="T12" fmla="*/ 49 w 70"/>
                <a:gd name="T13" fmla="*/ 16 h 85"/>
                <a:gd name="T14" fmla="*/ 56 w 70"/>
                <a:gd name="T15" fmla="*/ 28 h 85"/>
                <a:gd name="T16" fmla="*/ 69 w 70"/>
                <a:gd name="T17" fmla="*/ 26 h 85"/>
                <a:gd name="T18" fmla="*/ 58 w 70"/>
                <a:gd name="T19" fmla="*/ 7 h 85"/>
                <a:gd name="T20" fmla="*/ 37 w 70"/>
                <a:gd name="T21" fmla="*/ 0 h 85"/>
                <a:gd name="T22" fmla="*/ 17 w 70"/>
                <a:gd name="T23" fmla="*/ 5 h 85"/>
                <a:gd name="T24" fmla="*/ 4 w 70"/>
                <a:gd name="T25" fmla="*/ 20 h 85"/>
                <a:gd name="T26" fmla="*/ 0 w 70"/>
                <a:gd name="T27" fmla="*/ 43 h 85"/>
                <a:gd name="T28" fmla="*/ 10 w 70"/>
                <a:gd name="T29" fmla="*/ 74 h 85"/>
                <a:gd name="T30" fmla="*/ 37 w 70"/>
                <a:gd name="T31" fmla="*/ 85 h 85"/>
                <a:gd name="T32" fmla="*/ 59 w 70"/>
                <a:gd name="T33" fmla="*/ 77 h 85"/>
                <a:gd name="T34" fmla="*/ 70 w 70"/>
                <a:gd name="T35" fmla="*/ 55 h 85"/>
                <a:gd name="T36" fmla="*/ 57 w 70"/>
                <a:gd name="T37" fmla="*/ 54 h 85"/>
                <a:gd name="T38" fmla="*/ 50 w 70"/>
                <a:gd name="T39" fmla="*/ 69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70" h="85">
                  <a:moveTo>
                    <a:pt x="50" y="69"/>
                  </a:moveTo>
                  <a:cubicBezTo>
                    <a:pt x="46" y="72"/>
                    <a:pt x="42" y="74"/>
                    <a:pt x="36" y="74"/>
                  </a:cubicBezTo>
                  <a:cubicBezTo>
                    <a:pt x="30" y="74"/>
                    <a:pt x="24" y="71"/>
                    <a:pt x="20" y="66"/>
                  </a:cubicBezTo>
                  <a:cubicBezTo>
                    <a:pt x="16" y="61"/>
                    <a:pt x="14" y="54"/>
                    <a:pt x="14" y="43"/>
                  </a:cubicBezTo>
                  <a:cubicBezTo>
                    <a:pt x="14" y="32"/>
                    <a:pt x="16" y="24"/>
                    <a:pt x="20" y="19"/>
                  </a:cubicBezTo>
                  <a:cubicBezTo>
                    <a:pt x="25" y="14"/>
                    <a:pt x="30" y="12"/>
                    <a:pt x="37" y="12"/>
                  </a:cubicBezTo>
                  <a:cubicBezTo>
                    <a:pt x="42" y="12"/>
                    <a:pt x="46" y="13"/>
                    <a:pt x="49" y="16"/>
                  </a:cubicBezTo>
                  <a:cubicBezTo>
                    <a:pt x="52" y="18"/>
                    <a:pt x="54" y="23"/>
                    <a:pt x="56" y="28"/>
                  </a:cubicBezTo>
                  <a:cubicBezTo>
                    <a:pt x="69" y="26"/>
                    <a:pt x="69" y="26"/>
                    <a:pt x="69" y="26"/>
                  </a:cubicBezTo>
                  <a:cubicBezTo>
                    <a:pt x="67" y="18"/>
                    <a:pt x="64" y="11"/>
                    <a:pt x="58" y="7"/>
                  </a:cubicBezTo>
                  <a:cubicBezTo>
                    <a:pt x="53" y="2"/>
                    <a:pt x="45" y="0"/>
                    <a:pt x="37" y="0"/>
                  </a:cubicBezTo>
                  <a:cubicBezTo>
                    <a:pt x="30" y="0"/>
                    <a:pt x="23" y="2"/>
                    <a:pt x="17" y="5"/>
                  </a:cubicBezTo>
                  <a:cubicBezTo>
                    <a:pt x="11" y="8"/>
                    <a:pt x="7" y="13"/>
                    <a:pt x="4" y="20"/>
                  </a:cubicBezTo>
                  <a:cubicBezTo>
                    <a:pt x="1" y="27"/>
                    <a:pt x="0" y="34"/>
                    <a:pt x="0" y="43"/>
                  </a:cubicBezTo>
                  <a:cubicBezTo>
                    <a:pt x="0" y="57"/>
                    <a:pt x="3" y="67"/>
                    <a:pt x="10" y="74"/>
                  </a:cubicBezTo>
                  <a:cubicBezTo>
                    <a:pt x="16" y="82"/>
                    <a:pt x="25" y="85"/>
                    <a:pt x="37" y="85"/>
                  </a:cubicBezTo>
                  <a:cubicBezTo>
                    <a:pt x="45" y="85"/>
                    <a:pt x="53" y="83"/>
                    <a:pt x="59" y="77"/>
                  </a:cubicBezTo>
                  <a:cubicBezTo>
                    <a:pt x="65" y="72"/>
                    <a:pt x="69" y="65"/>
                    <a:pt x="70" y="55"/>
                  </a:cubicBezTo>
                  <a:cubicBezTo>
                    <a:pt x="57" y="54"/>
                    <a:pt x="57" y="54"/>
                    <a:pt x="57" y="54"/>
                  </a:cubicBezTo>
                  <a:cubicBezTo>
                    <a:pt x="56" y="60"/>
                    <a:pt x="54" y="66"/>
                    <a:pt x="50" y="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0" name="iṩḷídê">
              <a:extLst>
                <a:ext uri="{FF2B5EF4-FFF2-40B4-BE49-F238E27FC236}">
                  <a16:creationId xmlns:a16="http://schemas.microsoft.com/office/drawing/2014/main" id="{5F04C09A-B93E-4EF8-BEBF-3BE472E75243}"/>
                </a:ext>
              </a:extLst>
            </p:cNvPr>
            <p:cNvSpPr/>
            <p:nvPr/>
          </p:nvSpPr>
          <p:spPr bwMode="auto">
            <a:xfrm>
              <a:off x="9010903" y="5675903"/>
              <a:ext cx="122238" cy="206375"/>
            </a:xfrm>
            <a:custGeom>
              <a:avLst/>
              <a:gdLst>
                <a:gd name="T0" fmla="*/ 54 w 66"/>
                <a:gd name="T1" fmla="*/ 33 h 112"/>
                <a:gd name="T2" fmla="*/ 38 w 66"/>
                <a:gd name="T3" fmla="*/ 29 h 112"/>
                <a:gd name="T4" fmla="*/ 14 w 66"/>
                <a:gd name="T5" fmla="*/ 40 h 112"/>
                <a:gd name="T6" fmla="*/ 14 w 66"/>
                <a:gd name="T7" fmla="*/ 0 h 112"/>
                <a:gd name="T8" fmla="*/ 0 w 66"/>
                <a:gd name="T9" fmla="*/ 0 h 112"/>
                <a:gd name="T10" fmla="*/ 0 w 66"/>
                <a:gd name="T11" fmla="*/ 112 h 112"/>
                <a:gd name="T12" fmla="*/ 14 w 66"/>
                <a:gd name="T13" fmla="*/ 112 h 112"/>
                <a:gd name="T14" fmla="*/ 14 w 66"/>
                <a:gd name="T15" fmla="*/ 68 h 112"/>
                <a:gd name="T16" fmla="*/ 16 w 66"/>
                <a:gd name="T17" fmla="*/ 53 h 112"/>
                <a:gd name="T18" fmla="*/ 24 w 66"/>
                <a:gd name="T19" fmla="*/ 44 h 112"/>
                <a:gd name="T20" fmla="*/ 35 w 66"/>
                <a:gd name="T21" fmla="*/ 41 h 112"/>
                <a:gd name="T22" fmla="*/ 48 w 66"/>
                <a:gd name="T23" fmla="*/ 46 h 112"/>
                <a:gd name="T24" fmla="*/ 53 w 66"/>
                <a:gd name="T25" fmla="*/ 61 h 112"/>
                <a:gd name="T26" fmla="*/ 53 w 66"/>
                <a:gd name="T27" fmla="*/ 112 h 112"/>
                <a:gd name="T28" fmla="*/ 66 w 66"/>
                <a:gd name="T29" fmla="*/ 112 h 112"/>
                <a:gd name="T30" fmla="*/ 66 w 66"/>
                <a:gd name="T31" fmla="*/ 61 h 112"/>
                <a:gd name="T32" fmla="*/ 63 w 66"/>
                <a:gd name="T33" fmla="*/ 43 h 112"/>
                <a:gd name="T34" fmla="*/ 54 w 66"/>
                <a:gd name="T35" fmla="*/ 33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6" h="112">
                  <a:moveTo>
                    <a:pt x="54" y="33"/>
                  </a:moveTo>
                  <a:cubicBezTo>
                    <a:pt x="50" y="30"/>
                    <a:pt x="44" y="29"/>
                    <a:pt x="38" y="29"/>
                  </a:cubicBezTo>
                  <a:cubicBezTo>
                    <a:pt x="28" y="29"/>
                    <a:pt x="20" y="33"/>
                    <a:pt x="14" y="4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14" y="112"/>
                    <a:pt x="14" y="112"/>
                    <a:pt x="14" y="112"/>
                  </a:cubicBezTo>
                  <a:cubicBezTo>
                    <a:pt x="14" y="68"/>
                    <a:pt x="14" y="68"/>
                    <a:pt x="14" y="68"/>
                  </a:cubicBezTo>
                  <a:cubicBezTo>
                    <a:pt x="14" y="61"/>
                    <a:pt x="15" y="56"/>
                    <a:pt x="16" y="53"/>
                  </a:cubicBezTo>
                  <a:cubicBezTo>
                    <a:pt x="18" y="49"/>
                    <a:pt x="20" y="46"/>
                    <a:pt x="24" y="44"/>
                  </a:cubicBezTo>
                  <a:cubicBezTo>
                    <a:pt x="28" y="42"/>
                    <a:pt x="31" y="41"/>
                    <a:pt x="35" y="41"/>
                  </a:cubicBezTo>
                  <a:cubicBezTo>
                    <a:pt x="41" y="41"/>
                    <a:pt x="45" y="43"/>
                    <a:pt x="48" y="46"/>
                  </a:cubicBezTo>
                  <a:cubicBezTo>
                    <a:pt x="51" y="49"/>
                    <a:pt x="53" y="54"/>
                    <a:pt x="53" y="61"/>
                  </a:cubicBezTo>
                  <a:cubicBezTo>
                    <a:pt x="53" y="112"/>
                    <a:pt x="53" y="112"/>
                    <a:pt x="53" y="112"/>
                  </a:cubicBezTo>
                  <a:cubicBezTo>
                    <a:pt x="66" y="112"/>
                    <a:pt x="66" y="112"/>
                    <a:pt x="66" y="112"/>
                  </a:cubicBezTo>
                  <a:cubicBezTo>
                    <a:pt x="66" y="61"/>
                    <a:pt x="66" y="61"/>
                    <a:pt x="66" y="61"/>
                  </a:cubicBezTo>
                  <a:cubicBezTo>
                    <a:pt x="66" y="53"/>
                    <a:pt x="65" y="47"/>
                    <a:pt x="63" y="43"/>
                  </a:cubicBezTo>
                  <a:cubicBezTo>
                    <a:pt x="62" y="38"/>
                    <a:pt x="58" y="35"/>
                    <a:pt x="54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1" name="íslîḍe">
              <a:extLst>
                <a:ext uri="{FF2B5EF4-FFF2-40B4-BE49-F238E27FC236}">
                  <a16:creationId xmlns:a16="http://schemas.microsoft.com/office/drawing/2014/main" id="{4BCC766C-AF23-4E90-9279-39D32E2A629F}"/>
                </a:ext>
              </a:extLst>
            </p:cNvPr>
            <p:cNvSpPr/>
            <p:nvPr/>
          </p:nvSpPr>
          <p:spPr bwMode="auto">
            <a:xfrm>
              <a:off x="9171241" y="5729878"/>
              <a:ext cx="122238" cy="152400"/>
            </a:xfrm>
            <a:custGeom>
              <a:avLst/>
              <a:gdLst>
                <a:gd name="T0" fmla="*/ 61 w 66"/>
                <a:gd name="T1" fmla="*/ 10 h 83"/>
                <a:gd name="T2" fmla="*/ 52 w 66"/>
                <a:gd name="T3" fmla="*/ 3 h 83"/>
                <a:gd name="T4" fmla="*/ 39 w 66"/>
                <a:gd name="T5" fmla="*/ 0 h 83"/>
                <a:gd name="T6" fmla="*/ 13 w 66"/>
                <a:gd name="T7" fmla="*/ 14 h 83"/>
                <a:gd name="T8" fmla="*/ 13 w 66"/>
                <a:gd name="T9" fmla="*/ 2 h 83"/>
                <a:gd name="T10" fmla="*/ 0 w 66"/>
                <a:gd name="T11" fmla="*/ 2 h 83"/>
                <a:gd name="T12" fmla="*/ 0 w 66"/>
                <a:gd name="T13" fmla="*/ 83 h 83"/>
                <a:gd name="T14" fmla="*/ 14 w 66"/>
                <a:gd name="T15" fmla="*/ 83 h 83"/>
                <a:gd name="T16" fmla="*/ 14 w 66"/>
                <a:gd name="T17" fmla="*/ 39 h 83"/>
                <a:gd name="T18" fmla="*/ 20 w 66"/>
                <a:gd name="T19" fmla="*/ 18 h 83"/>
                <a:gd name="T20" fmla="*/ 36 w 66"/>
                <a:gd name="T21" fmla="*/ 12 h 83"/>
                <a:gd name="T22" fmla="*/ 45 w 66"/>
                <a:gd name="T23" fmla="*/ 15 h 83"/>
                <a:gd name="T24" fmla="*/ 51 w 66"/>
                <a:gd name="T25" fmla="*/ 21 h 83"/>
                <a:gd name="T26" fmla="*/ 53 w 66"/>
                <a:gd name="T27" fmla="*/ 34 h 83"/>
                <a:gd name="T28" fmla="*/ 53 w 66"/>
                <a:gd name="T29" fmla="*/ 83 h 83"/>
                <a:gd name="T30" fmla="*/ 66 w 66"/>
                <a:gd name="T31" fmla="*/ 83 h 83"/>
                <a:gd name="T32" fmla="*/ 66 w 66"/>
                <a:gd name="T33" fmla="*/ 33 h 83"/>
                <a:gd name="T34" fmla="*/ 66 w 66"/>
                <a:gd name="T35" fmla="*/ 20 h 83"/>
                <a:gd name="T36" fmla="*/ 61 w 66"/>
                <a:gd name="T37" fmla="*/ 1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6" h="83">
                  <a:moveTo>
                    <a:pt x="61" y="10"/>
                  </a:moveTo>
                  <a:cubicBezTo>
                    <a:pt x="59" y="7"/>
                    <a:pt x="56" y="5"/>
                    <a:pt x="52" y="3"/>
                  </a:cubicBezTo>
                  <a:cubicBezTo>
                    <a:pt x="48" y="1"/>
                    <a:pt x="43" y="0"/>
                    <a:pt x="39" y="0"/>
                  </a:cubicBezTo>
                  <a:cubicBezTo>
                    <a:pt x="27" y="0"/>
                    <a:pt x="19" y="5"/>
                    <a:pt x="13" y="14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14" y="83"/>
                    <a:pt x="14" y="83"/>
                    <a:pt x="14" y="83"/>
                  </a:cubicBezTo>
                  <a:cubicBezTo>
                    <a:pt x="14" y="39"/>
                    <a:pt x="14" y="39"/>
                    <a:pt x="14" y="39"/>
                  </a:cubicBezTo>
                  <a:cubicBezTo>
                    <a:pt x="14" y="29"/>
                    <a:pt x="16" y="21"/>
                    <a:pt x="20" y="18"/>
                  </a:cubicBezTo>
                  <a:cubicBezTo>
                    <a:pt x="25" y="14"/>
                    <a:pt x="30" y="12"/>
                    <a:pt x="36" y="12"/>
                  </a:cubicBezTo>
                  <a:cubicBezTo>
                    <a:pt x="39" y="12"/>
                    <a:pt x="43" y="13"/>
                    <a:pt x="45" y="15"/>
                  </a:cubicBezTo>
                  <a:cubicBezTo>
                    <a:pt x="48" y="16"/>
                    <a:pt x="50" y="19"/>
                    <a:pt x="51" y="21"/>
                  </a:cubicBezTo>
                  <a:cubicBezTo>
                    <a:pt x="52" y="24"/>
                    <a:pt x="53" y="28"/>
                    <a:pt x="53" y="34"/>
                  </a:cubicBezTo>
                  <a:cubicBezTo>
                    <a:pt x="53" y="83"/>
                    <a:pt x="53" y="83"/>
                    <a:pt x="53" y="83"/>
                  </a:cubicBezTo>
                  <a:cubicBezTo>
                    <a:pt x="66" y="83"/>
                    <a:pt x="66" y="83"/>
                    <a:pt x="66" y="83"/>
                  </a:cubicBezTo>
                  <a:cubicBezTo>
                    <a:pt x="66" y="33"/>
                    <a:pt x="66" y="33"/>
                    <a:pt x="66" y="33"/>
                  </a:cubicBezTo>
                  <a:cubicBezTo>
                    <a:pt x="66" y="27"/>
                    <a:pt x="66" y="23"/>
                    <a:pt x="66" y="20"/>
                  </a:cubicBezTo>
                  <a:cubicBezTo>
                    <a:pt x="65" y="16"/>
                    <a:pt x="63" y="13"/>
                    <a:pt x="61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2" name="ïṣľíḓè">
              <a:extLst>
                <a:ext uri="{FF2B5EF4-FFF2-40B4-BE49-F238E27FC236}">
                  <a16:creationId xmlns:a16="http://schemas.microsoft.com/office/drawing/2014/main" id="{88CA6A23-6C8C-47C1-A70E-823D069CCBC8}"/>
                </a:ext>
              </a:extLst>
            </p:cNvPr>
            <p:cNvSpPr/>
            <p:nvPr/>
          </p:nvSpPr>
          <p:spPr bwMode="auto">
            <a:xfrm>
              <a:off x="9322053" y="5729878"/>
              <a:ext cx="142875" cy="157163"/>
            </a:xfrm>
            <a:custGeom>
              <a:avLst/>
              <a:gdLst>
                <a:gd name="T0" fmla="*/ 38 w 77"/>
                <a:gd name="T1" fmla="*/ 0 h 85"/>
                <a:gd name="T2" fmla="*/ 13 w 77"/>
                <a:gd name="T3" fmla="*/ 9 h 85"/>
                <a:gd name="T4" fmla="*/ 0 w 77"/>
                <a:gd name="T5" fmla="*/ 43 h 85"/>
                <a:gd name="T6" fmla="*/ 11 w 77"/>
                <a:gd name="T7" fmla="*/ 74 h 85"/>
                <a:gd name="T8" fmla="*/ 38 w 77"/>
                <a:gd name="T9" fmla="*/ 85 h 85"/>
                <a:gd name="T10" fmla="*/ 58 w 77"/>
                <a:gd name="T11" fmla="*/ 80 h 85"/>
                <a:gd name="T12" fmla="*/ 72 w 77"/>
                <a:gd name="T13" fmla="*/ 66 h 85"/>
                <a:gd name="T14" fmla="*/ 77 w 77"/>
                <a:gd name="T15" fmla="*/ 42 h 85"/>
                <a:gd name="T16" fmla="*/ 66 w 77"/>
                <a:gd name="T17" fmla="*/ 11 h 85"/>
                <a:gd name="T18" fmla="*/ 38 w 77"/>
                <a:gd name="T19" fmla="*/ 0 h 85"/>
                <a:gd name="T20" fmla="*/ 56 w 77"/>
                <a:gd name="T21" fmla="*/ 66 h 85"/>
                <a:gd name="T22" fmla="*/ 38 w 77"/>
                <a:gd name="T23" fmla="*/ 74 h 85"/>
                <a:gd name="T24" fmla="*/ 21 w 77"/>
                <a:gd name="T25" fmla="*/ 66 h 85"/>
                <a:gd name="T26" fmla="*/ 15 w 77"/>
                <a:gd name="T27" fmla="*/ 43 h 85"/>
                <a:gd name="T28" fmla="*/ 21 w 77"/>
                <a:gd name="T29" fmla="*/ 19 h 85"/>
                <a:gd name="T30" fmla="*/ 38 w 77"/>
                <a:gd name="T31" fmla="*/ 12 h 85"/>
                <a:gd name="T32" fmla="*/ 56 w 77"/>
                <a:gd name="T33" fmla="*/ 19 h 85"/>
                <a:gd name="T34" fmla="*/ 62 w 77"/>
                <a:gd name="T35" fmla="*/ 42 h 85"/>
                <a:gd name="T36" fmla="*/ 56 w 77"/>
                <a:gd name="T37" fmla="*/ 66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7" h="85">
                  <a:moveTo>
                    <a:pt x="38" y="0"/>
                  </a:moveTo>
                  <a:cubicBezTo>
                    <a:pt x="28" y="0"/>
                    <a:pt x="20" y="3"/>
                    <a:pt x="13" y="9"/>
                  </a:cubicBezTo>
                  <a:cubicBezTo>
                    <a:pt x="5" y="16"/>
                    <a:pt x="0" y="28"/>
                    <a:pt x="0" y="43"/>
                  </a:cubicBezTo>
                  <a:cubicBezTo>
                    <a:pt x="0" y="56"/>
                    <a:pt x="4" y="67"/>
                    <a:pt x="11" y="74"/>
                  </a:cubicBezTo>
                  <a:cubicBezTo>
                    <a:pt x="18" y="82"/>
                    <a:pt x="27" y="85"/>
                    <a:pt x="38" y="85"/>
                  </a:cubicBezTo>
                  <a:cubicBezTo>
                    <a:pt x="46" y="85"/>
                    <a:pt x="52" y="84"/>
                    <a:pt x="58" y="80"/>
                  </a:cubicBezTo>
                  <a:cubicBezTo>
                    <a:pt x="64" y="77"/>
                    <a:pt x="69" y="72"/>
                    <a:pt x="72" y="66"/>
                  </a:cubicBezTo>
                  <a:cubicBezTo>
                    <a:pt x="75" y="60"/>
                    <a:pt x="77" y="52"/>
                    <a:pt x="77" y="42"/>
                  </a:cubicBezTo>
                  <a:cubicBezTo>
                    <a:pt x="77" y="29"/>
                    <a:pt x="73" y="19"/>
                    <a:pt x="66" y="11"/>
                  </a:cubicBezTo>
                  <a:cubicBezTo>
                    <a:pt x="59" y="4"/>
                    <a:pt x="50" y="0"/>
                    <a:pt x="38" y="0"/>
                  </a:cubicBezTo>
                  <a:close/>
                  <a:moveTo>
                    <a:pt x="56" y="66"/>
                  </a:moveTo>
                  <a:cubicBezTo>
                    <a:pt x="51" y="71"/>
                    <a:pt x="45" y="74"/>
                    <a:pt x="38" y="74"/>
                  </a:cubicBezTo>
                  <a:cubicBezTo>
                    <a:pt x="32" y="74"/>
                    <a:pt x="26" y="71"/>
                    <a:pt x="21" y="66"/>
                  </a:cubicBezTo>
                  <a:cubicBezTo>
                    <a:pt x="17" y="61"/>
                    <a:pt x="15" y="53"/>
                    <a:pt x="15" y="43"/>
                  </a:cubicBezTo>
                  <a:cubicBezTo>
                    <a:pt x="15" y="32"/>
                    <a:pt x="17" y="24"/>
                    <a:pt x="21" y="19"/>
                  </a:cubicBezTo>
                  <a:cubicBezTo>
                    <a:pt x="26" y="14"/>
                    <a:pt x="32" y="12"/>
                    <a:pt x="38" y="12"/>
                  </a:cubicBezTo>
                  <a:cubicBezTo>
                    <a:pt x="45" y="12"/>
                    <a:pt x="51" y="14"/>
                    <a:pt x="56" y="19"/>
                  </a:cubicBezTo>
                  <a:cubicBezTo>
                    <a:pt x="60" y="25"/>
                    <a:pt x="62" y="32"/>
                    <a:pt x="62" y="42"/>
                  </a:cubicBezTo>
                  <a:cubicBezTo>
                    <a:pt x="62" y="53"/>
                    <a:pt x="60" y="61"/>
                    <a:pt x="56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3" name="îš1ïḋé">
              <a:extLst>
                <a:ext uri="{FF2B5EF4-FFF2-40B4-BE49-F238E27FC236}">
                  <a16:creationId xmlns:a16="http://schemas.microsoft.com/office/drawing/2014/main" id="{EFED63E4-F885-4A1A-AE83-68E929490F94}"/>
                </a:ext>
              </a:extLst>
            </p:cNvPr>
            <p:cNvSpPr/>
            <p:nvPr/>
          </p:nvSpPr>
          <p:spPr bwMode="auto">
            <a:xfrm>
              <a:off x="9491916" y="5675903"/>
              <a:ext cx="25400" cy="2063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" name="íŝḻíḍê">
              <a:extLst>
                <a:ext uri="{FF2B5EF4-FFF2-40B4-BE49-F238E27FC236}">
                  <a16:creationId xmlns:a16="http://schemas.microsoft.com/office/drawing/2014/main" id="{A369FA53-0F06-4DC0-96B3-6C476E4E6AB1}"/>
                </a:ext>
              </a:extLst>
            </p:cNvPr>
            <p:cNvSpPr/>
            <p:nvPr/>
          </p:nvSpPr>
          <p:spPr bwMode="auto">
            <a:xfrm>
              <a:off x="9547478" y="5729878"/>
              <a:ext cx="141288" cy="157163"/>
            </a:xfrm>
            <a:custGeom>
              <a:avLst/>
              <a:gdLst>
                <a:gd name="T0" fmla="*/ 38 w 77"/>
                <a:gd name="T1" fmla="*/ 0 h 85"/>
                <a:gd name="T2" fmla="*/ 13 w 77"/>
                <a:gd name="T3" fmla="*/ 9 h 85"/>
                <a:gd name="T4" fmla="*/ 0 w 77"/>
                <a:gd name="T5" fmla="*/ 43 h 85"/>
                <a:gd name="T6" fmla="*/ 11 w 77"/>
                <a:gd name="T7" fmla="*/ 74 h 85"/>
                <a:gd name="T8" fmla="*/ 38 w 77"/>
                <a:gd name="T9" fmla="*/ 85 h 85"/>
                <a:gd name="T10" fmla="*/ 58 w 77"/>
                <a:gd name="T11" fmla="*/ 80 h 85"/>
                <a:gd name="T12" fmla="*/ 72 w 77"/>
                <a:gd name="T13" fmla="*/ 66 h 85"/>
                <a:gd name="T14" fmla="*/ 77 w 77"/>
                <a:gd name="T15" fmla="*/ 42 h 85"/>
                <a:gd name="T16" fmla="*/ 66 w 77"/>
                <a:gd name="T17" fmla="*/ 11 h 85"/>
                <a:gd name="T18" fmla="*/ 38 w 77"/>
                <a:gd name="T19" fmla="*/ 0 h 85"/>
                <a:gd name="T20" fmla="*/ 56 w 77"/>
                <a:gd name="T21" fmla="*/ 66 h 85"/>
                <a:gd name="T22" fmla="*/ 38 w 77"/>
                <a:gd name="T23" fmla="*/ 74 h 85"/>
                <a:gd name="T24" fmla="*/ 21 w 77"/>
                <a:gd name="T25" fmla="*/ 66 h 85"/>
                <a:gd name="T26" fmla="*/ 15 w 77"/>
                <a:gd name="T27" fmla="*/ 43 h 85"/>
                <a:gd name="T28" fmla="*/ 21 w 77"/>
                <a:gd name="T29" fmla="*/ 19 h 85"/>
                <a:gd name="T30" fmla="*/ 38 w 77"/>
                <a:gd name="T31" fmla="*/ 12 h 85"/>
                <a:gd name="T32" fmla="*/ 56 w 77"/>
                <a:gd name="T33" fmla="*/ 19 h 85"/>
                <a:gd name="T34" fmla="*/ 62 w 77"/>
                <a:gd name="T35" fmla="*/ 42 h 85"/>
                <a:gd name="T36" fmla="*/ 56 w 77"/>
                <a:gd name="T37" fmla="*/ 66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7" h="85">
                  <a:moveTo>
                    <a:pt x="38" y="0"/>
                  </a:moveTo>
                  <a:cubicBezTo>
                    <a:pt x="28" y="0"/>
                    <a:pt x="20" y="3"/>
                    <a:pt x="13" y="9"/>
                  </a:cubicBezTo>
                  <a:cubicBezTo>
                    <a:pt x="5" y="16"/>
                    <a:pt x="0" y="28"/>
                    <a:pt x="0" y="43"/>
                  </a:cubicBezTo>
                  <a:cubicBezTo>
                    <a:pt x="0" y="56"/>
                    <a:pt x="4" y="67"/>
                    <a:pt x="11" y="74"/>
                  </a:cubicBezTo>
                  <a:cubicBezTo>
                    <a:pt x="18" y="82"/>
                    <a:pt x="27" y="85"/>
                    <a:pt x="38" y="85"/>
                  </a:cubicBezTo>
                  <a:cubicBezTo>
                    <a:pt x="46" y="85"/>
                    <a:pt x="52" y="84"/>
                    <a:pt x="58" y="80"/>
                  </a:cubicBezTo>
                  <a:cubicBezTo>
                    <a:pt x="64" y="77"/>
                    <a:pt x="69" y="72"/>
                    <a:pt x="72" y="66"/>
                  </a:cubicBezTo>
                  <a:cubicBezTo>
                    <a:pt x="75" y="60"/>
                    <a:pt x="77" y="52"/>
                    <a:pt x="77" y="42"/>
                  </a:cubicBezTo>
                  <a:cubicBezTo>
                    <a:pt x="77" y="29"/>
                    <a:pt x="73" y="19"/>
                    <a:pt x="66" y="11"/>
                  </a:cubicBezTo>
                  <a:cubicBezTo>
                    <a:pt x="59" y="4"/>
                    <a:pt x="50" y="0"/>
                    <a:pt x="38" y="0"/>
                  </a:cubicBezTo>
                  <a:close/>
                  <a:moveTo>
                    <a:pt x="56" y="66"/>
                  </a:moveTo>
                  <a:cubicBezTo>
                    <a:pt x="51" y="71"/>
                    <a:pt x="45" y="74"/>
                    <a:pt x="38" y="74"/>
                  </a:cubicBezTo>
                  <a:cubicBezTo>
                    <a:pt x="32" y="74"/>
                    <a:pt x="26" y="71"/>
                    <a:pt x="21" y="66"/>
                  </a:cubicBezTo>
                  <a:cubicBezTo>
                    <a:pt x="17" y="61"/>
                    <a:pt x="15" y="53"/>
                    <a:pt x="15" y="43"/>
                  </a:cubicBezTo>
                  <a:cubicBezTo>
                    <a:pt x="15" y="32"/>
                    <a:pt x="17" y="24"/>
                    <a:pt x="21" y="19"/>
                  </a:cubicBezTo>
                  <a:cubicBezTo>
                    <a:pt x="26" y="14"/>
                    <a:pt x="32" y="12"/>
                    <a:pt x="38" y="12"/>
                  </a:cubicBezTo>
                  <a:cubicBezTo>
                    <a:pt x="45" y="12"/>
                    <a:pt x="51" y="14"/>
                    <a:pt x="56" y="19"/>
                  </a:cubicBezTo>
                  <a:cubicBezTo>
                    <a:pt x="60" y="25"/>
                    <a:pt x="62" y="32"/>
                    <a:pt x="62" y="42"/>
                  </a:cubicBezTo>
                  <a:cubicBezTo>
                    <a:pt x="62" y="53"/>
                    <a:pt x="60" y="61"/>
                    <a:pt x="56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5" name="íṧḷíḓé">
              <a:extLst>
                <a:ext uri="{FF2B5EF4-FFF2-40B4-BE49-F238E27FC236}">
                  <a16:creationId xmlns:a16="http://schemas.microsoft.com/office/drawing/2014/main" id="{7B40A042-3160-4B49-ABF0-AB19BAF4889B}"/>
                </a:ext>
              </a:extLst>
            </p:cNvPr>
            <p:cNvSpPr/>
            <p:nvPr/>
          </p:nvSpPr>
          <p:spPr bwMode="auto">
            <a:xfrm>
              <a:off x="9707816" y="5729878"/>
              <a:ext cx="131763" cy="214313"/>
            </a:xfrm>
            <a:custGeom>
              <a:avLst/>
              <a:gdLst>
                <a:gd name="T0" fmla="*/ 59 w 72"/>
                <a:gd name="T1" fmla="*/ 12 h 116"/>
                <a:gd name="T2" fmla="*/ 36 w 72"/>
                <a:gd name="T3" fmla="*/ 0 h 116"/>
                <a:gd name="T4" fmla="*/ 17 w 72"/>
                <a:gd name="T5" fmla="*/ 6 h 116"/>
                <a:gd name="T6" fmla="*/ 5 w 72"/>
                <a:gd name="T7" fmla="*/ 21 h 116"/>
                <a:gd name="T8" fmla="*/ 0 w 72"/>
                <a:gd name="T9" fmla="*/ 42 h 116"/>
                <a:gd name="T10" fmla="*/ 10 w 72"/>
                <a:gd name="T11" fmla="*/ 71 h 116"/>
                <a:gd name="T12" fmla="*/ 36 w 72"/>
                <a:gd name="T13" fmla="*/ 83 h 116"/>
                <a:gd name="T14" fmla="*/ 58 w 72"/>
                <a:gd name="T15" fmla="*/ 73 h 116"/>
                <a:gd name="T16" fmla="*/ 57 w 72"/>
                <a:gd name="T17" fmla="*/ 90 h 116"/>
                <a:gd name="T18" fmla="*/ 50 w 72"/>
                <a:gd name="T19" fmla="*/ 101 h 116"/>
                <a:gd name="T20" fmla="*/ 35 w 72"/>
                <a:gd name="T21" fmla="*/ 105 h 116"/>
                <a:gd name="T22" fmla="*/ 21 w 72"/>
                <a:gd name="T23" fmla="*/ 101 h 116"/>
                <a:gd name="T24" fmla="*/ 17 w 72"/>
                <a:gd name="T25" fmla="*/ 92 h 116"/>
                <a:gd name="T26" fmla="*/ 3 w 72"/>
                <a:gd name="T27" fmla="*/ 90 h 116"/>
                <a:gd name="T28" fmla="*/ 12 w 72"/>
                <a:gd name="T29" fmla="*/ 110 h 116"/>
                <a:gd name="T30" fmla="*/ 35 w 72"/>
                <a:gd name="T31" fmla="*/ 116 h 116"/>
                <a:gd name="T32" fmla="*/ 56 w 72"/>
                <a:gd name="T33" fmla="*/ 112 h 116"/>
                <a:gd name="T34" fmla="*/ 68 w 72"/>
                <a:gd name="T35" fmla="*/ 99 h 116"/>
                <a:gd name="T36" fmla="*/ 72 w 72"/>
                <a:gd name="T37" fmla="*/ 72 h 116"/>
                <a:gd name="T38" fmla="*/ 72 w 72"/>
                <a:gd name="T39" fmla="*/ 2 h 116"/>
                <a:gd name="T40" fmla="*/ 59 w 72"/>
                <a:gd name="T41" fmla="*/ 2 h 116"/>
                <a:gd name="T42" fmla="*/ 59 w 72"/>
                <a:gd name="T43" fmla="*/ 12 h 116"/>
                <a:gd name="T44" fmla="*/ 53 w 72"/>
                <a:gd name="T45" fmla="*/ 65 h 116"/>
                <a:gd name="T46" fmla="*/ 37 w 72"/>
                <a:gd name="T47" fmla="*/ 72 h 116"/>
                <a:gd name="T48" fmla="*/ 21 w 72"/>
                <a:gd name="T49" fmla="*/ 65 h 116"/>
                <a:gd name="T50" fmla="*/ 15 w 72"/>
                <a:gd name="T51" fmla="*/ 41 h 116"/>
                <a:gd name="T52" fmla="*/ 21 w 72"/>
                <a:gd name="T53" fmla="*/ 19 h 116"/>
                <a:gd name="T54" fmla="*/ 37 w 72"/>
                <a:gd name="T55" fmla="*/ 12 h 116"/>
                <a:gd name="T56" fmla="*/ 53 w 72"/>
                <a:gd name="T57" fmla="*/ 19 h 116"/>
                <a:gd name="T58" fmla="*/ 59 w 72"/>
                <a:gd name="T59" fmla="*/ 42 h 116"/>
                <a:gd name="T60" fmla="*/ 53 w 72"/>
                <a:gd name="T61" fmla="*/ 65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2" h="116">
                  <a:moveTo>
                    <a:pt x="59" y="12"/>
                  </a:moveTo>
                  <a:cubicBezTo>
                    <a:pt x="53" y="4"/>
                    <a:pt x="45" y="0"/>
                    <a:pt x="36" y="0"/>
                  </a:cubicBezTo>
                  <a:cubicBezTo>
                    <a:pt x="28" y="0"/>
                    <a:pt x="22" y="2"/>
                    <a:pt x="17" y="6"/>
                  </a:cubicBezTo>
                  <a:cubicBezTo>
                    <a:pt x="11" y="9"/>
                    <a:pt x="7" y="14"/>
                    <a:pt x="5" y="21"/>
                  </a:cubicBezTo>
                  <a:cubicBezTo>
                    <a:pt x="2" y="27"/>
                    <a:pt x="0" y="34"/>
                    <a:pt x="0" y="42"/>
                  </a:cubicBezTo>
                  <a:cubicBezTo>
                    <a:pt x="0" y="53"/>
                    <a:pt x="3" y="63"/>
                    <a:pt x="10" y="71"/>
                  </a:cubicBezTo>
                  <a:cubicBezTo>
                    <a:pt x="16" y="79"/>
                    <a:pt x="24" y="83"/>
                    <a:pt x="36" y="83"/>
                  </a:cubicBezTo>
                  <a:cubicBezTo>
                    <a:pt x="45" y="83"/>
                    <a:pt x="52" y="80"/>
                    <a:pt x="58" y="73"/>
                  </a:cubicBezTo>
                  <a:cubicBezTo>
                    <a:pt x="58" y="82"/>
                    <a:pt x="58" y="88"/>
                    <a:pt x="57" y="90"/>
                  </a:cubicBezTo>
                  <a:cubicBezTo>
                    <a:pt x="56" y="95"/>
                    <a:pt x="53" y="99"/>
                    <a:pt x="50" y="101"/>
                  </a:cubicBezTo>
                  <a:cubicBezTo>
                    <a:pt x="47" y="104"/>
                    <a:pt x="42" y="105"/>
                    <a:pt x="35" y="105"/>
                  </a:cubicBezTo>
                  <a:cubicBezTo>
                    <a:pt x="29" y="105"/>
                    <a:pt x="25" y="104"/>
                    <a:pt x="21" y="101"/>
                  </a:cubicBezTo>
                  <a:cubicBezTo>
                    <a:pt x="19" y="99"/>
                    <a:pt x="17" y="96"/>
                    <a:pt x="17" y="92"/>
                  </a:cubicBezTo>
                  <a:cubicBezTo>
                    <a:pt x="3" y="90"/>
                    <a:pt x="3" y="90"/>
                    <a:pt x="3" y="90"/>
                  </a:cubicBezTo>
                  <a:cubicBezTo>
                    <a:pt x="3" y="99"/>
                    <a:pt x="6" y="105"/>
                    <a:pt x="12" y="110"/>
                  </a:cubicBezTo>
                  <a:cubicBezTo>
                    <a:pt x="18" y="114"/>
                    <a:pt x="26" y="116"/>
                    <a:pt x="35" y="116"/>
                  </a:cubicBezTo>
                  <a:cubicBezTo>
                    <a:pt x="43" y="116"/>
                    <a:pt x="50" y="115"/>
                    <a:pt x="56" y="112"/>
                  </a:cubicBezTo>
                  <a:cubicBezTo>
                    <a:pt x="62" y="109"/>
                    <a:pt x="66" y="104"/>
                    <a:pt x="68" y="99"/>
                  </a:cubicBezTo>
                  <a:cubicBezTo>
                    <a:pt x="71" y="94"/>
                    <a:pt x="72" y="85"/>
                    <a:pt x="72" y="72"/>
                  </a:cubicBezTo>
                  <a:cubicBezTo>
                    <a:pt x="72" y="2"/>
                    <a:pt x="72" y="2"/>
                    <a:pt x="72" y="2"/>
                  </a:cubicBezTo>
                  <a:cubicBezTo>
                    <a:pt x="59" y="2"/>
                    <a:pt x="59" y="2"/>
                    <a:pt x="59" y="2"/>
                  </a:cubicBezTo>
                  <a:lnTo>
                    <a:pt x="59" y="12"/>
                  </a:lnTo>
                  <a:close/>
                  <a:moveTo>
                    <a:pt x="53" y="65"/>
                  </a:moveTo>
                  <a:cubicBezTo>
                    <a:pt x="48" y="69"/>
                    <a:pt x="43" y="72"/>
                    <a:pt x="37" y="72"/>
                  </a:cubicBezTo>
                  <a:cubicBezTo>
                    <a:pt x="30" y="72"/>
                    <a:pt x="25" y="69"/>
                    <a:pt x="21" y="65"/>
                  </a:cubicBezTo>
                  <a:cubicBezTo>
                    <a:pt x="17" y="60"/>
                    <a:pt x="15" y="52"/>
                    <a:pt x="15" y="41"/>
                  </a:cubicBezTo>
                  <a:cubicBezTo>
                    <a:pt x="15" y="31"/>
                    <a:pt x="17" y="24"/>
                    <a:pt x="21" y="19"/>
                  </a:cubicBezTo>
                  <a:cubicBezTo>
                    <a:pt x="25" y="14"/>
                    <a:pt x="30" y="12"/>
                    <a:pt x="37" y="12"/>
                  </a:cubicBezTo>
                  <a:cubicBezTo>
                    <a:pt x="43" y="12"/>
                    <a:pt x="48" y="14"/>
                    <a:pt x="53" y="19"/>
                  </a:cubicBezTo>
                  <a:cubicBezTo>
                    <a:pt x="57" y="24"/>
                    <a:pt x="59" y="32"/>
                    <a:pt x="59" y="42"/>
                  </a:cubicBezTo>
                  <a:cubicBezTo>
                    <a:pt x="59" y="52"/>
                    <a:pt x="57" y="60"/>
                    <a:pt x="53" y="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6" name="îŝlíde">
              <a:extLst>
                <a:ext uri="{FF2B5EF4-FFF2-40B4-BE49-F238E27FC236}">
                  <a16:creationId xmlns:a16="http://schemas.microsoft.com/office/drawing/2014/main" id="{627451E1-3071-4039-BE30-B8354627C4C3}"/>
                </a:ext>
              </a:extLst>
            </p:cNvPr>
            <p:cNvSpPr/>
            <p:nvPr/>
          </p:nvSpPr>
          <p:spPr bwMode="auto">
            <a:xfrm>
              <a:off x="9864978" y="5733053"/>
              <a:ext cx="138113" cy="211138"/>
            </a:xfrm>
            <a:custGeom>
              <a:avLst/>
              <a:gdLst>
                <a:gd name="T0" fmla="*/ 43 w 75"/>
                <a:gd name="T1" fmla="*/ 47 h 114"/>
                <a:gd name="T2" fmla="*/ 38 w 75"/>
                <a:gd name="T3" fmla="*/ 66 h 114"/>
                <a:gd name="T4" fmla="*/ 32 w 75"/>
                <a:gd name="T5" fmla="*/ 47 h 114"/>
                <a:gd name="T6" fmla="*/ 15 w 75"/>
                <a:gd name="T7" fmla="*/ 0 h 114"/>
                <a:gd name="T8" fmla="*/ 0 w 75"/>
                <a:gd name="T9" fmla="*/ 0 h 114"/>
                <a:gd name="T10" fmla="*/ 31 w 75"/>
                <a:gd name="T11" fmla="*/ 81 h 114"/>
                <a:gd name="T12" fmla="*/ 30 w 75"/>
                <a:gd name="T13" fmla="*/ 85 h 114"/>
                <a:gd name="T14" fmla="*/ 25 w 75"/>
                <a:gd name="T15" fmla="*/ 95 h 114"/>
                <a:gd name="T16" fmla="*/ 21 w 75"/>
                <a:gd name="T17" fmla="*/ 99 h 114"/>
                <a:gd name="T18" fmla="*/ 14 w 75"/>
                <a:gd name="T19" fmla="*/ 101 h 114"/>
                <a:gd name="T20" fmla="*/ 6 w 75"/>
                <a:gd name="T21" fmla="*/ 100 h 114"/>
                <a:gd name="T22" fmla="*/ 7 w 75"/>
                <a:gd name="T23" fmla="*/ 113 h 114"/>
                <a:gd name="T24" fmla="*/ 16 w 75"/>
                <a:gd name="T25" fmla="*/ 114 h 114"/>
                <a:gd name="T26" fmla="*/ 27 w 75"/>
                <a:gd name="T27" fmla="*/ 111 h 114"/>
                <a:gd name="T28" fmla="*/ 36 w 75"/>
                <a:gd name="T29" fmla="*/ 101 h 114"/>
                <a:gd name="T30" fmla="*/ 44 w 75"/>
                <a:gd name="T31" fmla="*/ 83 h 114"/>
                <a:gd name="T32" fmla="*/ 75 w 75"/>
                <a:gd name="T33" fmla="*/ 0 h 114"/>
                <a:gd name="T34" fmla="*/ 61 w 75"/>
                <a:gd name="T35" fmla="*/ 0 h 114"/>
                <a:gd name="T36" fmla="*/ 43 w 75"/>
                <a:gd name="T37" fmla="*/ 47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5" h="114">
                  <a:moveTo>
                    <a:pt x="43" y="47"/>
                  </a:moveTo>
                  <a:cubicBezTo>
                    <a:pt x="41" y="53"/>
                    <a:pt x="39" y="60"/>
                    <a:pt x="38" y="66"/>
                  </a:cubicBezTo>
                  <a:cubicBezTo>
                    <a:pt x="36" y="59"/>
                    <a:pt x="34" y="53"/>
                    <a:pt x="32" y="47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1" y="81"/>
                    <a:pt x="31" y="81"/>
                    <a:pt x="31" y="81"/>
                  </a:cubicBezTo>
                  <a:cubicBezTo>
                    <a:pt x="30" y="83"/>
                    <a:pt x="30" y="84"/>
                    <a:pt x="30" y="85"/>
                  </a:cubicBezTo>
                  <a:cubicBezTo>
                    <a:pt x="28" y="90"/>
                    <a:pt x="26" y="94"/>
                    <a:pt x="25" y="95"/>
                  </a:cubicBezTo>
                  <a:cubicBezTo>
                    <a:pt x="24" y="97"/>
                    <a:pt x="23" y="98"/>
                    <a:pt x="21" y="99"/>
                  </a:cubicBezTo>
                  <a:cubicBezTo>
                    <a:pt x="19" y="100"/>
                    <a:pt x="17" y="101"/>
                    <a:pt x="14" y="101"/>
                  </a:cubicBezTo>
                  <a:cubicBezTo>
                    <a:pt x="11" y="101"/>
                    <a:pt x="9" y="101"/>
                    <a:pt x="6" y="100"/>
                  </a:cubicBezTo>
                  <a:cubicBezTo>
                    <a:pt x="7" y="113"/>
                    <a:pt x="7" y="113"/>
                    <a:pt x="7" y="113"/>
                  </a:cubicBezTo>
                  <a:cubicBezTo>
                    <a:pt x="11" y="114"/>
                    <a:pt x="13" y="114"/>
                    <a:pt x="16" y="114"/>
                  </a:cubicBezTo>
                  <a:cubicBezTo>
                    <a:pt x="21" y="114"/>
                    <a:pt x="24" y="113"/>
                    <a:pt x="27" y="111"/>
                  </a:cubicBezTo>
                  <a:cubicBezTo>
                    <a:pt x="31" y="109"/>
                    <a:pt x="33" y="106"/>
                    <a:pt x="36" y="101"/>
                  </a:cubicBezTo>
                  <a:cubicBezTo>
                    <a:pt x="38" y="98"/>
                    <a:pt x="40" y="92"/>
                    <a:pt x="44" y="83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61" y="0"/>
                    <a:pt x="61" y="0"/>
                    <a:pt x="61" y="0"/>
                  </a:cubicBezTo>
                  <a:lnTo>
                    <a:pt x="43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7" name="íṧ1ïḍé">
              <a:extLst>
                <a:ext uri="{FF2B5EF4-FFF2-40B4-BE49-F238E27FC236}">
                  <a16:creationId xmlns:a16="http://schemas.microsoft.com/office/drawing/2014/main" id="{C81B13B9-2FEA-4573-B61C-45E6BC873FC9}"/>
                </a:ext>
              </a:extLst>
            </p:cNvPr>
            <p:cNvSpPr/>
            <p:nvPr/>
          </p:nvSpPr>
          <p:spPr bwMode="auto">
            <a:xfrm>
              <a:off x="10106278" y="5675903"/>
              <a:ext cx="155575" cy="206375"/>
            </a:xfrm>
            <a:custGeom>
              <a:avLst/>
              <a:gdLst>
                <a:gd name="T0" fmla="*/ 64 w 85"/>
                <a:gd name="T1" fmla="*/ 53 h 112"/>
                <a:gd name="T2" fmla="*/ 75 w 85"/>
                <a:gd name="T3" fmla="*/ 42 h 112"/>
                <a:gd name="T4" fmla="*/ 79 w 85"/>
                <a:gd name="T5" fmla="*/ 29 h 112"/>
                <a:gd name="T6" fmla="*/ 75 w 85"/>
                <a:gd name="T7" fmla="*/ 14 h 112"/>
                <a:gd name="T8" fmla="*/ 63 w 85"/>
                <a:gd name="T9" fmla="*/ 4 h 112"/>
                <a:gd name="T10" fmla="*/ 42 w 85"/>
                <a:gd name="T11" fmla="*/ 0 h 112"/>
                <a:gd name="T12" fmla="*/ 0 w 85"/>
                <a:gd name="T13" fmla="*/ 0 h 112"/>
                <a:gd name="T14" fmla="*/ 0 w 85"/>
                <a:gd name="T15" fmla="*/ 112 h 112"/>
                <a:gd name="T16" fmla="*/ 43 w 85"/>
                <a:gd name="T17" fmla="*/ 112 h 112"/>
                <a:gd name="T18" fmla="*/ 61 w 85"/>
                <a:gd name="T19" fmla="*/ 110 h 112"/>
                <a:gd name="T20" fmla="*/ 73 w 85"/>
                <a:gd name="T21" fmla="*/ 105 h 112"/>
                <a:gd name="T22" fmla="*/ 81 w 85"/>
                <a:gd name="T23" fmla="*/ 94 h 112"/>
                <a:gd name="T24" fmla="*/ 85 w 85"/>
                <a:gd name="T25" fmla="*/ 80 h 112"/>
                <a:gd name="T26" fmla="*/ 79 w 85"/>
                <a:gd name="T27" fmla="*/ 63 h 112"/>
                <a:gd name="T28" fmla="*/ 64 w 85"/>
                <a:gd name="T29" fmla="*/ 53 h 112"/>
                <a:gd name="T30" fmla="*/ 15 w 85"/>
                <a:gd name="T31" fmla="*/ 13 h 112"/>
                <a:gd name="T32" fmla="*/ 37 w 85"/>
                <a:gd name="T33" fmla="*/ 13 h 112"/>
                <a:gd name="T34" fmla="*/ 54 w 85"/>
                <a:gd name="T35" fmla="*/ 15 h 112"/>
                <a:gd name="T36" fmla="*/ 62 w 85"/>
                <a:gd name="T37" fmla="*/ 21 h 112"/>
                <a:gd name="T38" fmla="*/ 65 w 85"/>
                <a:gd name="T39" fmla="*/ 31 h 112"/>
                <a:gd name="T40" fmla="*/ 62 w 85"/>
                <a:gd name="T41" fmla="*/ 40 h 112"/>
                <a:gd name="T42" fmla="*/ 53 w 85"/>
                <a:gd name="T43" fmla="*/ 46 h 112"/>
                <a:gd name="T44" fmla="*/ 39 w 85"/>
                <a:gd name="T45" fmla="*/ 47 h 112"/>
                <a:gd name="T46" fmla="*/ 15 w 85"/>
                <a:gd name="T47" fmla="*/ 47 h 112"/>
                <a:gd name="T48" fmla="*/ 15 w 85"/>
                <a:gd name="T49" fmla="*/ 13 h 112"/>
                <a:gd name="T50" fmla="*/ 67 w 85"/>
                <a:gd name="T51" fmla="*/ 89 h 112"/>
                <a:gd name="T52" fmla="*/ 61 w 85"/>
                <a:gd name="T53" fmla="*/ 95 h 112"/>
                <a:gd name="T54" fmla="*/ 53 w 85"/>
                <a:gd name="T55" fmla="*/ 99 h 112"/>
                <a:gd name="T56" fmla="*/ 43 w 85"/>
                <a:gd name="T57" fmla="*/ 99 h 112"/>
                <a:gd name="T58" fmla="*/ 15 w 85"/>
                <a:gd name="T59" fmla="*/ 99 h 112"/>
                <a:gd name="T60" fmla="*/ 15 w 85"/>
                <a:gd name="T61" fmla="*/ 61 h 112"/>
                <a:gd name="T62" fmla="*/ 41 w 85"/>
                <a:gd name="T63" fmla="*/ 61 h 112"/>
                <a:gd name="T64" fmla="*/ 57 w 85"/>
                <a:gd name="T65" fmla="*/ 62 h 112"/>
                <a:gd name="T66" fmla="*/ 66 w 85"/>
                <a:gd name="T67" fmla="*/ 69 h 112"/>
                <a:gd name="T68" fmla="*/ 69 w 85"/>
                <a:gd name="T69" fmla="*/ 80 h 112"/>
                <a:gd name="T70" fmla="*/ 67 w 85"/>
                <a:gd name="T71" fmla="*/ 89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85" h="112">
                  <a:moveTo>
                    <a:pt x="64" y="53"/>
                  </a:moveTo>
                  <a:cubicBezTo>
                    <a:pt x="69" y="50"/>
                    <a:pt x="73" y="47"/>
                    <a:pt x="75" y="42"/>
                  </a:cubicBezTo>
                  <a:cubicBezTo>
                    <a:pt x="78" y="38"/>
                    <a:pt x="79" y="34"/>
                    <a:pt x="79" y="29"/>
                  </a:cubicBezTo>
                  <a:cubicBezTo>
                    <a:pt x="79" y="24"/>
                    <a:pt x="78" y="19"/>
                    <a:pt x="75" y="14"/>
                  </a:cubicBezTo>
                  <a:cubicBezTo>
                    <a:pt x="72" y="9"/>
                    <a:pt x="68" y="6"/>
                    <a:pt x="63" y="4"/>
                  </a:cubicBezTo>
                  <a:cubicBezTo>
                    <a:pt x="57" y="1"/>
                    <a:pt x="51" y="0"/>
                    <a:pt x="4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43" y="112"/>
                    <a:pt x="43" y="112"/>
                    <a:pt x="43" y="112"/>
                  </a:cubicBezTo>
                  <a:cubicBezTo>
                    <a:pt x="50" y="112"/>
                    <a:pt x="56" y="112"/>
                    <a:pt x="61" y="110"/>
                  </a:cubicBezTo>
                  <a:cubicBezTo>
                    <a:pt x="66" y="109"/>
                    <a:pt x="70" y="107"/>
                    <a:pt x="73" y="105"/>
                  </a:cubicBezTo>
                  <a:cubicBezTo>
                    <a:pt x="76" y="102"/>
                    <a:pt x="79" y="99"/>
                    <a:pt x="81" y="94"/>
                  </a:cubicBezTo>
                  <a:cubicBezTo>
                    <a:pt x="84" y="90"/>
                    <a:pt x="85" y="85"/>
                    <a:pt x="85" y="80"/>
                  </a:cubicBezTo>
                  <a:cubicBezTo>
                    <a:pt x="85" y="73"/>
                    <a:pt x="83" y="68"/>
                    <a:pt x="79" y="63"/>
                  </a:cubicBezTo>
                  <a:cubicBezTo>
                    <a:pt x="76" y="58"/>
                    <a:pt x="70" y="55"/>
                    <a:pt x="64" y="53"/>
                  </a:cubicBezTo>
                  <a:close/>
                  <a:moveTo>
                    <a:pt x="15" y="13"/>
                  </a:moveTo>
                  <a:cubicBezTo>
                    <a:pt x="37" y="13"/>
                    <a:pt x="37" y="13"/>
                    <a:pt x="37" y="13"/>
                  </a:cubicBezTo>
                  <a:cubicBezTo>
                    <a:pt x="45" y="13"/>
                    <a:pt x="51" y="14"/>
                    <a:pt x="54" y="15"/>
                  </a:cubicBezTo>
                  <a:cubicBezTo>
                    <a:pt x="58" y="16"/>
                    <a:pt x="60" y="18"/>
                    <a:pt x="62" y="21"/>
                  </a:cubicBezTo>
                  <a:cubicBezTo>
                    <a:pt x="64" y="24"/>
                    <a:pt x="65" y="27"/>
                    <a:pt x="65" y="31"/>
                  </a:cubicBezTo>
                  <a:cubicBezTo>
                    <a:pt x="65" y="35"/>
                    <a:pt x="64" y="38"/>
                    <a:pt x="62" y="40"/>
                  </a:cubicBezTo>
                  <a:cubicBezTo>
                    <a:pt x="60" y="43"/>
                    <a:pt x="57" y="45"/>
                    <a:pt x="53" y="46"/>
                  </a:cubicBezTo>
                  <a:cubicBezTo>
                    <a:pt x="50" y="47"/>
                    <a:pt x="46" y="47"/>
                    <a:pt x="39" y="47"/>
                  </a:cubicBezTo>
                  <a:cubicBezTo>
                    <a:pt x="15" y="47"/>
                    <a:pt x="15" y="47"/>
                    <a:pt x="15" y="47"/>
                  </a:cubicBezTo>
                  <a:lnTo>
                    <a:pt x="15" y="13"/>
                  </a:lnTo>
                  <a:close/>
                  <a:moveTo>
                    <a:pt x="67" y="89"/>
                  </a:moveTo>
                  <a:cubicBezTo>
                    <a:pt x="66" y="92"/>
                    <a:pt x="64" y="94"/>
                    <a:pt x="61" y="95"/>
                  </a:cubicBezTo>
                  <a:cubicBezTo>
                    <a:pt x="59" y="97"/>
                    <a:pt x="56" y="98"/>
                    <a:pt x="53" y="99"/>
                  </a:cubicBezTo>
                  <a:cubicBezTo>
                    <a:pt x="51" y="99"/>
                    <a:pt x="48" y="99"/>
                    <a:pt x="43" y="99"/>
                  </a:cubicBezTo>
                  <a:cubicBezTo>
                    <a:pt x="15" y="99"/>
                    <a:pt x="15" y="99"/>
                    <a:pt x="15" y="99"/>
                  </a:cubicBezTo>
                  <a:cubicBezTo>
                    <a:pt x="15" y="61"/>
                    <a:pt x="15" y="61"/>
                    <a:pt x="15" y="61"/>
                  </a:cubicBezTo>
                  <a:cubicBezTo>
                    <a:pt x="41" y="61"/>
                    <a:pt x="41" y="61"/>
                    <a:pt x="41" y="61"/>
                  </a:cubicBezTo>
                  <a:cubicBezTo>
                    <a:pt x="48" y="61"/>
                    <a:pt x="53" y="61"/>
                    <a:pt x="57" y="62"/>
                  </a:cubicBezTo>
                  <a:cubicBezTo>
                    <a:pt x="61" y="64"/>
                    <a:pt x="64" y="66"/>
                    <a:pt x="66" y="69"/>
                  </a:cubicBezTo>
                  <a:cubicBezTo>
                    <a:pt x="68" y="72"/>
                    <a:pt x="69" y="76"/>
                    <a:pt x="69" y="80"/>
                  </a:cubicBezTo>
                  <a:cubicBezTo>
                    <a:pt x="69" y="83"/>
                    <a:pt x="69" y="87"/>
                    <a:pt x="67" y="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8" name="iŝļidé">
              <a:extLst>
                <a:ext uri="{FF2B5EF4-FFF2-40B4-BE49-F238E27FC236}">
                  <a16:creationId xmlns:a16="http://schemas.microsoft.com/office/drawing/2014/main" id="{AE233BEF-88DF-4F58-BAE8-35ED22768142}"/>
                </a:ext>
              </a:extLst>
            </p:cNvPr>
            <p:cNvSpPr/>
            <p:nvPr/>
          </p:nvSpPr>
          <p:spPr bwMode="auto">
            <a:xfrm>
              <a:off x="10288841" y="5729878"/>
              <a:ext cx="138113" cy="157163"/>
            </a:xfrm>
            <a:custGeom>
              <a:avLst/>
              <a:gdLst>
                <a:gd name="T0" fmla="*/ 38 w 75"/>
                <a:gd name="T1" fmla="*/ 0 h 85"/>
                <a:gd name="T2" fmla="*/ 10 w 75"/>
                <a:gd name="T3" fmla="*/ 12 h 85"/>
                <a:gd name="T4" fmla="*/ 0 w 75"/>
                <a:gd name="T5" fmla="*/ 43 h 85"/>
                <a:gd name="T6" fmla="*/ 10 w 75"/>
                <a:gd name="T7" fmla="*/ 74 h 85"/>
                <a:gd name="T8" fmla="*/ 38 w 75"/>
                <a:gd name="T9" fmla="*/ 85 h 85"/>
                <a:gd name="T10" fmla="*/ 62 w 75"/>
                <a:gd name="T11" fmla="*/ 78 h 85"/>
                <a:gd name="T12" fmla="*/ 74 w 75"/>
                <a:gd name="T13" fmla="*/ 59 h 85"/>
                <a:gd name="T14" fmla="*/ 60 w 75"/>
                <a:gd name="T15" fmla="*/ 57 h 85"/>
                <a:gd name="T16" fmla="*/ 51 w 75"/>
                <a:gd name="T17" fmla="*/ 70 h 85"/>
                <a:gd name="T18" fmla="*/ 39 w 75"/>
                <a:gd name="T19" fmla="*/ 74 h 85"/>
                <a:gd name="T20" fmla="*/ 22 w 75"/>
                <a:gd name="T21" fmla="*/ 67 h 85"/>
                <a:gd name="T22" fmla="*/ 14 w 75"/>
                <a:gd name="T23" fmla="*/ 46 h 85"/>
                <a:gd name="T24" fmla="*/ 75 w 75"/>
                <a:gd name="T25" fmla="*/ 46 h 85"/>
                <a:gd name="T26" fmla="*/ 75 w 75"/>
                <a:gd name="T27" fmla="*/ 43 h 85"/>
                <a:gd name="T28" fmla="*/ 64 w 75"/>
                <a:gd name="T29" fmla="*/ 11 h 85"/>
                <a:gd name="T30" fmla="*/ 38 w 75"/>
                <a:gd name="T31" fmla="*/ 0 h 85"/>
                <a:gd name="T32" fmla="*/ 15 w 75"/>
                <a:gd name="T33" fmla="*/ 35 h 85"/>
                <a:gd name="T34" fmla="*/ 22 w 75"/>
                <a:gd name="T35" fmla="*/ 18 h 85"/>
                <a:gd name="T36" fmla="*/ 38 w 75"/>
                <a:gd name="T37" fmla="*/ 12 h 85"/>
                <a:gd name="T38" fmla="*/ 55 w 75"/>
                <a:gd name="T39" fmla="*/ 20 h 85"/>
                <a:gd name="T40" fmla="*/ 60 w 75"/>
                <a:gd name="T41" fmla="*/ 35 h 85"/>
                <a:gd name="T42" fmla="*/ 15 w 75"/>
                <a:gd name="T43" fmla="*/ 3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75" h="85">
                  <a:moveTo>
                    <a:pt x="38" y="0"/>
                  </a:moveTo>
                  <a:cubicBezTo>
                    <a:pt x="26" y="0"/>
                    <a:pt x="17" y="4"/>
                    <a:pt x="10" y="12"/>
                  </a:cubicBezTo>
                  <a:cubicBezTo>
                    <a:pt x="3" y="19"/>
                    <a:pt x="0" y="30"/>
                    <a:pt x="0" y="43"/>
                  </a:cubicBezTo>
                  <a:cubicBezTo>
                    <a:pt x="0" y="57"/>
                    <a:pt x="3" y="67"/>
                    <a:pt x="10" y="74"/>
                  </a:cubicBezTo>
                  <a:cubicBezTo>
                    <a:pt x="17" y="81"/>
                    <a:pt x="27" y="85"/>
                    <a:pt x="38" y="85"/>
                  </a:cubicBezTo>
                  <a:cubicBezTo>
                    <a:pt x="48" y="85"/>
                    <a:pt x="56" y="83"/>
                    <a:pt x="62" y="78"/>
                  </a:cubicBezTo>
                  <a:cubicBezTo>
                    <a:pt x="68" y="74"/>
                    <a:pt x="72" y="67"/>
                    <a:pt x="74" y="59"/>
                  </a:cubicBezTo>
                  <a:cubicBezTo>
                    <a:pt x="60" y="57"/>
                    <a:pt x="60" y="57"/>
                    <a:pt x="60" y="57"/>
                  </a:cubicBezTo>
                  <a:cubicBezTo>
                    <a:pt x="58" y="63"/>
                    <a:pt x="55" y="67"/>
                    <a:pt x="51" y="70"/>
                  </a:cubicBezTo>
                  <a:cubicBezTo>
                    <a:pt x="48" y="73"/>
                    <a:pt x="44" y="74"/>
                    <a:pt x="39" y="74"/>
                  </a:cubicBezTo>
                  <a:cubicBezTo>
                    <a:pt x="32" y="74"/>
                    <a:pt x="26" y="71"/>
                    <a:pt x="22" y="67"/>
                  </a:cubicBezTo>
                  <a:cubicBezTo>
                    <a:pt x="17" y="62"/>
                    <a:pt x="14" y="55"/>
                    <a:pt x="14" y="46"/>
                  </a:cubicBezTo>
                  <a:cubicBezTo>
                    <a:pt x="75" y="46"/>
                    <a:pt x="75" y="46"/>
                    <a:pt x="75" y="46"/>
                  </a:cubicBezTo>
                  <a:cubicBezTo>
                    <a:pt x="75" y="45"/>
                    <a:pt x="75" y="43"/>
                    <a:pt x="75" y="43"/>
                  </a:cubicBezTo>
                  <a:cubicBezTo>
                    <a:pt x="75" y="29"/>
                    <a:pt x="71" y="19"/>
                    <a:pt x="64" y="11"/>
                  </a:cubicBezTo>
                  <a:cubicBezTo>
                    <a:pt x="57" y="4"/>
                    <a:pt x="49" y="0"/>
                    <a:pt x="38" y="0"/>
                  </a:cubicBezTo>
                  <a:close/>
                  <a:moveTo>
                    <a:pt x="15" y="35"/>
                  </a:moveTo>
                  <a:cubicBezTo>
                    <a:pt x="15" y="28"/>
                    <a:pt x="18" y="22"/>
                    <a:pt x="22" y="18"/>
                  </a:cubicBezTo>
                  <a:cubicBezTo>
                    <a:pt x="26" y="14"/>
                    <a:pt x="32" y="12"/>
                    <a:pt x="38" y="12"/>
                  </a:cubicBezTo>
                  <a:cubicBezTo>
                    <a:pt x="45" y="12"/>
                    <a:pt x="51" y="14"/>
                    <a:pt x="55" y="20"/>
                  </a:cubicBezTo>
                  <a:cubicBezTo>
                    <a:pt x="58" y="23"/>
                    <a:pt x="60" y="28"/>
                    <a:pt x="60" y="35"/>
                  </a:cubicBezTo>
                  <a:lnTo>
                    <a:pt x="15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9" name="í$lidè">
              <a:extLst>
                <a:ext uri="{FF2B5EF4-FFF2-40B4-BE49-F238E27FC236}">
                  <a16:creationId xmlns:a16="http://schemas.microsoft.com/office/drawing/2014/main" id="{8E264981-691B-4326-BE5D-E8CAD2387CA6}"/>
                </a:ext>
              </a:extLst>
            </p:cNvPr>
            <p:cNvSpPr/>
            <p:nvPr/>
          </p:nvSpPr>
          <p:spPr bwMode="auto">
            <a:xfrm>
              <a:off x="10457116" y="5675903"/>
              <a:ext cx="25400" cy="301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0" name="iSļiḋé">
              <a:extLst>
                <a:ext uri="{FF2B5EF4-FFF2-40B4-BE49-F238E27FC236}">
                  <a16:creationId xmlns:a16="http://schemas.microsoft.com/office/drawing/2014/main" id="{A9B14521-6731-42A4-B05E-359E62B11A74}"/>
                </a:ext>
              </a:extLst>
            </p:cNvPr>
            <p:cNvSpPr/>
            <p:nvPr/>
          </p:nvSpPr>
          <p:spPr bwMode="auto">
            <a:xfrm>
              <a:off x="10457116" y="5733053"/>
              <a:ext cx="25400" cy="149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1" name="íṩḷïḑe">
              <a:extLst>
                <a:ext uri="{FF2B5EF4-FFF2-40B4-BE49-F238E27FC236}">
                  <a16:creationId xmlns:a16="http://schemas.microsoft.com/office/drawing/2014/main" id="{3B170F6A-3889-4819-A129-F0F27E57BCE7}"/>
                </a:ext>
              </a:extLst>
            </p:cNvPr>
            <p:cNvSpPr/>
            <p:nvPr/>
          </p:nvSpPr>
          <p:spPr bwMode="auto">
            <a:xfrm>
              <a:off x="10520616" y="5675903"/>
              <a:ext cx="25400" cy="301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2" name="i$ḷïḍè">
              <a:extLst>
                <a:ext uri="{FF2B5EF4-FFF2-40B4-BE49-F238E27FC236}">
                  <a16:creationId xmlns:a16="http://schemas.microsoft.com/office/drawing/2014/main" id="{E469F11A-0764-467C-B028-AEFC99955BFD}"/>
                </a:ext>
              </a:extLst>
            </p:cNvPr>
            <p:cNvSpPr/>
            <p:nvPr/>
          </p:nvSpPr>
          <p:spPr bwMode="auto">
            <a:xfrm>
              <a:off x="10488866" y="5733053"/>
              <a:ext cx="57150" cy="211138"/>
            </a:xfrm>
            <a:custGeom>
              <a:avLst/>
              <a:gdLst>
                <a:gd name="T0" fmla="*/ 17 w 31"/>
                <a:gd name="T1" fmla="*/ 85 h 114"/>
                <a:gd name="T2" fmla="*/ 15 w 31"/>
                <a:gd name="T3" fmla="*/ 99 h 114"/>
                <a:gd name="T4" fmla="*/ 9 w 31"/>
                <a:gd name="T5" fmla="*/ 102 h 114"/>
                <a:gd name="T6" fmla="*/ 2 w 31"/>
                <a:gd name="T7" fmla="*/ 101 h 114"/>
                <a:gd name="T8" fmla="*/ 0 w 31"/>
                <a:gd name="T9" fmla="*/ 113 h 114"/>
                <a:gd name="T10" fmla="*/ 11 w 31"/>
                <a:gd name="T11" fmla="*/ 114 h 114"/>
                <a:gd name="T12" fmla="*/ 27 w 31"/>
                <a:gd name="T13" fmla="*/ 107 h 114"/>
                <a:gd name="T14" fmla="*/ 31 w 31"/>
                <a:gd name="T15" fmla="*/ 86 h 114"/>
                <a:gd name="T16" fmla="*/ 31 w 31"/>
                <a:gd name="T17" fmla="*/ 0 h 114"/>
                <a:gd name="T18" fmla="*/ 17 w 31"/>
                <a:gd name="T19" fmla="*/ 0 h 114"/>
                <a:gd name="T20" fmla="*/ 17 w 31"/>
                <a:gd name="T21" fmla="*/ 85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" h="114">
                  <a:moveTo>
                    <a:pt x="17" y="85"/>
                  </a:moveTo>
                  <a:cubicBezTo>
                    <a:pt x="17" y="93"/>
                    <a:pt x="17" y="98"/>
                    <a:pt x="15" y="99"/>
                  </a:cubicBezTo>
                  <a:cubicBezTo>
                    <a:pt x="14" y="101"/>
                    <a:pt x="12" y="102"/>
                    <a:pt x="9" y="102"/>
                  </a:cubicBezTo>
                  <a:cubicBezTo>
                    <a:pt x="7" y="102"/>
                    <a:pt x="5" y="102"/>
                    <a:pt x="2" y="101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3" y="114"/>
                    <a:pt x="7" y="114"/>
                    <a:pt x="11" y="114"/>
                  </a:cubicBezTo>
                  <a:cubicBezTo>
                    <a:pt x="18" y="114"/>
                    <a:pt x="24" y="112"/>
                    <a:pt x="27" y="107"/>
                  </a:cubicBezTo>
                  <a:cubicBezTo>
                    <a:pt x="30" y="103"/>
                    <a:pt x="31" y="96"/>
                    <a:pt x="31" y="86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17" y="0"/>
                    <a:pt x="17" y="0"/>
                    <a:pt x="17" y="0"/>
                  </a:cubicBezTo>
                  <a:lnTo>
                    <a:pt x="17" y="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3" name="íṩliḋé">
              <a:extLst>
                <a:ext uri="{FF2B5EF4-FFF2-40B4-BE49-F238E27FC236}">
                  <a16:creationId xmlns:a16="http://schemas.microsoft.com/office/drawing/2014/main" id="{33A60E34-C7DC-4C5C-91D1-67CFD6A41C1D}"/>
                </a:ext>
              </a:extLst>
            </p:cNvPr>
            <p:cNvSpPr/>
            <p:nvPr/>
          </p:nvSpPr>
          <p:spPr bwMode="auto">
            <a:xfrm>
              <a:off x="10585703" y="5675903"/>
              <a:ext cx="25400" cy="301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4" name="ísḷiďé">
              <a:extLst>
                <a:ext uri="{FF2B5EF4-FFF2-40B4-BE49-F238E27FC236}">
                  <a16:creationId xmlns:a16="http://schemas.microsoft.com/office/drawing/2014/main" id="{8F1913FB-2554-4485-B665-573FD576BD2D}"/>
                </a:ext>
              </a:extLst>
            </p:cNvPr>
            <p:cNvSpPr/>
            <p:nvPr/>
          </p:nvSpPr>
          <p:spPr bwMode="auto">
            <a:xfrm>
              <a:off x="10585703" y="5733053"/>
              <a:ext cx="25400" cy="149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5" name="íṩļïḍe">
              <a:extLst>
                <a:ext uri="{FF2B5EF4-FFF2-40B4-BE49-F238E27FC236}">
                  <a16:creationId xmlns:a16="http://schemas.microsoft.com/office/drawing/2014/main" id="{8ADC7B29-9DC2-45B4-BA37-742E9462EC6C}"/>
                </a:ext>
              </a:extLst>
            </p:cNvPr>
            <p:cNvSpPr/>
            <p:nvPr/>
          </p:nvSpPr>
          <p:spPr bwMode="auto">
            <a:xfrm>
              <a:off x="10649203" y="5729878"/>
              <a:ext cx="122238" cy="152400"/>
            </a:xfrm>
            <a:custGeom>
              <a:avLst/>
              <a:gdLst>
                <a:gd name="T0" fmla="*/ 65 w 66"/>
                <a:gd name="T1" fmla="*/ 20 h 83"/>
                <a:gd name="T2" fmla="*/ 61 w 66"/>
                <a:gd name="T3" fmla="*/ 10 h 83"/>
                <a:gd name="T4" fmla="*/ 52 w 66"/>
                <a:gd name="T5" fmla="*/ 3 h 83"/>
                <a:gd name="T6" fmla="*/ 38 w 66"/>
                <a:gd name="T7" fmla="*/ 0 h 83"/>
                <a:gd name="T8" fmla="*/ 12 w 66"/>
                <a:gd name="T9" fmla="*/ 14 h 83"/>
                <a:gd name="T10" fmla="*/ 12 w 66"/>
                <a:gd name="T11" fmla="*/ 2 h 83"/>
                <a:gd name="T12" fmla="*/ 0 w 66"/>
                <a:gd name="T13" fmla="*/ 2 h 83"/>
                <a:gd name="T14" fmla="*/ 0 w 66"/>
                <a:gd name="T15" fmla="*/ 83 h 83"/>
                <a:gd name="T16" fmla="*/ 14 w 66"/>
                <a:gd name="T17" fmla="*/ 83 h 83"/>
                <a:gd name="T18" fmla="*/ 14 w 66"/>
                <a:gd name="T19" fmla="*/ 39 h 83"/>
                <a:gd name="T20" fmla="*/ 20 w 66"/>
                <a:gd name="T21" fmla="*/ 18 h 83"/>
                <a:gd name="T22" fmla="*/ 35 w 66"/>
                <a:gd name="T23" fmla="*/ 12 h 83"/>
                <a:gd name="T24" fmla="*/ 45 w 66"/>
                <a:gd name="T25" fmla="*/ 15 h 83"/>
                <a:gd name="T26" fmla="*/ 51 w 66"/>
                <a:gd name="T27" fmla="*/ 21 h 83"/>
                <a:gd name="T28" fmla="*/ 52 w 66"/>
                <a:gd name="T29" fmla="*/ 34 h 83"/>
                <a:gd name="T30" fmla="*/ 52 w 66"/>
                <a:gd name="T31" fmla="*/ 83 h 83"/>
                <a:gd name="T32" fmla="*/ 66 w 66"/>
                <a:gd name="T33" fmla="*/ 83 h 83"/>
                <a:gd name="T34" fmla="*/ 66 w 66"/>
                <a:gd name="T35" fmla="*/ 33 h 83"/>
                <a:gd name="T36" fmla="*/ 65 w 66"/>
                <a:gd name="T37" fmla="*/ 2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6" h="83">
                  <a:moveTo>
                    <a:pt x="65" y="20"/>
                  </a:moveTo>
                  <a:cubicBezTo>
                    <a:pt x="64" y="16"/>
                    <a:pt x="63" y="13"/>
                    <a:pt x="61" y="10"/>
                  </a:cubicBezTo>
                  <a:cubicBezTo>
                    <a:pt x="59" y="7"/>
                    <a:pt x="56" y="5"/>
                    <a:pt x="52" y="3"/>
                  </a:cubicBezTo>
                  <a:cubicBezTo>
                    <a:pt x="48" y="1"/>
                    <a:pt x="43" y="0"/>
                    <a:pt x="38" y="0"/>
                  </a:cubicBezTo>
                  <a:cubicBezTo>
                    <a:pt x="27" y="0"/>
                    <a:pt x="18" y="5"/>
                    <a:pt x="12" y="14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14" y="83"/>
                    <a:pt x="14" y="83"/>
                    <a:pt x="14" y="83"/>
                  </a:cubicBezTo>
                  <a:cubicBezTo>
                    <a:pt x="14" y="39"/>
                    <a:pt x="14" y="39"/>
                    <a:pt x="14" y="39"/>
                  </a:cubicBezTo>
                  <a:cubicBezTo>
                    <a:pt x="14" y="29"/>
                    <a:pt x="16" y="21"/>
                    <a:pt x="20" y="18"/>
                  </a:cubicBezTo>
                  <a:cubicBezTo>
                    <a:pt x="24" y="14"/>
                    <a:pt x="29" y="12"/>
                    <a:pt x="35" y="12"/>
                  </a:cubicBezTo>
                  <a:cubicBezTo>
                    <a:pt x="39" y="12"/>
                    <a:pt x="42" y="13"/>
                    <a:pt x="45" y="15"/>
                  </a:cubicBezTo>
                  <a:cubicBezTo>
                    <a:pt x="48" y="16"/>
                    <a:pt x="50" y="19"/>
                    <a:pt x="51" y="21"/>
                  </a:cubicBezTo>
                  <a:cubicBezTo>
                    <a:pt x="52" y="24"/>
                    <a:pt x="52" y="28"/>
                    <a:pt x="52" y="34"/>
                  </a:cubicBezTo>
                  <a:cubicBezTo>
                    <a:pt x="52" y="83"/>
                    <a:pt x="52" y="83"/>
                    <a:pt x="52" y="83"/>
                  </a:cubicBezTo>
                  <a:cubicBezTo>
                    <a:pt x="66" y="83"/>
                    <a:pt x="66" y="83"/>
                    <a:pt x="66" y="83"/>
                  </a:cubicBezTo>
                  <a:cubicBezTo>
                    <a:pt x="66" y="33"/>
                    <a:pt x="66" y="33"/>
                    <a:pt x="66" y="33"/>
                  </a:cubicBezTo>
                  <a:cubicBezTo>
                    <a:pt x="66" y="27"/>
                    <a:pt x="66" y="23"/>
                    <a:pt x="65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6" name="í$ľíḍê">
              <a:extLst>
                <a:ext uri="{FF2B5EF4-FFF2-40B4-BE49-F238E27FC236}">
                  <a16:creationId xmlns:a16="http://schemas.microsoft.com/office/drawing/2014/main" id="{01DE84E2-9620-4BDD-B1F4-1B064C7F6066}"/>
                </a:ext>
              </a:extLst>
            </p:cNvPr>
            <p:cNvSpPr/>
            <p:nvPr/>
          </p:nvSpPr>
          <p:spPr bwMode="auto">
            <a:xfrm>
              <a:off x="10800016" y="5729878"/>
              <a:ext cx="133350" cy="214313"/>
            </a:xfrm>
            <a:custGeom>
              <a:avLst/>
              <a:gdLst>
                <a:gd name="T0" fmla="*/ 59 w 72"/>
                <a:gd name="T1" fmla="*/ 2 h 116"/>
                <a:gd name="T2" fmla="*/ 59 w 72"/>
                <a:gd name="T3" fmla="*/ 12 h 116"/>
                <a:gd name="T4" fmla="*/ 35 w 72"/>
                <a:gd name="T5" fmla="*/ 0 h 116"/>
                <a:gd name="T6" fmla="*/ 16 w 72"/>
                <a:gd name="T7" fmla="*/ 6 h 116"/>
                <a:gd name="T8" fmla="*/ 4 w 72"/>
                <a:gd name="T9" fmla="*/ 21 h 116"/>
                <a:gd name="T10" fmla="*/ 0 w 72"/>
                <a:gd name="T11" fmla="*/ 42 h 116"/>
                <a:gd name="T12" fmla="*/ 9 w 72"/>
                <a:gd name="T13" fmla="*/ 71 h 116"/>
                <a:gd name="T14" fmla="*/ 35 w 72"/>
                <a:gd name="T15" fmla="*/ 83 h 116"/>
                <a:gd name="T16" fmla="*/ 58 w 72"/>
                <a:gd name="T17" fmla="*/ 73 h 116"/>
                <a:gd name="T18" fmla="*/ 57 w 72"/>
                <a:gd name="T19" fmla="*/ 90 h 116"/>
                <a:gd name="T20" fmla="*/ 49 w 72"/>
                <a:gd name="T21" fmla="*/ 101 h 116"/>
                <a:gd name="T22" fmla="*/ 35 w 72"/>
                <a:gd name="T23" fmla="*/ 105 h 116"/>
                <a:gd name="T24" fmla="*/ 21 w 72"/>
                <a:gd name="T25" fmla="*/ 101 h 116"/>
                <a:gd name="T26" fmla="*/ 16 w 72"/>
                <a:gd name="T27" fmla="*/ 92 h 116"/>
                <a:gd name="T28" fmla="*/ 3 w 72"/>
                <a:gd name="T29" fmla="*/ 90 h 116"/>
                <a:gd name="T30" fmla="*/ 11 w 72"/>
                <a:gd name="T31" fmla="*/ 110 h 116"/>
                <a:gd name="T32" fmla="*/ 35 w 72"/>
                <a:gd name="T33" fmla="*/ 116 h 116"/>
                <a:gd name="T34" fmla="*/ 55 w 72"/>
                <a:gd name="T35" fmla="*/ 112 h 116"/>
                <a:gd name="T36" fmla="*/ 68 w 72"/>
                <a:gd name="T37" fmla="*/ 99 h 116"/>
                <a:gd name="T38" fmla="*/ 72 w 72"/>
                <a:gd name="T39" fmla="*/ 72 h 116"/>
                <a:gd name="T40" fmla="*/ 72 w 72"/>
                <a:gd name="T41" fmla="*/ 2 h 116"/>
                <a:gd name="T42" fmla="*/ 59 w 72"/>
                <a:gd name="T43" fmla="*/ 2 h 116"/>
                <a:gd name="T44" fmla="*/ 52 w 72"/>
                <a:gd name="T45" fmla="*/ 65 h 116"/>
                <a:gd name="T46" fmla="*/ 36 w 72"/>
                <a:gd name="T47" fmla="*/ 72 h 116"/>
                <a:gd name="T48" fmla="*/ 20 w 72"/>
                <a:gd name="T49" fmla="*/ 65 h 116"/>
                <a:gd name="T50" fmla="*/ 14 w 72"/>
                <a:gd name="T51" fmla="*/ 41 h 116"/>
                <a:gd name="T52" fmla="*/ 20 w 72"/>
                <a:gd name="T53" fmla="*/ 19 h 116"/>
                <a:gd name="T54" fmla="*/ 36 w 72"/>
                <a:gd name="T55" fmla="*/ 12 h 116"/>
                <a:gd name="T56" fmla="*/ 52 w 72"/>
                <a:gd name="T57" fmla="*/ 19 h 116"/>
                <a:gd name="T58" fmla="*/ 59 w 72"/>
                <a:gd name="T59" fmla="*/ 42 h 116"/>
                <a:gd name="T60" fmla="*/ 52 w 72"/>
                <a:gd name="T61" fmla="*/ 65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2" h="116">
                  <a:moveTo>
                    <a:pt x="59" y="2"/>
                  </a:moveTo>
                  <a:cubicBezTo>
                    <a:pt x="59" y="12"/>
                    <a:pt x="59" y="12"/>
                    <a:pt x="59" y="12"/>
                  </a:cubicBezTo>
                  <a:cubicBezTo>
                    <a:pt x="53" y="4"/>
                    <a:pt x="45" y="0"/>
                    <a:pt x="35" y="0"/>
                  </a:cubicBezTo>
                  <a:cubicBezTo>
                    <a:pt x="28" y="0"/>
                    <a:pt x="22" y="2"/>
                    <a:pt x="16" y="6"/>
                  </a:cubicBezTo>
                  <a:cubicBezTo>
                    <a:pt x="11" y="9"/>
                    <a:pt x="7" y="14"/>
                    <a:pt x="4" y="21"/>
                  </a:cubicBezTo>
                  <a:cubicBezTo>
                    <a:pt x="1" y="27"/>
                    <a:pt x="0" y="34"/>
                    <a:pt x="0" y="42"/>
                  </a:cubicBezTo>
                  <a:cubicBezTo>
                    <a:pt x="0" y="53"/>
                    <a:pt x="3" y="63"/>
                    <a:pt x="9" y="71"/>
                  </a:cubicBezTo>
                  <a:cubicBezTo>
                    <a:pt x="15" y="79"/>
                    <a:pt x="24" y="83"/>
                    <a:pt x="35" y="83"/>
                  </a:cubicBezTo>
                  <a:cubicBezTo>
                    <a:pt x="44" y="83"/>
                    <a:pt x="51" y="80"/>
                    <a:pt x="58" y="73"/>
                  </a:cubicBezTo>
                  <a:cubicBezTo>
                    <a:pt x="58" y="82"/>
                    <a:pt x="57" y="88"/>
                    <a:pt x="57" y="90"/>
                  </a:cubicBezTo>
                  <a:cubicBezTo>
                    <a:pt x="55" y="95"/>
                    <a:pt x="53" y="99"/>
                    <a:pt x="49" y="101"/>
                  </a:cubicBezTo>
                  <a:cubicBezTo>
                    <a:pt x="46" y="104"/>
                    <a:pt x="41" y="105"/>
                    <a:pt x="35" y="105"/>
                  </a:cubicBezTo>
                  <a:cubicBezTo>
                    <a:pt x="29" y="105"/>
                    <a:pt x="24" y="104"/>
                    <a:pt x="21" y="101"/>
                  </a:cubicBezTo>
                  <a:cubicBezTo>
                    <a:pt x="18" y="99"/>
                    <a:pt x="17" y="96"/>
                    <a:pt x="16" y="92"/>
                  </a:cubicBezTo>
                  <a:cubicBezTo>
                    <a:pt x="3" y="90"/>
                    <a:pt x="3" y="90"/>
                    <a:pt x="3" y="90"/>
                  </a:cubicBezTo>
                  <a:cubicBezTo>
                    <a:pt x="2" y="99"/>
                    <a:pt x="5" y="105"/>
                    <a:pt x="11" y="110"/>
                  </a:cubicBezTo>
                  <a:cubicBezTo>
                    <a:pt x="17" y="114"/>
                    <a:pt x="25" y="116"/>
                    <a:pt x="35" y="116"/>
                  </a:cubicBezTo>
                  <a:cubicBezTo>
                    <a:pt x="43" y="116"/>
                    <a:pt x="50" y="115"/>
                    <a:pt x="55" y="112"/>
                  </a:cubicBezTo>
                  <a:cubicBezTo>
                    <a:pt x="61" y="109"/>
                    <a:pt x="65" y="104"/>
                    <a:pt x="68" y="99"/>
                  </a:cubicBezTo>
                  <a:cubicBezTo>
                    <a:pt x="70" y="94"/>
                    <a:pt x="72" y="85"/>
                    <a:pt x="72" y="72"/>
                  </a:cubicBezTo>
                  <a:cubicBezTo>
                    <a:pt x="72" y="2"/>
                    <a:pt x="72" y="2"/>
                    <a:pt x="72" y="2"/>
                  </a:cubicBezTo>
                  <a:lnTo>
                    <a:pt x="59" y="2"/>
                  </a:lnTo>
                  <a:close/>
                  <a:moveTo>
                    <a:pt x="52" y="65"/>
                  </a:moveTo>
                  <a:cubicBezTo>
                    <a:pt x="48" y="69"/>
                    <a:pt x="43" y="72"/>
                    <a:pt x="36" y="72"/>
                  </a:cubicBezTo>
                  <a:cubicBezTo>
                    <a:pt x="30" y="72"/>
                    <a:pt x="25" y="69"/>
                    <a:pt x="20" y="65"/>
                  </a:cubicBezTo>
                  <a:cubicBezTo>
                    <a:pt x="16" y="60"/>
                    <a:pt x="14" y="52"/>
                    <a:pt x="14" y="41"/>
                  </a:cubicBezTo>
                  <a:cubicBezTo>
                    <a:pt x="14" y="31"/>
                    <a:pt x="16" y="24"/>
                    <a:pt x="20" y="19"/>
                  </a:cubicBezTo>
                  <a:cubicBezTo>
                    <a:pt x="25" y="14"/>
                    <a:pt x="30" y="12"/>
                    <a:pt x="36" y="12"/>
                  </a:cubicBezTo>
                  <a:cubicBezTo>
                    <a:pt x="42" y="12"/>
                    <a:pt x="48" y="14"/>
                    <a:pt x="52" y="19"/>
                  </a:cubicBezTo>
                  <a:cubicBezTo>
                    <a:pt x="56" y="24"/>
                    <a:pt x="59" y="32"/>
                    <a:pt x="59" y="42"/>
                  </a:cubicBezTo>
                  <a:cubicBezTo>
                    <a:pt x="59" y="52"/>
                    <a:pt x="57" y="60"/>
                    <a:pt x="52" y="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7" name="î$1ïḍè">
              <a:extLst>
                <a:ext uri="{FF2B5EF4-FFF2-40B4-BE49-F238E27FC236}">
                  <a16:creationId xmlns:a16="http://schemas.microsoft.com/office/drawing/2014/main" id="{132D67A6-409E-4EB9-85E1-5A129C01C340}"/>
                </a:ext>
              </a:extLst>
            </p:cNvPr>
            <p:cNvSpPr/>
            <p:nvPr/>
          </p:nvSpPr>
          <p:spPr bwMode="auto">
            <a:xfrm>
              <a:off x="5231066" y="5675903"/>
              <a:ext cx="161925" cy="211138"/>
            </a:xfrm>
            <a:custGeom>
              <a:avLst/>
              <a:gdLst>
                <a:gd name="T0" fmla="*/ 73 w 88"/>
                <a:gd name="T1" fmla="*/ 65 h 114"/>
                <a:gd name="T2" fmla="*/ 66 w 88"/>
                <a:gd name="T3" fmla="*/ 93 h 114"/>
                <a:gd name="T4" fmla="*/ 43 w 88"/>
                <a:gd name="T5" fmla="*/ 101 h 114"/>
                <a:gd name="T6" fmla="*/ 27 w 88"/>
                <a:gd name="T7" fmla="*/ 97 h 114"/>
                <a:gd name="T8" fmla="*/ 17 w 88"/>
                <a:gd name="T9" fmla="*/ 86 h 114"/>
                <a:gd name="T10" fmla="*/ 15 w 88"/>
                <a:gd name="T11" fmla="*/ 65 h 114"/>
                <a:gd name="T12" fmla="*/ 15 w 88"/>
                <a:gd name="T13" fmla="*/ 0 h 114"/>
                <a:gd name="T14" fmla="*/ 0 w 88"/>
                <a:gd name="T15" fmla="*/ 0 h 114"/>
                <a:gd name="T16" fmla="*/ 0 w 88"/>
                <a:gd name="T17" fmla="*/ 65 h 114"/>
                <a:gd name="T18" fmla="*/ 4 w 88"/>
                <a:gd name="T19" fmla="*/ 93 h 114"/>
                <a:gd name="T20" fmla="*/ 18 w 88"/>
                <a:gd name="T21" fmla="*/ 109 h 114"/>
                <a:gd name="T22" fmla="*/ 44 w 88"/>
                <a:gd name="T23" fmla="*/ 114 h 114"/>
                <a:gd name="T24" fmla="*/ 70 w 88"/>
                <a:gd name="T25" fmla="*/ 108 h 114"/>
                <a:gd name="T26" fmla="*/ 84 w 88"/>
                <a:gd name="T27" fmla="*/ 92 h 114"/>
                <a:gd name="T28" fmla="*/ 88 w 88"/>
                <a:gd name="T29" fmla="*/ 65 h 114"/>
                <a:gd name="T30" fmla="*/ 88 w 88"/>
                <a:gd name="T31" fmla="*/ 0 h 114"/>
                <a:gd name="T32" fmla="*/ 73 w 88"/>
                <a:gd name="T33" fmla="*/ 0 h 114"/>
                <a:gd name="T34" fmla="*/ 73 w 88"/>
                <a:gd name="T35" fmla="*/ 65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8" h="114">
                  <a:moveTo>
                    <a:pt x="73" y="65"/>
                  </a:moveTo>
                  <a:cubicBezTo>
                    <a:pt x="73" y="79"/>
                    <a:pt x="71" y="88"/>
                    <a:pt x="66" y="93"/>
                  </a:cubicBezTo>
                  <a:cubicBezTo>
                    <a:pt x="62" y="98"/>
                    <a:pt x="54" y="101"/>
                    <a:pt x="43" y="101"/>
                  </a:cubicBezTo>
                  <a:cubicBezTo>
                    <a:pt x="37" y="101"/>
                    <a:pt x="31" y="100"/>
                    <a:pt x="27" y="97"/>
                  </a:cubicBezTo>
                  <a:cubicBezTo>
                    <a:pt x="22" y="95"/>
                    <a:pt x="19" y="91"/>
                    <a:pt x="17" y="86"/>
                  </a:cubicBezTo>
                  <a:cubicBezTo>
                    <a:pt x="16" y="82"/>
                    <a:pt x="15" y="75"/>
                    <a:pt x="15" y="65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0" y="77"/>
                    <a:pt x="1" y="86"/>
                    <a:pt x="4" y="93"/>
                  </a:cubicBezTo>
                  <a:cubicBezTo>
                    <a:pt x="7" y="100"/>
                    <a:pt x="12" y="105"/>
                    <a:pt x="18" y="109"/>
                  </a:cubicBezTo>
                  <a:cubicBezTo>
                    <a:pt x="25" y="112"/>
                    <a:pt x="34" y="114"/>
                    <a:pt x="44" y="114"/>
                  </a:cubicBezTo>
                  <a:cubicBezTo>
                    <a:pt x="55" y="114"/>
                    <a:pt x="64" y="112"/>
                    <a:pt x="70" y="108"/>
                  </a:cubicBezTo>
                  <a:cubicBezTo>
                    <a:pt x="77" y="104"/>
                    <a:pt x="82" y="98"/>
                    <a:pt x="84" y="92"/>
                  </a:cubicBezTo>
                  <a:cubicBezTo>
                    <a:pt x="87" y="85"/>
                    <a:pt x="88" y="76"/>
                    <a:pt x="88" y="65"/>
                  </a:cubicBezTo>
                  <a:cubicBezTo>
                    <a:pt x="88" y="0"/>
                    <a:pt x="88" y="0"/>
                    <a:pt x="88" y="0"/>
                  </a:cubicBezTo>
                  <a:cubicBezTo>
                    <a:pt x="73" y="0"/>
                    <a:pt x="73" y="0"/>
                    <a:pt x="73" y="0"/>
                  </a:cubicBezTo>
                  <a:lnTo>
                    <a:pt x="73" y="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8" name="ïṡļîḑê">
              <a:extLst>
                <a:ext uri="{FF2B5EF4-FFF2-40B4-BE49-F238E27FC236}">
                  <a16:creationId xmlns:a16="http://schemas.microsoft.com/office/drawing/2014/main" id="{6EB6E105-B47E-475D-A2DD-0ADC5DD5B0DF}"/>
                </a:ext>
              </a:extLst>
            </p:cNvPr>
            <p:cNvSpPr/>
            <p:nvPr/>
          </p:nvSpPr>
          <p:spPr bwMode="auto">
            <a:xfrm>
              <a:off x="5435853" y="5729878"/>
              <a:ext cx="120650" cy="152400"/>
            </a:xfrm>
            <a:custGeom>
              <a:avLst/>
              <a:gdLst>
                <a:gd name="T0" fmla="*/ 61 w 66"/>
                <a:gd name="T1" fmla="*/ 10 h 83"/>
                <a:gd name="T2" fmla="*/ 52 w 66"/>
                <a:gd name="T3" fmla="*/ 3 h 83"/>
                <a:gd name="T4" fmla="*/ 38 w 66"/>
                <a:gd name="T5" fmla="*/ 0 h 83"/>
                <a:gd name="T6" fmla="*/ 12 w 66"/>
                <a:gd name="T7" fmla="*/ 14 h 83"/>
                <a:gd name="T8" fmla="*/ 12 w 66"/>
                <a:gd name="T9" fmla="*/ 2 h 83"/>
                <a:gd name="T10" fmla="*/ 0 w 66"/>
                <a:gd name="T11" fmla="*/ 2 h 83"/>
                <a:gd name="T12" fmla="*/ 0 w 66"/>
                <a:gd name="T13" fmla="*/ 83 h 83"/>
                <a:gd name="T14" fmla="*/ 14 w 66"/>
                <a:gd name="T15" fmla="*/ 83 h 83"/>
                <a:gd name="T16" fmla="*/ 14 w 66"/>
                <a:gd name="T17" fmla="*/ 39 h 83"/>
                <a:gd name="T18" fmla="*/ 20 w 66"/>
                <a:gd name="T19" fmla="*/ 18 h 83"/>
                <a:gd name="T20" fmla="*/ 35 w 66"/>
                <a:gd name="T21" fmla="*/ 12 h 83"/>
                <a:gd name="T22" fmla="*/ 45 w 66"/>
                <a:gd name="T23" fmla="*/ 15 h 83"/>
                <a:gd name="T24" fmla="*/ 51 w 66"/>
                <a:gd name="T25" fmla="*/ 21 h 83"/>
                <a:gd name="T26" fmla="*/ 52 w 66"/>
                <a:gd name="T27" fmla="*/ 34 h 83"/>
                <a:gd name="T28" fmla="*/ 52 w 66"/>
                <a:gd name="T29" fmla="*/ 83 h 83"/>
                <a:gd name="T30" fmla="*/ 66 w 66"/>
                <a:gd name="T31" fmla="*/ 83 h 83"/>
                <a:gd name="T32" fmla="*/ 66 w 66"/>
                <a:gd name="T33" fmla="*/ 33 h 83"/>
                <a:gd name="T34" fmla="*/ 65 w 66"/>
                <a:gd name="T35" fmla="*/ 20 h 83"/>
                <a:gd name="T36" fmla="*/ 61 w 66"/>
                <a:gd name="T37" fmla="*/ 1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6" h="83">
                  <a:moveTo>
                    <a:pt x="61" y="10"/>
                  </a:moveTo>
                  <a:cubicBezTo>
                    <a:pt x="59" y="7"/>
                    <a:pt x="56" y="5"/>
                    <a:pt x="52" y="3"/>
                  </a:cubicBezTo>
                  <a:cubicBezTo>
                    <a:pt x="48" y="1"/>
                    <a:pt x="43" y="0"/>
                    <a:pt x="38" y="0"/>
                  </a:cubicBezTo>
                  <a:cubicBezTo>
                    <a:pt x="27" y="0"/>
                    <a:pt x="18" y="5"/>
                    <a:pt x="12" y="14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14" y="83"/>
                    <a:pt x="14" y="83"/>
                    <a:pt x="14" y="83"/>
                  </a:cubicBezTo>
                  <a:cubicBezTo>
                    <a:pt x="14" y="39"/>
                    <a:pt x="14" y="39"/>
                    <a:pt x="14" y="39"/>
                  </a:cubicBezTo>
                  <a:cubicBezTo>
                    <a:pt x="14" y="29"/>
                    <a:pt x="16" y="21"/>
                    <a:pt x="20" y="18"/>
                  </a:cubicBezTo>
                  <a:cubicBezTo>
                    <a:pt x="25" y="14"/>
                    <a:pt x="30" y="12"/>
                    <a:pt x="35" y="12"/>
                  </a:cubicBezTo>
                  <a:cubicBezTo>
                    <a:pt x="39" y="12"/>
                    <a:pt x="42" y="13"/>
                    <a:pt x="45" y="15"/>
                  </a:cubicBezTo>
                  <a:cubicBezTo>
                    <a:pt x="48" y="16"/>
                    <a:pt x="50" y="19"/>
                    <a:pt x="51" y="21"/>
                  </a:cubicBezTo>
                  <a:cubicBezTo>
                    <a:pt x="52" y="24"/>
                    <a:pt x="52" y="28"/>
                    <a:pt x="52" y="34"/>
                  </a:cubicBezTo>
                  <a:cubicBezTo>
                    <a:pt x="52" y="83"/>
                    <a:pt x="52" y="83"/>
                    <a:pt x="52" y="83"/>
                  </a:cubicBezTo>
                  <a:cubicBezTo>
                    <a:pt x="66" y="83"/>
                    <a:pt x="66" y="83"/>
                    <a:pt x="66" y="83"/>
                  </a:cubicBezTo>
                  <a:cubicBezTo>
                    <a:pt x="66" y="33"/>
                    <a:pt x="66" y="33"/>
                    <a:pt x="66" y="33"/>
                  </a:cubicBezTo>
                  <a:cubicBezTo>
                    <a:pt x="66" y="27"/>
                    <a:pt x="66" y="23"/>
                    <a:pt x="65" y="20"/>
                  </a:cubicBezTo>
                  <a:cubicBezTo>
                    <a:pt x="65" y="16"/>
                    <a:pt x="63" y="13"/>
                    <a:pt x="61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2802842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2025/7/23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78056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2025/7/23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87177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2025/7/23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550143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文本框 68">
            <a:extLst>
              <a:ext uri="{FF2B5EF4-FFF2-40B4-BE49-F238E27FC236}">
                <a16:creationId xmlns:a16="http://schemas.microsoft.com/office/drawing/2014/main" id="{443BDE6D-E653-4028-A9F1-8A78F57DC101}"/>
              </a:ext>
            </a:extLst>
          </p:cNvPr>
          <p:cNvSpPr txBox="1"/>
          <p:nvPr userDrawn="1"/>
        </p:nvSpPr>
        <p:spPr>
          <a:xfrm>
            <a:off x="7945918" y="1469569"/>
            <a:ext cx="1041123" cy="1504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00" dirty="0">
                <a:solidFill>
                  <a:schemeClr val="bg1">
                    <a:alpha val="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您好！我是本套</a:t>
            </a:r>
            <a:r>
              <a:rPr lang="en-US" altLang="zh-CN" sz="100" dirty="0">
                <a:solidFill>
                  <a:schemeClr val="bg1">
                    <a:alpha val="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PPT</a:t>
            </a:r>
            <a:r>
              <a:rPr lang="zh-CN" altLang="en-US" sz="100" dirty="0">
                <a:solidFill>
                  <a:schemeClr val="bg1">
                    <a:alpha val="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模板的作者王奕博，本套</a:t>
            </a:r>
            <a:r>
              <a:rPr lang="en-US" altLang="zh-CN" sz="100" dirty="0">
                <a:solidFill>
                  <a:schemeClr val="bg1">
                    <a:alpha val="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PPT</a:t>
            </a:r>
            <a:r>
              <a:rPr lang="zh-CN" altLang="en-US" sz="100" dirty="0">
                <a:solidFill>
                  <a:schemeClr val="bg1">
                    <a:alpha val="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模板是特别为北京科技大学同学朋友制作，方便各位的答辩工作。本模板内使用图片来自北京科技大学官方微信公众号</a:t>
            </a:r>
            <a:r>
              <a:rPr lang="en-US" altLang="zh-CN" sz="100" dirty="0">
                <a:solidFill>
                  <a:schemeClr val="bg1">
                    <a:alpha val="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,</a:t>
            </a:r>
            <a:r>
              <a:rPr lang="zh-CN" altLang="en-US" sz="100" dirty="0">
                <a:solidFill>
                  <a:schemeClr val="bg1">
                    <a:alpha val="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模板文案仅供参考，官方信息以北京科技大学官网为准。恶意修改、诋毁、扭曲北京科技大学形象的行为后果自负。</a:t>
            </a:r>
            <a:endParaRPr lang="en-US" altLang="zh-CN" sz="100" dirty="0">
              <a:solidFill>
                <a:schemeClr val="bg1">
                  <a:alpha val="0"/>
                </a:schemeClr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00" dirty="0">
                <a:solidFill>
                  <a:schemeClr val="bg1">
                    <a:alpha val="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最后，祝您答辩顺利，前程似锦！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6D9FFAFF-4918-4754-891E-C3918ED4DDB9}"/>
              </a:ext>
            </a:extLst>
          </p:cNvPr>
          <p:cNvGrpSpPr/>
          <p:nvPr userDrawn="1"/>
        </p:nvGrpSpPr>
        <p:grpSpPr>
          <a:xfrm>
            <a:off x="-1463077" y="-15557"/>
            <a:ext cx="7163134" cy="7169530"/>
            <a:chOff x="-1463077" y="-15557"/>
            <a:chExt cx="7163134" cy="7169530"/>
          </a:xfrm>
        </p:grpSpPr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29D95712-E51F-42A1-AE91-CD07CD2FDEC0}"/>
                </a:ext>
              </a:extLst>
            </p:cNvPr>
            <p:cNvGrpSpPr/>
            <p:nvPr/>
          </p:nvGrpSpPr>
          <p:grpSpPr>
            <a:xfrm>
              <a:off x="-1463077" y="-15557"/>
              <a:ext cx="7163134" cy="7169530"/>
              <a:chOff x="1560409" y="2069897"/>
              <a:chExt cx="1776413" cy="1778000"/>
            </a:xfrm>
          </p:grpSpPr>
          <p:sp>
            <p:nvSpPr>
              <p:cNvPr id="67" name="îS1îḋé">
                <a:extLst>
                  <a:ext uri="{FF2B5EF4-FFF2-40B4-BE49-F238E27FC236}">
                    <a16:creationId xmlns:a16="http://schemas.microsoft.com/office/drawing/2014/main" id="{9C49F0CE-6D84-4AE8-9D3F-A9ABE708D891}"/>
                  </a:ext>
                </a:extLst>
              </p:cNvPr>
              <p:cNvSpPr/>
              <p:nvPr/>
            </p:nvSpPr>
            <p:spPr bwMode="auto">
              <a:xfrm>
                <a:off x="1560409" y="2069897"/>
                <a:ext cx="1776413" cy="1778000"/>
              </a:xfrm>
              <a:prstGeom prst="ellipse">
                <a:avLst/>
              </a:prstGeom>
              <a:noFill/>
              <a:ln w="98425" cap="flat">
                <a:solidFill>
                  <a:schemeClr val="bg1">
                    <a:lumMod val="95000"/>
                    <a:alpha val="21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8" name="îṣḷïďé">
                <a:extLst>
                  <a:ext uri="{FF2B5EF4-FFF2-40B4-BE49-F238E27FC236}">
                    <a16:creationId xmlns:a16="http://schemas.microsoft.com/office/drawing/2014/main" id="{A2D24B46-2AB1-4B1B-8C41-2DC8B4B1A757}"/>
                  </a:ext>
                </a:extLst>
              </p:cNvPr>
              <p:cNvSpPr/>
              <p:nvPr/>
            </p:nvSpPr>
            <p:spPr bwMode="auto">
              <a:xfrm>
                <a:off x="1779484" y="2288972"/>
                <a:ext cx="1336675" cy="1338263"/>
              </a:xfrm>
              <a:prstGeom prst="ellipse">
                <a:avLst/>
              </a:prstGeom>
              <a:noFill/>
              <a:ln w="19050" cap="flat">
                <a:solidFill>
                  <a:schemeClr val="bg1">
                    <a:alpha val="21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DD8BFC1F-277B-4E51-AF76-DC877066D4BB}"/>
                </a:ext>
              </a:extLst>
            </p:cNvPr>
            <p:cNvGrpSpPr/>
            <p:nvPr/>
          </p:nvGrpSpPr>
          <p:grpSpPr>
            <a:xfrm>
              <a:off x="-1136608" y="218094"/>
              <a:ext cx="6503791" cy="6702232"/>
              <a:chOff x="1641372" y="4491628"/>
              <a:chExt cx="1612900" cy="1662113"/>
            </a:xfrm>
            <a:solidFill>
              <a:schemeClr val="bg1">
                <a:lumMod val="95000"/>
                <a:alpha val="21000"/>
              </a:schemeClr>
            </a:solidFill>
          </p:grpSpPr>
          <p:sp>
            <p:nvSpPr>
              <p:cNvPr id="10" name="ïś1íďê">
                <a:extLst>
                  <a:ext uri="{FF2B5EF4-FFF2-40B4-BE49-F238E27FC236}">
                    <a16:creationId xmlns:a16="http://schemas.microsoft.com/office/drawing/2014/main" id="{F9D52145-A7D4-4E50-9940-D7FDF9B2434C}"/>
                  </a:ext>
                </a:extLst>
              </p:cNvPr>
              <p:cNvSpPr/>
              <p:nvPr/>
            </p:nvSpPr>
            <p:spPr bwMode="auto">
              <a:xfrm>
                <a:off x="2889147" y="4701178"/>
                <a:ext cx="153988" cy="138113"/>
              </a:xfrm>
              <a:custGeom>
                <a:avLst/>
                <a:gdLst>
                  <a:gd name="T0" fmla="*/ 62 w 83"/>
                  <a:gd name="T1" fmla="*/ 8 h 75"/>
                  <a:gd name="T2" fmla="*/ 53 w 83"/>
                  <a:gd name="T3" fmla="*/ 10 h 75"/>
                  <a:gd name="T4" fmla="*/ 57 w 83"/>
                  <a:gd name="T5" fmla="*/ 0 h 75"/>
                  <a:gd name="T6" fmla="*/ 44 w 83"/>
                  <a:gd name="T7" fmla="*/ 21 h 75"/>
                  <a:gd name="T8" fmla="*/ 58 w 83"/>
                  <a:gd name="T9" fmla="*/ 11 h 75"/>
                  <a:gd name="T10" fmla="*/ 54 w 83"/>
                  <a:gd name="T11" fmla="*/ 18 h 75"/>
                  <a:gd name="T12" fmla="*/ 28 w 83"/>
                  <a:gd name="T13" fmla="*/ 18 h 75"/>
                  <a:gd name="T14" fmla="*/ 19 w 83"/>
                  <a:gd name="T15" fmla="*/ 17 h 75"/>
                  <a:gd name="T16" fmla="*/ 25 w 83"/>
                  <a:gd name="T17" fmla="*/ 12 h 75"/>
                  <a:gd name="T18" fmla="*/ 1 w 83"/>
                  <a:gd name="T19" fmla="*/ 30 h 75"/>
                  <a:gd name="T20" fmla="*/ 13 w 83"/>
                  <a:gd name="T21" fmla="*/ 24 h 75"/>
                  <a:gd name="T22" fmla="*/ 36 w 83"/>
                  <a:gd name="T23" fmla="*/ 28 h 75"/>
                  <a:gd name="T24" fmla="*/ 22 w 83"/>
                  <a:gd name="T25" fmla="*/ 35 h 75"/>
                  <a:gd name="T26" fmla="*/ 45 w 83"/>
                  <a:gd name="T27" fmla="*/ 41 h 75"/>
                  <a:gd name="T28" fmla="*/ 42 w 83"/>
                  <a:gd name="T29" fmla="*/ 41 h 75"/>
                  <a:gd name="T30" fmla="*/ 35 w 83"/>
                  <a:gd name="T31" fmla="*/ 40 h 75"/>
                  <a:gd name="T32" fmla="*/ 37 w 83"/>
                  <a:gd name="T33" fmla="*/ 45 h 75"/>
                  <a:gd name="T34" fmla="*/ 12 w 83"/>
                  <a:gd name="T35" fmla="*/ 34 h 75"/>
                  <a:gd name="T36" fmla="*/ 9 w 83"/>
                  <a:gd name="T37" fmla="*/ 35 h 75"/>
                  <a:gd name="T38" fmla="*/ 20 w 83"/>
                  <a:gd name="T39" fmla="*/ 64 h 75"/>
                  <a:gd name="T40" fmla="*/ 0 w 83"/>
                  <a:gd name="T41" fmla="*/ 57 h 75"/>
                  <a:gd name="T42" fmla="*/ 35 w 83"/>
                  <a:gd name="T43" fmla="*/ 58 h 75"/>
                  <a:gd name="T44" fmla="*/ 46 w 83"/>
                  <a:gd name="T45" fmla="*/ 57 h 75"/>
                  <a:gd name="T46" fmla="*/ 42 w 83"/>
                  <a:gd name="T47" fmla="*/ 48 h 75"/>
                  <a:gd name="T48" fmla="*/ 62 w 83"/>
                  <a:gd name="T49" fmla="*/ 57 h 75"/>
                  <a:gd name="T50" fmla="*/ 61 w 83"/>
                  <a:gd name="T51" fmla="*/ 35 h 75"/>
                  <a:gd name="T52" fmla="*/ 62 w 83"/>
                  <a:gd name="T53" fmla="*/ 34 h 75"/>
                  <a:gd name="T54" fmla="*/ 66 w 83"/>
                  <a:gd name="T55" fmla="*/ 16 h 75"/>
                  <a:gd name="T56" fmla="*/ 63 w 83"/>
                  <a:gd name="T57" fmla="*/ 44 h 75"/>
                  <a:gd name="T58" fmla="*/ 54 w 83"/>
                  <a:gd name="T59" fmla="*/ 32 h 75"/>
                  <a:gd name="T60" fmla="*/ 60 w 83"/>
                  <a:gd name="T61" fmla="*/ 27 h 75"/>
                  <a:gd name="T62" fmla="*/ 67 w 83"/>
                  <a:gd name="T63" fmla="*/ 18 h 75"/>
                  <a:gd name="T64" fmla="*/ 77 w 83"/>
                  <a:gd name="T65" fmla="*/ 23 h 75"/>
                  <a:gd name="T66" fmla="*/ 60 w 83"/>
                  <a:gd name="T67" fmla="*/ 27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83" h="75">
                    <a:moveTo>
                      <a:pt x="66" y="16"/>
                    </a:moveTo>
                    <a:cubicBezTo>
                      <a:pt x="65" y="13"/>
                      <a:pt x="63" y="11"/>
                      <a:pt x="62" y="8"/>
                    </a:cubicBezTo>
                    <a:cubicBezTo>
                      <a:pt x="59" y="9"/>
                      <a:pt x="57" y="9"/>
                      <a:pt x="54" y="10"/>
                    </a:cubicBezTo>
                    <a:cubicBezTo>
                      <a:pt x="54" y="10"/>
                      <a:pt x="53" y="10"/>
                      <a:pt x="53" y="10"/>
                    </a:cubicBezTo>
                    <a:cubicBezTo>
                      <a:pt x="54" y="7"/>
                      <a:pt x="57" y="6"/>
                      <a:pt x="59" y="3"/>
                    </a:cubicBezTo>
                    <a:cubicBezTo>
                      <a:pt x="58" y="2"/>
                      <a:pt x="58" y="1"/>
                      <a:pt x="57" y="0"/>
                    </a:cubicBezTo>
                    <a:cubicBezTo>
                      <a:pt x="48" y="1"/>
                      <a:pt x="37" y="9"/>
                      <a:pt x="42" y="19"/>
                    </a:cubicBezTo>
                    <a:cubicBezTo>
                      <a:pt x="42" y="19"/>
                      <a:pt x="43" y="20"/>
                      <a:pt x="44" y="21"/>
                    </a:cubicBezTo>
                    <a:cubicBezTo>
                      <a:pt x="47" y="19"/>
                      <a:pt x="48" y="15"/>
                      <a:pt x="51" y="14"/>
                    </a:cubicBezTo>
                    <a:cubicBezTo>
                      <a:pt x="53" y="13"/>
                      <a:pt x="55" y="13"/>
                      <a:pt x="58" y="11"/>
                    </a:cubicBezTo>
                    <a:cubicBezTo>
                      <a:pt x="58" y="11"/>
                      <a:pt x="59" y="11"/>
                      <a:pt x="59" y="11"/>
                    </a:cubicBezTo>
                    <a:cubicBezTo>
                      <a:pt x="57" y="14"/>
                      <a:pt x="56" y="16"/>
                      <a:pt x="54" y="18"/>
                    </a:cubicBezTo>
                    <a:cubicBezTo>
                      <a:pt x="54" y="21"/>
                      <a:pt x="55" y="24"/>
                      <a:pt x="54" y="27"/>
                    </a:cubicBezTo>
                    <a:cubicBezTo>
                      <a:pt x="54" y="27"/>
                      <a:pt x="30" y="18"/>
                      <a:pt x="28" y="18"/>
                    </a:cubicBezTo>
                    <a:cubicBezTo>
                      <a:pt x="25" y="17"/>
                      <a:pt x="22" y="17"/>
                      <a:pt x="20" y="17"/>
                    </a:cubicBezTo>
                    <a:cubicBezTo>
                      <a:pt x="19" y="17"/>
                      <a:pt x="19" y="17"/>
                      <a:pt x="19" y="17"/>
                    </a:cubicBezTo>
                    <a:cubicBezTo>
                      <a:pt x="22" y="15"/>
                      <a:pt x="23" y="15"/>
                      <a:pt x="25" y="13"/>
                    </a:cubicBezTo>
                    <a:cubicBezTo>
                      <a:pt x="25" y="12"/>
                      <a:pt x="25" y="12"/>
                      <a:pt x="25" y="12"/>
                    </a:cubicBezTo>
                    <a:cubicBezTo>
                      <a:pt x="18" y="12"/>
                      <a:pt x="11" y="16"/>
                      <a:pt x="4" y="18"/>
                    </a:cubicBezTo>
                    <a:cubicBezTo>
                      <a:pt x="0" y="22"/>
                      <a:pt x="0" y="25"/>
                      <a:pt x="1" y="30"/>
                    </a:cubicBezTo>
                    <a:cubicBezTo>
                      <a:pt x="3" y="31"/>
                      <a:pt x="3" y="31"/>
                      <a:pt x="3" y="31"/>
                    </a:cubicBezTo>
                    <a:cubicBezTo>
                      <a:pt x="6" y="29"/>
                      <a:pt x="9" y="26"/>
                      <a:pt x="13" y="24"/>
                    </a:cubicBezTo>
                    <a:cubicBezTo>
                      <a:pt x="19" y="20"/>
                      <a:pt x="30" y="22"/>
                      <a:pt x="37" y="27"/>
                    </a:cubicBezTo>
                    <a:cubicBezTo>
                      <a:pt x="37" y="28"/>
                      <a:pt x="36" y="28"/>
                      <a:pt x="36" y="28"/>
                    </a:cubicBezTo>
                    <a:cubicBezTo>
                      <a:pt x="31" y="29"/>
                      <a:pt x="28" y="28"/>
                      <a:pt x="22" y="32"/>
                    </a:cubicBezTo>
                    <a:cubicBezTo>
                      <a:pt x="22" y="33"/>
                      <a:pt x="22" y="34"/>
                      <a:pt x="22" y="35"/>
                    </a:cubicBezTo>
                    <a:cubicBezTo>
                      <a:pt x="22" y="37"/>
                      <a:pt x="22" y="37"/>
                      <a:pt x="24" y="39"/>
                    </a:cubicBezTo>
                    <a:cubicBezTo>
                      <a:pt x="31" y="37"/>
                      <a:pt x="37" y="36"/>
                      <a:pt x="45" y="41"/>
                    </a:cubicBezTo>
                    <a:cubicBezTo>
                      <a:pt x="44" y="41"/>
                      <a:pt x="44" y="41"/>
                      <a:pt x="44" y="41"/>
                    </a:cubicBezTo>
                    <a:cubicBezTo>
                      <a:pt x="43" y="41"/>
                      <a:pt x="42" y="41"/>
                      <a:pt x="42" y="41"/>
                    </a:cubicBezTo>
                    <a:cubicBezTo>
                      <a:pt x="41" y="40"/>
                      <a:pt x="40" y="39"/>
                      <a:pt x="39" y="39"/>
                    </a:cubicBezTo>
                    <a:cubicBezTo>
                      <a:pt x="37" y="41"/>
                      <a:pt x="37" y="41"/>
                      <a:pt x="35" y="40"/>
                    </a:cubicBezTo>
                    <a:cubicBezTo>
                      <a:pt x="35" y="40"/>
                      <a:pt x="34" y="41"/>
                      <a:pt x="34" y="41"/>
                    </a:cubicBezTo>
                    <a:cubicBezTo>
                      <a:pt x="35" y="43"/>
                      <a:pt x="35" y="43"/>
                      <a:pt x="37" y="45"/>
                    </a:cubicBezTo>
                    <a:cubicBezTo>
                      <a:pt x="36" y="46"/>
                      <a:pt x="36" y="47"/>
                      <a:pt x="35" y="48"/>
                    </a:cubicBezTo>
                    <a:cubicBezTo>
                      <a:pt x="27" y="44"/>
                      <a:pt x="20" y="40"/>
                      <a:pt x="12" y="34"/>
                    </a:cubicBezTo>
                    <a:cubicBezTo>
                      <a:pt x="11" y="34"/>
                      <a:pt x="11" y="34"/>
                      <a:pt x="10" y="34"/>
                    </a:cubicBezTo>
                    <a:cubicBezTo>
                      <a:pt x="9" y="34"/>
                      <a:pt x="9" y="35"/>
                      <a:pt x="9" y="35"/>
                    </a:cubicBezTo>
                    <a:cubicBezTo>
                      <a:pt x="11" y="55"/>
                      <a:pt x="20" y="44"/>
                      <a:pt x="31" y="54"/>
                    </a:cubicBezTo>
                    <a:cubicBezTo>
                      <a:pt x="27" y="58"/>
                      <a:pt x="23" y="61"/>
                      <a:pt x="20" y="64"/>
                    </a:cubicBezTo>
                    <a:cubicBezTo>
                      <a:pt x="15" y="63"/>
                      <a:pt x="6" y="55"/>
                      <a:pt x="1" y="56"/>
                    </a:cubicBezTo>
                    <a:cubicBezTo>
                      <a:pt x="1" y="56"/>
                      <a:pt x="1" y="56"/>
                      <a:pt x="0" y="57"/>
                    </a:cubicBezTo>
                    <a:cubicBezTo>
                      <a:pt x="2" y="62"/>
                      <a:pt x="7" y="67"/>
                      <a:pt x="9" y="72"/>
                    </a:cubicBezTo>
                    <a:cubicBezTo>
                      <a:pt x="17" y="75"/>
                      <a:pt x="26" y="66"/>
                      <a:pt x="35" y="58"/>
                    </a:cubicBezTo>
                    <a:cubicBezTo>
                      <a:pt x="37" y="60"/>
                      <a:pt x="39" y="63"/>
                      <a:pt x="42" y="65"/>
                    </a:cubicBezTo>
                    <a:cubicBezTo>
                      <a:pt x="46" y="63"/>
                      <a:pt x="46" y="60"/>
                      <a:pt x="46" y="57"/>
                    </a:cubicBezTo>
                    <a:cubicBezTo>
                      <a:pt x="45" y="54"/>
                      <a:pt x="43" y="53"/>
                      <a:pt x="40" y="50"/>
                    </a:cubicBezTo>
                    <a:cubicBezTo>
                      <a:pt x="41" y="49"/>
                      <a:pt x="42" y="48"/>
                      <a:pt x="42" y="48"/>
                    </a:cubicBezTo>
                    <a:cubicBezTo>
                      <a:pt x="46" y="48"/>
                      <a:pt x="49" y="48"/>
                      <a:pt x="53" y="46"/>
                    </a:cubicBezTo>
                    <a:cubicBezTo>
                      <a:pt x="56" y="49"/>
                      <a:pt x="59" y="53"/>
                      <a:pt x="62" y="57"/>
                    </a:cubicBezTo>
                    <a:cubicBezTo>
                      <a:pt x="65" y="56"/>
                      <a:pt x="68" y="55"/>
                      <a:pt x="70" y="52"/>
                    </a:cubicBezTo>
                    <a:cubicBezTo>
                      <a:pt x="72" y="47"/>
                      <a:pt x="66" y="40"/>
                      <a:pt x="61" y="35"/>
                    </a:cubicBezTo>
                    <a:cubicBezTo>
                      <a:pt x="61" y="35"/>
                      <a:pt x="61" y="35"/>
                      <a:pt x="61" y="35"/>
                    </a:cubicBezTo>
                    <a:cubicBezTo>
                      <a:pt x="62" y="34"/>
                      <a:pt x="62" y="34"/>
                      <a:pt x="62" y="34"/>
                    </a:cubicBezTo>
                    <a:cubicBezTo>
                      <a:pt x="69" y="34"/>
                      <a:pt x="72" y="37"/>
                      <a:pt x="79" y="32"/>
                    </a:cubicBezTo>
                    <a:cubicBezTo>
                      <a:pt x="83" y="17"/>
                      <a:pt x="74" y="21"/>
                      <a:pt x="66" y="16"/>
                    </a:cubicBezTo>
                    <a:close/>
                    <a:moveTo>
                      <a:pt x="63" y="44"/>
                    </a:moveTo>
                    <a:cubicBezTo>
                      <a:pt x="63" y="44"/>
                      <a:pt x="63" y="44"/>
                      <a:pt x="63" y="44"/>
                    </a:cubicBezTo>
                    <a:cubicBezTo>
                      <a:pt x="55" y="42"/>
                      <a:pt x="46" y="34"/>
                      <a:pt x="38" y="32"/>
                    </a:cubicBezTo>
                    <a:cubicBezTo>
                      <a:pt x="43" y="28"/>
                      <a:pt x="48" y="31"/>
                      <a:pt x="54" y="32"/>
                    </a:cubicBezTo>
                    <a:cubicBezTo>
                      <a:pt x="57" y="36"/>
                      <a:pt x="60" y="40"/>
                      <a:pt x="63" y="44"/>
                    </a:cubicBezTo>
                    <a:close/>
                    <a:moveTo>
                      <a:pt x="60" y="27"/>
                    </a:moveTo>
                    <a:cubicBezTo>
                      <a:pt x="60" y="27"/>
                      <a:pt x="60" y="26"/>
                      <a:pt x="59" y="26"/>
                    </a:cubicBezTo>
                    <a:cubicBezTo>
                      <a:pt x="61" y="23"/>
                      <a:pt x="63" y="20"/>
                      <a:pt x="67" y="18"/>
                    </a:cubicBezTo>
                    <a:cubicBezTo>
                      <a:pt x="69" y="19"/>
                      <a:pt x="71" y="19"/>
                      <a:pt x="74" y="20"/>
                    </a:cubicBezTo>
                    <a:cubicBezTo>
                      <a:pt x="75" y="21"/>
                      <a:pt x="76" y="22"/>
                      <a:pt x="77" y="23"/>
                    </a:cubicBezTo>
                    <a:cubicBezTo>
                      <a:pt x="77" y="24"/>
                      <a:pt x="77" y="24"/>
                      <a:pt x="77" y="25"/>
                    </a:cubicBezTo>
                    <a:cubicBezTo>
                      <a:pt x="72" y="29"/>
                      <a:pt x="66" y="27"/>
                      <a:pt x="60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" name="ïṩḻîḓé">
                <a:extLst>
                  <a:ext uri="{FF2B5EF4-FFF2-40B4-BE49-F238E27FC236}">
                    <a16:creationId xmlns:a16="http://schemas.microsoft.com/office/drawing/2014/main" id="{23D7D6A9-E971-4B09-83E3-1E605B9F7787}"/>
                  </a:ext>
                </a:extLst>
              </p:cNvPr>
              <p:cNvSpPr/>
              <p:nvPr/>
            </p:nvSpPr>
            <p:spPr bwMode="auto">
              <a:xfrm>
                <a:off x="2728809" y="4582115"/>
                <a:ext cx="101600" cy="147638"/>
              </a:xfrm>
              <a:custGeom>
                <a:avLst/>
                <a:gdLst>
                  <a:gd name="T0" fmla="*/ 47 w 55"/>
                  <a:gd name="T1" fmla="*/ 0 h 80"/>
                  <a:gd name="T2" fmla="*/ 49 w 55"/>
                  <a:gd name="T3" fmla="*/ 20 h 80"/>
                  <a:gd name="T4" fmla="*/ 51 w 55"/>
                  <a:gd name="T5" fmla="*/ 34 h 80"/>
                  <a:gd name="T6" fmla="*/ 28 w 55"/>
                  <a:gd name="T7" fmla="*/ 38 h 80"/>
                  <a:gd name="T8" fmla="*/ 41 w 55"/>
                  <a:gd name="T9" fmla="*/ 68 h 80"/>
                  <a:gd name="T10" fmla="*/ 25 w 55"/>
                  <a:gd name="T11" fmla="*/ 74 h 80"/>
                  <a:gd name="T12" fmla="*/ 26 w 55"/>
                  <a:gd name="T13" fmla="*/ 39 h 80"/>
                  <a:gd name="T14" fmla="*/ 23 w 55"/>
                  <a:gd name="T15" fmla="*/ 40 h 80"/>
                  <a:gd name="T16" fmla="*/ 7 w 55"/>
                  <a:gd name="T17" fmla="*/ 54 h 80"/>
                  <a:gd name="T18" fmla="*/ 0 w 55"/>
                  <a:gd name="T19" fmla="*/ 43 h 80"/>
                  <a:gd name="T20" fmla="*/ 14 w 55"/>
                  <a:gd name="T21" fmla="*/ 28 h 80"/>
                  <a:gd name="T22" fmla="*/ 6 w 55"/>
                  <a:gd name="T23" fmla="*/ 15 h 80"/>
                  <a:gd name="T24" fmla="*/ 7 w 55"/>
                  <a:gd name="T25" fmla="*/ 15 h 80"/>
                  <a:gd name="T26" fmla="*/ 26 w 55"/>
                  <a:gd name="T27" fmla="*/ 18 h 80"/>
                  <a:gd name="T28" fmla="*/ 47 w 55"/>
                  <a:gd name="T29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5" h="80">
                    <a:moveTo>
                      <a:pt x="47" y="0"/>
                    </a:moveTo>
                    <a:cubicBezTo>
                      <a:pt x="55" y="7"/>
                      <a:pt x="49" y="11"/>
                      <a:pt x="49" y="20"/>
                    </a:cubicBezTo>
                    <a:cubicBezTo>
                      <a:pt x="49" y="25"/>
                      <a:pt x="55" y="25"/>
                      <a:pt x="51" y="34"/>
                    </a:cubicBezTo>
                    <a:cubicBezTo>
                      <a:pt x="44" y="37"/>
                      <a:pt x="34" y="32"/>
                      <a:pt x="28" y="38"/>
                    </a:cubicBezTo>
                    <a:cubicBezTo>
                      <a:pt x="38" y="44"/>
                      <a:pt x="45" y="59"/>
                      <a:pt x="41" y="68"/>
                    </a:cubicBezTo>
                    <a:cubicBezTo>
                      <a:pt x="39" y="74"/>
                      <a:pt x="28" y="80"/>
                      <a:pt x="25" y="74"/>
                    </a:cubicBezTo>
                    <a:cubicBezTo>
                      <a:pt x="19" y="62"/>
                      <a:pt x="39" y="55"/>
                      <a:pt x="26" y="39"/>
                    </a:cubicBezTo>
                    <a:cubicBezTo>
                      <a:pt x="25" y="39"/>
                      <a:pt x="25" y="39"/>
                      <a:pt x="23" y="40"/>
                    </a:cubicBezTo>
                    <a:cubicBezTo>
                      <a:pt x="17" y="44"/>
                      <a:pt x="14" y="52"/>
                      <a:pt x="7" y="54"/>
                    </a:cubicBezTo>
                    <a:cubicBezTo>
                      <a:pt x="2" y="51"/>
                      <a:pt x="2" y="48"/>
                      <a:pt x="0" y="43"/>
                    </a:cubicBezTo>
                    <a:cubicBezTo>
                      <a:pt x="3" y="39"/>
                      <a:pt x="14" y="30"/>
                      <a:pt x="14" y="28"/>
                    </a:cubicBezTo>
                    <a:cubicBezTo>
                      <a:pt x="14" y="25"/>
                      <a:pt x="7" y="19"/>
                      <a:pt x="6" y="15"/>
                    </a:cubicBezTo>
                    <a:cubicBezTo>
                      <a:pt x="6" y="15"/>
                      <a:pt x="7" y="15"/>
                      <a:pt x="7" y="15"/>
                    </a:cubicBezTo>
                    <a:cubicBezTo>
                      <a:pt x="13" y="15"/>
                      <a:pt x="20" y="18"/>
                      <a:pt x="26" y="18"/>
                    </a:cubicBezTo>
                    <a:cubicBezTo>
                      <a:pt x="34" y="17"/>
                      <a:pt x="41" y="5"/>
                      <a:pt x="4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" name="išḷïḓe">
                <a:extLst>
                  <a:ext uri="{FF2B5EF4-FFF2-40B4-BE49-F238E27FC236}">
                    <a16:creationId xmlns:a16="http://schemas.microsoft.com/office/drawing/2014/main" id="{51724C1C-0123-48F4-AA72-C576C15037CF}"/>
                  </a:ext>
                </a:extLst>
              </p:cNvPr>
              <p:cNvSpPr/>
              <p:nvPr/>
            </p:nvSpPr>
            <p:spPr bwMode="auto">
              <a:xfrm>
                <a:off x="2490684" y="4510678"/>
                <a:ext cx="144463" cy="160338"/>
              </a:xfrm>
              <a:custGeom>
                <a:avLst/>
                <a:gdLst>
                  <a:gd name="T0" fmla="*/ 55 w 78"/>
                  <a:gd name="T1" fmla="*/ 64 h 87"/>
                  <a:gd name="T2" fmla="*/ 62 w 78"/>
                  <a:gd name="T3" fmla="*/ 50 h 87"/>
                  <a:gd name="T4" fmla="*/ 54 w 78"/>
                  <a:gd name="T5" fmla="*/ 43 h 87"/>
                  <a:gd name="T6" fmla="*/ 69 w 78"/>
                  <a:gd name="T7" fmla="*/ 29 h 87"/>
                  <a:gd name="T8" fmla="*/ 67 w 78"/>
                  <a:gd name="T9" fmla="*/ 21 h 87"/>
                  <a:gd name="T10" fmla="*/ 70 w 78"/>
                  <a:gd name="T11" fmla="*/ 11 h 87"/>
                  <a:gd name="T12" fmla="*/ 69 w 78"/>
                  <a:gd name="T13" fmla="*/ 3 h 87"/>
                  <a:gd name="T14" fmla="*/ 64 w 78"/>
                  <a:gd name="T15" fmla="*/ 0 h 87"/>
                  <a:gd name="T16" fmla="*/ 63 w 78"/>
                  <a:gd name="T17" fmla="*/ 0 h 87"/>
                  <a:gd name="T18" fmla="*/ 63 w 78"/>
                  <a:gd name="T19" fmla="*/ 12 h 87"/>
                  <a:gd name="T20" fmla="*/ 42 w 78"/>
                  <a:gd name="T21" fmla="*/ 25 h 87"/>
                  <a:gd name="T22" fmla="*/ 42 w 78"/>
                  <a:gd name="T23" fmla="*/ 33 h 87"/>
                  <a:gd name="T24" fmla="*/ 33 w 78"/>
                  <a:gd name="T25" fmla="*/ 36 h 87"/>
                  <a:gd name="T26" fmla="*/ 39 w 78"/>
                  <a:gd name="T27" fmla="*/ 33 h 87"/>
                  <a:gd name="T28" fmla="*/ 39 w 78"/>
                  <a:gd name="T29" fmla="*/ 23 h 87"/>
                  <a:gd name="T30" fmla="*/ 36 w 78"/>
                  <a:gd name="T31" fmla="*/ 0 h 87"/>
                  <a:gd name="T32" fmla="*/ 36 w 78"/>
                  <a:gd name="T33" fmla="*/ 0 h 87"/>
                  <a:gd name="T34" fmla="*/ 36 w 78"/>
                  <a:gd name="T35" fmla="*/ 8 h 87"/>
                  <a:gd name="T36" fmla="*/ 30 w 78"/>
                  <a:gd name="T37" fmla="*/ 24 h 87"/>
                  <a:gd name="T38" fmla="*/ 1 w 78"/>
                  <a:gd name="T39" fmla="*/ 29 h 87"/>
                  <a:gd name="T40" fmla="*/ 0 w 78"/>
                  <a:gd name="T41" fmla="*/ 31 h 87"/>
                  <a:gd name="T42" fmla="*/ 18 w 78"/>
                  <a:gd name="T43" fmla="*/ 39 h 87"/>
                  <a:gd name="T44" fmla="*/ 25 w 78"/>
                  <a:gd name="T45" fmla="*/ 36 h 87"/>
                  <a:gd name="T46" fmla="*/ 25 w 78"/>
                  <a:gd name="T47" fmla="*/ 36 h 87"/>
                  <a:gd name="T48" fmla="*/ 3 w 78"/>
                  <a:gd name="T49" fmla="*/ 62 h 87"/>
                  <a:gd name="T50" fmla="*/ 5 w 78"/>
                  <a:gd name="T51" fmla="*/ 67 h 87"/>
                  <a:gd name="T52" fmla="*/ 12 w 78"/>
                  <a:gd name="T53" fmla="*/ 66 h 87"/>
                  <a:gd name="T54" fmla="*/ 22 w 78"/>
                  <a:gd name="T55" fmla="*/ 74 h 87"/>
                  <a:gd name="T56" fmla="*/ 25 w 78"/>
                  <a:gd name="T57" fmla="*/ 61 h 87"/>
                  <a:gd name="T58" fmla="*/ 30 w 78"/>
                  <a:gd name="T59" fmla="*/ 49 h 87"/>
                  <a:gd name="T60" fmla="*/ 48 w 78"/>
                  <a:gd name="T61" fmla="*/ 63 h 87"/>
                  <a:gd name="T62" fmla="*/ 24 w 78"/>
                  <a:gd name="T63" fmla="*/ 71 h 87"/>
                  <a:gd name="T64" fmla="*/ 48 w 78"/>
                  <a:gd name="T65" fmla="*/ 71 h 87"/>
                  <a:gd name="T66" fmla="*/ 51 w 78"/>
                  <a:gd name="T67" fmla="*/ 69 h 87"/>
                  <a:gd name="T68" fmla="*/ 77 w 78"/>
                  <a:gd name="T69" fmla="*/ 87 h 87"/>
                  <a:gd name="T70" fmla="*/ 78 w 78"/>
                  <a:gd name="T71" fmla="*/ 86 h 87"/>
                  <a:gd name="T72" fmla="*/ 55 w 78"/>
                  <a:gd name="T73" fmla="*/ 64 h 87"/>
                  <a:gd name="T74" fmla="*/ 15 w 78"/>
                  <a:gd name="T75" fmla="*/ 64 h 87"/>
                  <a:gd name="T76" fmla="*/ 15 w 78"/>
                  <a:gd name="T77" fmla="*/ 65 h 87"/>
                  <a:gd name="T78" fmla="*/ 11 w 78"/>
                  <a:gd name="T79" fmla="*/ 63 h 87"/>
                  <a:gd name="T80" fmla="*/ 12 w 78"/>
                  <a:gd name="T81" fmla="*/ 60 h 87"/>
                  <a:gd name="T82" fmla="*/ 15 w 78"/>
                  <a:gd name="T83" fmla="*/ 57 h 87"/>
                  <a:gd name="T84" fmla="*/ 17 w 78"/>
                  <a:gd name="T85" fmla="*/ 58 h 87"/>
                  <a:gd name="T86" fmla="*/ 15 w 78"/>
                  <a:gd name="T87" fmla="*/ 64 h 87"/>
                  <a:gd name="T88" fmla="*/ 32 w 78"/>
                  <a:gd name="T89" fmla="*/ 46 h 87"/>
                  <a:gd name="T90" fmla="*/ 44 w 78"/>
                  <a:gd name="T91" fmla="*/ 34 h 87"/>
                  <a:gd name="T92" fmla="*/ 52 w 78"/>
                  <a:gd name="T93" fmla="*/ 35 h 87"/>
                  <a:gd name="T94" fmla="*/ 46 w 78"/>
                  <a:gd name="T95" fmla="*/ 50 h 87"/>
                  <a:gd name="T96" fmla="*/ 48 w 78"/>
                  <a:gd name="T97" fmla="*/ 52 h 87"/>
                  <a:gd name="T98" fmla="*/ 56 w 78"/>
                  <a:gd name="T99" fmla="*/ 50 h 87"/>
                  <a:gd name="T100" fmla="*/ 52 w 78"/>
                  <a:gd name="T101" fmla="*/ 61 h 87"/>
                  <a:gd name="T102" fmla="*/ 32 w 78"/>
                  <a:gd name="T103" fmla="*/ 46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78" h="87">
                    <a:moveTo>
                      <a:pt x="55" y="64"/>
                    </a:moveTo>
                    <a:cubicBezTo>
                      <a:pt x="58" y="60"/>
                      <a:pt x="60" y="55"/>
                      <a:pt x="62" y="50"/>
                    </a:cubicBezTo>
                    <a:cubicBezTo>
                      <a:pt x="61" y="47"/>
                      <a:pt x="58" y="44"/>
                      <a:pt x="54" y="43"/>
                    </a:cubicBezTo>
                    <a:cubicBezTo>
                      <a:pt x="57" y="36"/>
                      <a:pt x="64" y="33"/>
                      <a:pt x="69" y="29"/>
                    </a:cubicBezTo>
                    <a:cubicBezTo>
                      <a:pt x="69" y="25"/>
                      <a:pt x="67" y="24"/>
                      <a:pt x="67" y="21"/>
                    </a:cubicBezTo>
                    <a:cubicBezTo>
                      <a:pt x="68" y="18"/>
                      <a:pt x="69" y="15"/>
                      <a:pt x="70" y="11"/>
                    </a:cubicBezTo>
                    <a:cubicBezTo>
                      <a:pt x="70" y="9"/>
                      <a:pt x="69" y="6"/>
                      <a:pt x="69" y="3"/>
                    </a:cubicBezTo>
                    <a:cubicBezTo>
                      <a:pt x="68" y="2"/>
                      <a:pt x="67" y="1"/>
                      <a:pt x="64" y="0"/>
                    </a:cubicBezTo>
                    <a:cubicBezTo>
                      <a:pt x="64" y="0"/>
                      <a:pt x="63" y="0"/>
                      <a:pt x="63" y="0"/>
                    </a:cubicBezTo>
                    <a:cubicBezTo>
                      <a:pt x="61" y="5"/>
                      <a:pt x="63" y="8"/>
                      <a:pt x="63" y="12"/>
                    </a:cubicBezTo>
                    <a:cubicBezTo>
                      <a:pt x="63" y="24"/>
                      <a:pt x="52" y="26"/>
                      <a:pt x="42" y="25"/>
                    </a:cubicBezTo>
                    <a:cubicBezTo>
                      <a:pt x="41" y="28"/>
                      <a:pt x="41" y="31"/>
                      <a:pt x="42" y="33"/>
                    </a:cubicBezTo>
                    <a:cubicBezTo>
                      <a:pt x="39" y="34"/>
                      <a:pt x="36" y="35"/>
                      <a:pt x="33" y="36"/>
                    </a:cubicBezTo>
                    <a:cubicBezTo>
                      <a:pt x="34" y="32"/>
                      <a:pt x="36" y="32"/>
                      <a:pt x="39" y="33"/>
                    </a:cubicBezTo>
                    <a:cubicBezTo>
                      <a:pt x="41" y="29"/>
                      <a:pt x="38" y="27"/>
                      <a:pt x="39" y="23"/>
                    </a:cubicBezTo>
                    <a:cubicBezTo>
                      <a:pt x="39" y="14"/>
                      <a:pt x="53" y="6"/>
                      <a:pt x="36" y="0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35" y="3"/>
                      <a:pt x="36" y="5"/>
                      <a:pt x="36" y="8"/>
                    </a:cubicBezTo>
                    <a:cubicBezTo>
                      <a:pt x="34" y="14"/>
                      <a:pt x="32" y="19"/>
                      <a:pt x="30" y="24"/>
                    </a:cubicBezTo>
                    <a:cubicBezTo>
                      <a:pt x="22" y="26"/>
                      <a:pt x="9" y="26"/>
                      <a:pt x="1" y="29"/>
                    </a:cubicBezTo>
                    <a:cubicBezTo>
                      <a:pt x="1" y="30"/>
                      <a:pt x="1" y="30"/>
                      <a:pt x="0" y="31"/>
                    </a:cubicBezTo>
                    <a:cubicBezTo>
                      <a:pt x="1" y="35"/>
                      <a:pt x="12" y="39"/>
                      <a:pt x="18" y="39"/>
                    </a:cubicBezTo>
                    <a:cubicBezTo>
                      <a:pt x="20" y="38"/>
                      <a:pt x="22" y="37"/>
                      <a:pt x="25" y="36"/>
                    </a:cubicBezTo>
                    <a:cubicBezTo>
                      <a:pt x="25" y="36"/>
                      <a:pt x="25" y="36"/>
                      <a:pt x="25" y="36"/>
                    </a:cubicBezTo>
                    <a:cubicBezTo>
                      <a:pt x="21" y="52"/>
                      <a:pt x="9" y="50"/>
                      <a:pt x="3" y="62"/>
                    </a:cubicBezTo>
                    <a:cubicBezTo>
                      <a:pt x="4" y="63"/>
                      <a:pt x="4" y="65"/>
                      <a:pt x="5" y="67"/>
                    </a:cubicBezTo>
                    <a:cubicBezTo>
                      <a:pt x="7" y="67"/>
                      <a:pt x="10" y="67"/>
                      <a:pt x="12" y="66"/>
                    </a:cubicBezTo>
                    <a:cubicBezTo>
                      <a:pt x="17" y="68"/>
                      <a:pt x="17" y="72"/>
                      <a:pt x="22" y="74"/>
                    </a:cubicBezTo>
                    <a:cubicBezTo>
                      <a:pt x="25" y="71"/>
                      <a:pt x="24" y="66"/>
                      <a:pt x="25" y="61"/>
                    </a:cubicBezTo>
                    <a:cubicBezTo>
                      <a:pt x="25" y="56"/>
                      <a:pt x="28" y="52"/>
                      <a:pt x="30" y="49"/>
                    </a:cubicBezTo>
                    <a:cubicBezTo>
                      <a:pt x="40" y="53"/>
                      <a:pt x="42" y="58"/>
                      <a:pt x="48" y="63"/>
                    </a:cubicBezTo>
                    <a:cubicBezTo>
                      <a:pt x="44" y="74"/>
                      <a:pt x="29" y="63"/>
                      <a:pt x="24" y="71"/>
                    </a:cubicBezTo>
                    <a:cubicBezTo>
                      <a:pt x="39" y="78"/>
                      <a:pt x="36" y="74"/>
                      <a:pt x="48" y="71"/>
                    </a:cubicBezTo>
                    <a:cubicBezTo>
                      <a:pt x="49" y="70"/>
                      <a:pt x="50" y="70"/>
                      <a:pt x="51" y="69"/>
                    </a:cubicBezTo>
                    <a:cubicBezTo>
                      <a:pt x="58" y="79"/>
                      <a:pt x="58" y="87"/>
                      <a:pt x="77" y="87"/>
                    </a:cubicBezTo>
                    <a:cubicBezTo>
                      <a:pt x="77" y="87"/>
                      <a:pt x="78" y="86"/>
                      <a:pt x="78" y="86"/>
                    </a:cubicBezTo>
                    <a:cubicBezTo>
                      <a:pt x="74" y="76"/>
                      <a:pt x="60" y="73"/>
                      <a:pt x="55" y="64"/>
                    </a:cubicBezTo>
                    <a:close/>
                    <a:moveTo>
                      <a:pt x="15" y="64"/>
                    </a:moveTo>
                    <a:cubicBezTo>
                      <a:pt x="15" y="65"/>
                      <a:pt x="15" y="65"/>
                      <a:pt x="15" y="65"/>
                    </a:cubicBezTo>
                    <a:cubicBezTo>
                      <a:pt x="14" y="64"/>
                      <a:pt x="13" y="64"/>
                      <a:pt x="11" y="63"/>
                    </a:cubicBezTo>
                    <a:cubicBezTo>
                      <a:pt x="11" y="62"/>
                      <a:pt x="12" y="61"/>
                      <a:pt x="12" y="60"/>
                    </a:cubicBezTo>
                    <a:cubicBezTo>
                      <a:pt x="13" y="59"/>
                      <a:pt x="14" y="58"/>
                      <a:pt x="15" y="57"/>
                    </a:cubicBezTo>
                    <a:cubicBezTo>
                      <a:pt x="16" y="57"/>
                      <a:pt x="16" y="58"/>
                      <a:pt x="17" y="58"/>
                    </a:cubicBezTo>
                    <a:cubicBezTo>
                      <a:pt x="16" y="60"/>
                      <a:pt x="16" y="62"/>
                      <a:pt x="15" y="64"/>
                    </a:cubicBezTo>
                    <a:close/>
                    <a:moveTo>
                      <a:pt x="32" y="46"/>
                    </a:moveTo>
                    <a:cubicBezTo>
                      <a:pt x="35" y="43"/>
                      <a:pt x="44" y="37"/>
                      <a:pt x="44" y="34"/>
                    </a:cubicBezTo>
                    <a:cubicBezTo>
                      <a:pt x="47" y="34"/>
                      <a:pt x="49" y="35"/>
                      <a:pt x="52" y="35"/>
                    </a:cubicBezTo>
                    <a:cubicBezTo>
                      <a:pt x="50" y="40"/>
                      <a:pt x="45" y="44"/>
                      <a:pt x="46" y="50"/>
                    </a:cubicBezTo>
                    <a:cubicBezTo>
                      <a:pt x="46" y="51"/>
                      <a:pt x="47" y="51"/>
                      <a:pt x="48" y="52"/>
                    </a:cubicBezTo>
                    <a:cubicBezTo>
                      <a:pt x="50" y="51"/>
                      <a:pt x="53" y="49"/>
                      <a:pt x="56" y="50"/>
                    </a:cubicBezTo>
                    <a:cubicBezTo>
                      <a:pt x="55" y="54"/>
                      <a:pt x="53" y="57"/>
                      <a:pt x="52" y="61"/>
                    </a:cubicBezTo>
                    <a:cubicBezTo>
                      <a:pt x="45" y="56"/>
                      <a:pt x="44" y="49"/>
                      <a:pt x="32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" name="ï$ľíḍe">
                <a:extLst>
                  <a:ext uri="{FF2B5EF4-FFF2-40B4-BE49-F238E27FC236}">
                    <a16:creationId xmlns:a16="http://schemas.microsoft.com/office/drawing/2014/main" id="{7AD7793F-A8F2-48EA-A8BD-4C6D3B699392}"/>
                  </a:ext>
                </a:extLst>
              </p:cNvPr>
              <p:cNvSpPr/>
              <p:nvPr/>
            </p:nvSpPr>
            <p:spPr bwMode="auto">
              <a:xfrm>
                <a:off x="2255734" y="4491628"/>
                <a:ext cx="136525" cy="174625"/>
              </a:xfrm>
              <a:custGeom>
                <a:avLst/>
                <a:gdLst>
                  <a:gd name="T0" fmla="*/ 74 w 74"/>
                  <a:gd name="T1" fmla="*/ 41 h 94"/>
                  <a:gd name="T2" fmla="*/ 64 w 74"/>
                  <a:gd name="T3" fmla="*/ 35 h 94"/>
                  <a:gd name="T4" fmla="*/ 51 w 74"/>
                  <a:gd name="T5" fmla="*/ 5 h 94"/>
                  <a:gd name="T6" fmla="*/ 58 w 74"/>
                  <a:gd name="T7" fmla="*/ 39 h 94"/>
                  <a:gd name="T8" fmla="*/ 47 w 74"/>
                  <a:gd name="T9" fmla="*/ 47 h 94"/>
                  <a:gd name="T10" fmla="*/ 55 w 74"/>
                  <a:gd name="T11" fmla="*/ 34 h 94"/>
                  <a:gd name="T12" fmla="*/ 47 w 74"/>
                  <a:gd name="T13" fmla="*/ 29 h 94"/>
                  <a:gd name="T14" fmla="*/ 54 w 74"/>
                  <a:gd name="T15" fmla="*/ 22 h 94"/>
                  <a:gd name="T16" fmla="*/ 54 w 74"/>
                  <a:gd name="T17" fmla="*/ 20 h 94"/>
                  <a:gd name="T18" fmla="*/ 54 w 74"/>
                  <a:gd name="T19" fmla="*/ 19 h 94"/>
                  <a:gd name="T20" fmla="*/ 41 w 74"/>
                  <a:gd name="T21" fmla="*/ 19 h 94"/>
                  <a:gd name="T22" fmla="*/ 44 w 74"/>
                  <a:gd name="T23" fmla="*/ 22 h 94"/>
                  <a:gd name="T24" fmla="*/ 44 w 74"/>
                  <a:gd name="T25" fmla="*/ 32 h 94"/>
                  <a:gd name="T26" fmla="*/ 48 w 74"/>
                  <a:gd name="T27" fmla="*/ 37 h 94"/>
                  <a:gd name="T28" fmla="*/ 40 w 74"/>
                  <a:gd name="T29" fmla="*/ 58 h 94"/>
                  <a:gd name="T30" fmla="*/ 44 w 74"/>
                  <a:gd name="T31" fmla="*/ 61 h 94"/>
                  <a:gd name="T32" fmla="*/ 59 w 74"/>
                  <a:gd name="T33" fmla="*/ 46 h 94"/>
                  <a:gd name="T34" fmla="*/ 59 w 74"/>
                  <a:gd name="T35" fmla="*/ 46 h 94"/>
                  <a:gd name="T36" fmla="*/ 66 w 74"/>
                  <a:gd name="T37" fmla="*/ 93 h 94"/>
                  <a:gd name="T38" fmla="*/ 68 w 74"/>
                  <a:gd name="T39" fmla="*/ 93 h 94"/>
                  <a:gd name="T40" fmla="*/ 65 w 74"/>
                  <a:gd name="T41" fmla="*/ 42 h 94"/>
                  <a:gd name="T42" fmla="*/ 73 w 74"/>
                  <a:gd name="T43" fmla="*/ 41 h 94"/>
                  <a:gd name="T44" fmla="*/ 74 w 74"/>
                  <a:gd name="T45" fmla="*/ 41 h 94"/>
                  <a:gd name="T46" fmla="*/ 43 w 74"/>
                  <a:gd name="T47" fmla="*/ 42 h 94"/>
                  <a:gd name="T48" fmla="*/ 35 w 74"/>
                  <a:gd name="T49" fmla="*/ 48 h 94"/>
                  <a:gd name="T50" fmla="*/ 39 w 74"/>
                  <a:gd name="T51" fmla="*/ 38 h 94"/>
                  <a:gd name="T52" fmla="*/ 37 w 74"/>
                  <a:gd name="T53" fmla="*/ 29 h 94"/>
                  <a:gd name="T54" fmla="*/ 40 w 74"/>
                  <a:gd name="T55" fmla="*/ 27 h 94"/>
                  <a:gd name="T56" fmla="*/ 34 w 74"/>
                  <a:gd name="T57" fmla="*/ 16 h 94"/>
                  <a:gd name="T58" fmla="*/ 32 w 74"/>
                  <a:gd name="T59" fmla="*/ 15 h 94"/>
                  <a:gd name="T60" fmla="*/ 4 w 74"/>
                  <a:gd name="T61" fmla="*/ 46 h 94"/>
                  <a:gd name="T62" fmla="*/ 30 w 74"/>
                  <a:gd name="T63" fmla="*/ 29 h 94"/>
                  <a:gd name="T64" fmla="*/ 8 w 74"/>
                  <a:gd name="T65" fmla="*/ 52 h 94"/>
                  <a:gd name="T66" fmla="*/ 0 w 74"/>
                  <a:gd name="T67" fmla="*/ 56 h 94"/>
                  <a:gd name="T68" fmla="*/ 3 w 74"/>
                  <a:gd name="T69" fmla="*/ 61 h 94"/>
                  <a:gd name="T70" fmla="*/ 23 w 74"/>
                  <a:gd name="T71" fmla="*/ 54 h 94"/>
                  <a:gd name="T72" fmla="*/ 25 w 74"/>
                  <a:gd name="T73" fmla="*/ 53 h 94"/>
                  <a:gd name="T74" fmla="*/ 25 w 74"/>
                  <a:gd name="T75" fmla="*/ 53 h 94"/>
                  <a:gd name="T76" fmla="*/ 20 w 74"/>
                  <a:gd name="T77" fmla="*/ 72 h 94"/>
                  <a:gd name="T78" fmla="*/ 25 w 74"/>
                  <a:gd name="T79" fmla="*/ 76 h 94"/>
                  <a:gd name="T80" fmla="*/ 26 w 74"/>
                  <a:gd name="T81" fmla="*/ 76 h 94"/>
                  <a:gd name="T82" fmla="*/ 30 w 74"/>
                  <a:gd name="T83" fmla="*/ 67 h 94"/>
                  <a:gd name="T84" fmla="*/ 31 w 74"/>
                  <a:gd name="T85" fmla="*/ 66 h 94"/>
                  <a:gd name="T86" fmla="*/ 32 w 74"/>
                  <a:gd name="T87" fmla="*/ 75 h 94"/>
                  <a:gd name="T88" fmla="*/ 35 w 74"/>
                  <a:gd name="T89" fmla="*/ 76 h 94"/>
                  <a:gd name="T90" fmla="*/ 38 w 74"/>
                  <a:gd name="T91" fmla="*/ 76 h 94"/>
                  <a:gd name="T92" fmla="*/ 35 w 74"/>
                  <a:gd name="T93" fmla="*/ 61 h 94"/>
                  <a:gd name="T94" fmla="*/ 43 w 74"/>
                  <a:gd name="T95" fmla="*/ 42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4" h="94">
                    <a:moveTo>
                      <a:pt x="74" y="41"/>
                    </a:moveTo>
                    <a:cubicBezTo>
                      <a:pt x="73" y="36"/>
                      <a:pt x="70" y="34"/>
                      <a:pt x="64" y="35"/>
                    </a:cubicBezTo>
                    <a:cubicBezTo>
                      <a:pt x="63" y="24"/>
                      <a:pt x="67" y="0"/>
                      <a:pt x="51" y="5"/>
                    </a:cubicBezTo>
                    <a:cubicBezTo>
                      <a:pt x="50" y="9"/>
                      <a:pt x="61" y="31"/>
                      <a:pt x="58" y="39"/>
                    </a:cubicBezTo>
                    <a:cubicBezTo>
                      <a:pt x="58" y="39"/>
                      <a:pt x="47" y="47"/>
                      <a:pt x="47" y="47"/>
                    </a:cubicBezTo>
                    <a:cubicBezTo>
                      <a:pt x="48" y="41"/>
                      <a:pt x="53" y="39"/>
                      <a:pt x="55" y="34"/>
                    </a:cubicBezTo>
                    <a:cubicBezTo>
                      <a:pt x="56" y="30"/>
                      <a:pt x="49" y="31"/>
                      <a:pt x="47" y="29"/>
                    </a:cubicBezTo>
                    <a:cubicBezTo>
                      <a:pt x="48" y="26"/>
                      <a:pt x="51" y="23"/>
                      <a:pt x="54" y="22"/>
                    </a:cubicBezTo>
                    <a:cubicBezTo>
                      <a:pt x="54" y="21"/>
                      <a:pt x="54" y="21"/>
                      <a:pt x="54" y="20"/>
                    </a:cubicBezTo>
                    <a:cubicBezTo>
                      <a:pt x="54" y="20"/>
                      <a:pt x="54" y="19"/>
                      <a:pt x="54" y="19"/>
                    </a:cubicBezTo>
                    <a:cubicBezTo>
                      <a:pt x="50" y="17"/>
                      <a:pt x="45" y="17"/>
                      <a:pt x="41" y="19"/>
                    </a:cubicBezTo>
                    <a:cubicBezTo>
                      <a:pt x="41" y="22"/>
                      <a:pt x="42" y="22"/>
                      <a:pt x="44" y="22"/>
                    </a:cubicBezTo>
                    <a:cubicBezTo>
                      <a:pt x="44" y="26"/>
                      <a:pt x="44" y="29"/>
                      <a:pt x="44" y="32"/>
                    </a:cubicBezTo>
                    <a:cubicBezTo>
                      <a:pt x="45" y="34"/>
                      <a:pt x="47" y="35"/>
                      <a:pt x="48" y="37"/>
                    </a:cubicBezTo>
                    <a:cubicBezTo>
                      <a:pt x="46" y="41"/>
                      <a:pt x="35" y="51"/>
                      <a:pt x="40" y="58"/>
                    </a:cubicBezTo>
                    <a:cubicBezTo>
                      <a:pt x="41" y="60"/>
                      <a:pt x="42" y="60"/>
                      <a:pt x="44" y="61"/>
                    </a:cubicBezTo>
                    <a:cubicBezTo>
                      <a:pt x="49" y="55"/>
                      <a:pt x="51" y="50"/>
                      <a:pt x="59" y="46"/>
                    </a:cubicBezTo>
                    <a:cubicBezTo>
                      <a:pt x="59" y="46"/>
                      <a:pt x="59" y="46"/>
                      <a:pt x="59" y="46"/>
                    </a:cubicBezTo>
                    <a:cubicBezTo>
                      <a:pt x="61" y="60"/>
                      <a:pt x="59" y="83"/>
                      <a:pt x="66" y="93"/>
                    </a:cubicBezTo>
                    <a:cubicBezTo>
                      <a:pt x="67" y="94"/>
                      <a:pt x="67" y="93"/>
                      <a:pt x="68" y="93"/>
                    </a:cubicBezTo>
                    <a:cubicBezTo>
                      <a:pt x="68" y="78"/>
                      <a:pt x="67" y="60"/>
                      <a:pt x="65" y="42"/>
                    </a:cubicBezTo>
                    <a:cubicBezTo>
                      <a:pt x="68" y="42"/>
                      <a:pt x="72" y="42"/>
                      <a:pt x="73" y="41"/>
                    </a:cubicBezTo>
                    <a:cubicBezTo>
                      <a:pt x="74" y="41"/>
                      <a:pt x="74" y="41"/>
                      <a:pt x="74" y="41"/>
                    </a:cubicBezTo>
                    <a:close/>
                    <a:moveTo>
                      <a:pt x="43" y="42"/>
                    </a:moveTo>
                    <a:cubicBezTo>
                      <a:pt x="39" y="44"/>
                      <a:pt x="38" y="46"/>
                      <a:pt x="35" y="48"/>
                    </a:cubicBezTo>
                    <a:cubicBezTo>
                      <a:pt x="35" y="42"/>
                      <a:pt x="39" y="42"/>
                      <a:pt x="39" y="38"/>
                    </a:cubicBezTo>
                    <a:cubicBezTo>
                      <a:pt x="40" y="35"/>
                      <a:pt x="37" y="33"/>
                      <a:pt x="37" y="29"/>
                    </a:cubicBezTo>
                    <a:cubicBezTo>
                      <a:pt x="38" y="28"/>
                      <a:pt x="39" y="28"/>
                      <a:pt x="40" y="27"/>
                    </a:cubicBezTo>
                    <a:cubicBezTo>
                      <a:pt x="41" y="24"/>
                      <a:pt x="36" y="16"/>
                      <a:pt x="34" y="16"/>
                    </a:cubicBezTo>
                    <a:cubicBezTo>
                      <a:pt x="33" y="16"/>
                      <a:pt x="32" y="15"/>
                      <a:pt x="32" y="15"/>
                    </a:cubicBezTo>
                    <a:cubicBezTo>
                      <a:pt x="22" y="28"/>
                      <a:pt x="10" y="30"/>
                      <a:pt x="4" y="46"/>
                    </a:cubicBezTo>
                    <a:cubicBezTo>
                      <a:pt x="13" y="41"/>
                      <a:pt x="17" y="31"/>
                      <a:pt x="30" y="29"/>
                    </a:cubicBezTo>
                    <a:cubicBezTo>
                      <a:pt x="29" y="39"/>
                      <a:pt x="16" y="48"/>
                      <a:pt x="8" y="52"/>
                    </a:cubicBezTo>
                    <a:cubicBezTo>
                      <a:pt x="4" y="54"/>
                      <a:pt x="2" y="52"/>
                      <a:pt x="0" y="56"/>
                    </a:cubicBezTo>
                    <a:cubicBezTo>
                      <a:pt x="0" y="59"/>
                      <a:pt x="1" y="60"/>
                      <a:pt x="3" y="61"/>
                    </a:cubicBezTo>
                    <a:cubicBezTo>
                      <a:pt x="10" y="63"/>
                      <a:pt x="22" y="58"/>
                      <a:pt x="23" y="54"/>
                    </a:cubicBezTo>
                    <a:cubicBezTo>
                      <a:pt x="24" y="54"/>
                      <a:pt x="24" y="53"/>
                      <a:pt x="25" y="53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23" y="59"/>
                      <a:pt x="22" y="66"/>
                      <a:pt x="20" y="72"/>
                    </a:cubicBezTo>
                    <a:cubicBezTo>
                      <a:pt x="21" y="74"/>
                      <a:pt x="23" y="75"/>
                      <a:pt x="25" y="76"/>
                    </a:cubicBezTo>
                    <a:cubicBezTo>
                      <a:pt x="25" y="76"/>
                      <a:pt x="26" y="76"/>
                      <a:pt x="26" y="76"/>
                    </a:cubicBezTo>
                    <a:cubicBezTo>
                      <a:pt x="28" y="73"/>
                      <a:pt x="29" y="70"/>
                      <a:pt x="30" y="67"/>
                    </a:cubicBezTo>
                    <a:cubicBezTo>
                      <a:pt x="31" y="67"/>
                      <a:pt x="31" y="67"/>
                      <a:pt x="31" y="66"/>
                    </a:cubicBezTo>
                    <a:cubicBezTo>
                      <a:pt x="32" y="69"/>
                      <a:pt x="32" y="72"/>
                      <a:pt x="32" y="75"/>
                    </a:cubicBezTo>
                    <a:cubicBezTo>
                      <a:pt x="33" y="75"/>
                      <a:pt x="34" y="76"/>
                      <a:pt x="35" y="76"/>
                    </a:cubicBezTo>
                    <a:cubicBezTo>
                      <a:pt x="36" y="76"/>
                      <a:pt x="37" y="76"/>
                      <a:pt x="38" y="76"/>
                    </a:cubicBezTo>
                    <a:cubicBezTo>
                      <a:pt x="37" y="71"/>
                      <a:pt x="36" y="66"/>
                      <a:pt x="35" y="61"/>
                    </a:cubicBezTo>
                    <a:cubicBezTo>
                      <a:pt x="38" y="54"/>
                      <a:pt x="40" y="48"/>
                      <a:pt x="43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" name="î$ḻîḑe">
                <a:extLst>
                  <a:ext uri="{FF2B5EF4-FFF2-40B4-BE49-F238E27FC236}">
                    <a16:creationId xmlns:a16="http://schemas.microsoft.com/office/drawing/2014/main" id="{88D40889-123C-4AB2-B61C-ED0CA8723BBF}"/>
                  </a:ext>
                </a:extLst>
              </p:cNvPr>
              <p:cNvSpPr/>
              <p:nvPr/>
            </p:nvSpPr>
            <p:spPr bwMode="auto">
              <a:xfrm>
                <a:off x="2055709" y="4566240"/>
                <a:ext cx="136525" cy="150813"/>
              </a:xfrm>
              <a:custGeom>
                <a:avLst/>
                <a:gdLst>
                  <a:gd name="T0" fmla="*/ 55 w 74"/>
                  <a:gd name="T1" fmla="*/ 53 h 82"/>
                  <a:gd name="T2" fmla="*/ 54 w 74"/>
                  <a:gd name="T3" fmla="*/ 51 h 82"/>
                  <a:gd name="T4" fmla="*/ 57 w 74"/>
                  <a:gd name="T5" fmla="*/ 49 h 82"/>
                  <a:gd name="T6" fmla="*/ 56 w 74"/>
                  <a:gd name="T7" fmla="*/ 45 h 82"/>
                  <a:gd name="T8" fmla="*/ 52 w 74"/>
                  <a:gd name="T9" fmla="*/ 45 h 82"/>
                  <a:gd name="T10" fmla="*/ 51 w 74"/>
                  <a:gd name="T11" fmla="*/ 44 h 82"/>
                  <a:gd name="T12" fmla="*/ 60 w 74"/>
                  <a:gd name="T13" fmla="*/ 32 h 82"/>
                  <a:gd name="T14" fmla="*/ 60 w 74"/>
                  <a:gd name="T15" fmla="*/ 30 h 82"/>
                  <a:gd name="T16" fmla="*/ 34 w 74"/>
                  <a:gd name="T17" fmla="*/ 38 h 82"/>
                  <a:gd name="T18" fmla="*/ 33 w 74"/>
                  <a:gd name="T19" fmla="*/ 38 h 82"/>
                  <a:gd name="T20" fmla="*/ 60 w 74"/>
                  <a:gd name="T21" fmla="*/ 16 h 82"/>
                  <a:gd name="T22" fmla="*/ 61 w 74"/>
                  <a:gd name="T23" fmla="*/ 10 h 82"/>
                  <a:gd name="T24" fmla="*/ 42 w 74"/>
                  <a:gd name="T25" fmla="*/ 11 h 82"/>
                  <a:gd name="T26" fmla="*/ 27 w 74"/>
                  <a:gd name="T27" fmla="*/ 0 h 82"/>
                  <a:gd name="T28" fmla="*/ 24 w 74"/>
                  <a:gd name="T29" fmla="*/ 0 h 82"/>
                  <a:gd name="T30" fmla="*/ 29 w 74"/>
                  <a:gd name="T31" fmla="*/ 21 h 82"/>
                  <a:gd name="T32" fmla="*/ 11 w 74"/>
                  <a:gd name="T33" fmla="*/ 39 h 82"/>
                  <a:gd name="T34" fmla="*/ 1 w 74"/>
                  <a:gd name="T35" fmla="*/ 44 h 82"/>
                  <a:gd name="T36" fmla="*/ 0 w 74"/>
                  <a:gd name="T37" fmla="*/ 47 h 82"/>
                  <a:gd name="T38" fmla="*/ 35 w 74"/>
                  <a:gd name="T39" fmla="*/ 26 h 82"/>
                  <a:gd name="T40" fmla="*/ 35 w 74"/>
                  <a:gd name="T41" fmla="*/ 26 h 82"/>
                  <a:gd name="T42" fmla="*/ 30 w 74"/>
                  <a:gd name="T43" fmla="*/ 48 h 82"/>
                  <a:gd name="T44" fmla="*/ 40 w 74"/>
                  <a:gd name="T45" fmla="*/ 57 h 82"/>
                  <a:gd name="T46" fmla="*/ 35 w 74"/>
                  <a:gd name="T47" fmla="*/ 78 h 82"/>
                  <a:gd name="T48" fmla="*/ 45 w 74"/>
                  <a:gd name="T49" fmla="*/ 82 h 82"/>
                  <a:gd name="T50" fmla="*/ 47 w 74"/>
                  <a:gd name="T51" fmla="*/ 80 h 82"/>
                  <a:gd name="T52" fmla="*/ 46 w 74"/>
                  <a:gd name="T53" fmla="*/ 67 h 82"/>
                  <a:gd name="T54" fmla="*/ 47 w 74"/>
                  <a:gd name="T55" fmla="*/ 66 h 82"/>
                  <a:gd name="T56" fmla="*/ 50 w 74"/>
                  <a:gd name="T57" fmla="*/ 73 h 82"/>
                  <a:gd name="T58" fmla="*/ 58 w 74"/>
                  <a:gd name="T59" fmla="*/ 79 h 82"/>
                  <a:gd name="T60" fmla="*/ 59 w 74"/>
                  <a:gd name="T61" fmla="*/ 79 h 82"/>
                  <a:gd name="T62" fmla="*/ 53 w 74"/>
                  <a:gd name="T63" fmla="*/ 57 h 82"/>
                  <a:gd name="T64" fmla="*/ 56 w 74"/>
                  <a:gd name="T65" fmla="*/ 55 h 82"/>
                  <a:gd name="T66" fmla="*/ 56 w 74"/>
                  <a:gd name="T67" fmla="*/ 55 h 82"/>
                  <a:gd name="T68" fmla="*/ 69 w 74"/>
                  <a:gd name="T69" fmla="*/ 69 h 82"/>
                  <a:gd name="T70" fmla="*/ 74 w 74"/>
                  <a:gd name="T71" fmla="*/ 64 h 82"/>
                  <a:gd name="T72" fmla="*/ 55 w 74"/>
                  <a:gd name="T73" fmla="*/ 53 h 82"/>
                  <a:gd name="T74" fmla="*/ 40 w 74"/>
                  <a:gd name="T75" fmla="*/ 46 h 82"/>
                  <a:gd name="T76" fmla="*/ 39 w 74"/>
                  <a:gd name="T77" fmla="*/ 46 h 82"/>
                  <a:gd name="T78" fmla="*/ 38 w 74"/>
                  <a:gd name="T79" fmla="*/ 46 h 82"/>
                  <a:gd name="T80" fmla="*/ 37 w 74"/>
                  <a:gd name="T81" fmla="*/ 44 h 82"/>
                  <a:gd name="T82" fmla="*/ 44 w 74"/>
                  <a:gd name="T83" fmla="*/ 36 h 82"/>
                  <a:gd name="T84" fmla="*/ 46 w 74"/>
                  <a:gd name="T85" fmla="*/ 35 h 82"/>
                  <a:gd name="T86" fmla="*/ 46 w 74"/>
                  <a:gd name="T87" fmla="*/ 35 h 82"/>
                  <a:gd name="T88" fmla="*/ 40 w 74"/>
                  <a:gd name="T89" fmla="*/ 46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74" h="82">
                    <a:moveTo>
                      <a:pt x="55" y="53"/>
                    </a:moveTo>
                    <a:cubicBezTo>
                      <a:pt x="55" y="53"/>
                      <a:pt x="54" y="52"/>
                      <a:pt x="54" y="51"/>
                    </a:cubicBezTo>
                    <a:cubicBezTo>
                      <a:pt x="55" y="51"/>
                      <a:pt x="56" y="50"/>
                      <a:pt x="57" y="49"/>
                    </a:cubicBezTo>
                    <a:cubicBezTo>
                      <a:pt x="57" y="48"/>
                      <a:pt x="56" y="47"/>
                      <a:pt x="56" y="45"/>
                    </a:cubicBezTo>
                    <a:cubicBezTo>
                      <a:pt x="54" y="45"/>
                      <a:pt x="53" y="45"/>
                      <a:pt x="52" y="45"/>
                    </a:cubicBezTo>
                    <a:cubicBezTo>
                      <a:pt x="51" y="45"/>
                      <a:pt x="51" y="44"/>
                      <a:pt x="51" y="44"/>
                    </a:cubicBezTo>
                    <a:cubicBezTo>
                      <a:pt x="53" y="40"/>
                      <a:pt x="59" y="36"/>
                      <a:pt x="60" y="32"/>
                    </a:cubicBezTo>
                    <a:cubicBezTo>
                      <a:pt x="60" y="31"/>
                      <a:pt x="60" y="31"/>
                      <a:pt x="60" y="30"/>
                    </a:cubicBezTo>
                    <a:cubicBezTo>
                      <a:pt x="50" y="21"/>
                      <a:pt x="41" y="31"/>
                      <a:pt x="34" y="38"/>
                    </a:cubicBezTo>
                    <a:cubicBezTo>
                      <a:pt x="33" y="38"/>
                      <a:pt x="33" y="38"/>
                      <a:pt x="33" y="38"/>
                    </a:cubicBezTo>
                    <a:cubicBezTo>
                      <a:pt x="34" y="30"/>
                      <a:pt x="48" y="16"/>
                      <a:pt x="60" y="16"/>
                    </a:cubicBezTo>
                    <a:cubicBezTo>
                      <a:pt x="61" y="14"/>
                      <a:pt x="61" y="12"/>
                      <a:pt x="61" y="10"/>
                    </a:cubicBezTo>
                    <a:cubicBezTo>
                      <a:pt x="50" y="3"/>
                      <a:pt x="52" y="11"/>
                      <a:pt x="42" y="11"/>
                    </a:cubicBezTo>
                    <a:cubicBezTo>
                      <a:pt x="38" y="10"/>
                      <a:pt x="32" y="1"/>
                      <a:pt x="27" y="0"/>
                    </a:cubicBezTo>
                    <a:cubicBezTo>
                      <a:pt x="26" y="0"/>
                      <a:pt x="25" y="0"/>
                      <a:pt x="24" y="0"/>
                    </a:cubicBezTo>
                    <a:cubicBezTo>
                      <a:pt x="21" y="5"/>
                      <a:pt x="30" y="14"/>
                      <a:pt x="29" y="21"/>
                    </a:cubicBezTo>
                    <a:cubicBezTo>
                      <a:pt x="19" y="27"/>
                      <a:pt x="17" y="33"/>
                      <a:pt x="11" y="39"/>
                    </a:cubicBezTo>
                    <a:cubicBezTo>
                      <a:pt x="8" y="42"/>
                      <a:pt x="4" y="42"/>
                      <a:pt x="1" y="44"/>
                    </a:cubicBezTo>
                    <a:cubicBezTo>
                      <a:pt x="1" y="45"/>
                      <a:pt x="0" y="46"/>
                      <a:pt x="0" y="47"/>
                    </a:cubicBezTo>
                    <a:cubicBezTo>
                      <a:pt x="11" y="69"/>
                      <a:pt x="23" y="30"/>
                      <a:pt x="35" y="26"/>
                    </a:cubicBezTo>
                    <a:cubicBezTo>
                      <a:pt x="35" y="26"/>
                      <a:pt x="35" y="26"/>
                      <a:pt x="35" y="26"/>
                    </a:cubicBezTo>
                    <a:cubicBezTo>
                      <a:pt x="33" y="33"/>
                      <a:pt x="28" y="39"/>
                      <a:pt x="30" y="48"/>
                    </a:cubicBezTo>
                    <a:cubicBezTo>
                      <a:pt x="30" y="51"/>
                      <a:pt x="37" y="56"/>
                      <a:pt x="40" y="57"/>
                    </a:cubicBezTo>
                    <a:cubicBezTo>
                      <a:pt x="37" y="64"/>
                      <a:pt x="32" y="69"/>
                      <a:pt x="35" y="78"/>
                    </a:cubicBezTo>
                    <a:cubicBezTo>
                      <a:pt x="39" y="79"/>
                      <a:pt x="42" y="80"/>
                      <a:pt x="45" y="82"/>
                    </a:cubicBezTo>
                    <a:cubicBezTo>
                      <a:pt x="46" y="81"/>
                      <a:pt x="46" y="81"/>
                      <a:pt x="47" y="80"/>
                    </a:cubicBezTo>
                    <a:cubicBezTo>
                      <a:pt x="49" y="77"/>
                      <a:pt x="45" y="70"/>
                      <a:pt x="46" y="67"/>
                    </a:cubicBezTo>
                    <a:cubicBezTo>
                      <a:pt x="46" y="66"/>
                      <a:pt x="46" y="66"/>
                      <a:pt x="47" y="66"/>
                    </a:cubicBezTo>
                    <a:cubicBezTo>
                      <a:pt x="48" y="67"/>
                      <a:pt x="49" y="71"/>
                      <a:pt x="50" y="73"/>
                    </a:cubicBezTo>
                    <a:cubicBezTo>
                      <a:pt x="52" y="76"/>
                      <a:pt x="55" y="77"/>
                      <a:pt x="58" y="79"/>
                    </a:cubicBezTo>
                    <a:cubicBezTo>
                      <a:pt x="58" y="79"/>
                      <a:pt x="58" y="79"/>
                      <a:pt x="59" y="79"/>
                    </a:cubicBezTo>
                    <a:cubicBezTo>
                      <a:pt x="60" y="72"/>
                      <a:pt x="53" y="64"/>
                      <a:pt x="53" y="57"/>
                    </a:cubicBezTo>
                    <a:cubicBezTo>
                      <a:pt x="54" y="56"/>
                      <a:pt x="55" y="56"/>
                      <a:pt x="56" y="55"/>
                    </a:cubicBezTo>
                    <a:cubicBezTo>
                      <a:pt x="56" y="55"/>
                      <a:pt x="56" y="55"/>
                      <a:pt x="56" y="55"/>
                    </a:cubicBezTo>
                    <a:cubicBezTo>
                      <a:pt x="63" y="60"/>
                      <a:pt x="59" y="67"/>
                      <a:pt x="69" y="69"/>
                    </a:cubicBezTo>
                    <a:cubicBezTo>
                      <a:pt x="71" y="67"/>
                      <a:pt x="72" y="66"/>
                      <a:pt x="74" y="64"/>
                    </a:cubicBezTo>
                    <a:cubicBezTo>
                      <a:pt x="71" y="56"/>
                      <a:pt x="63" y="51"/>
                      <a:pt x="55" y="53"/>
                    </a:cubicBezTo>
                    <a:close/>
                    <a:moveTo>
                      <a:pt x="40" y="46"/>
                    </a:moveTo>
                    <a:cubicBezTo>
                      <a:pt x="40" y="46"/>
                      <a:pt x="39" y="46"/>
                      <a:pt x="39" y="46"/>
                    </a:cubicBezTo>
                    <a:cubicBezTo>
                      <a:pt x="38" y="46"/>
                      <a:pt x="38" y="46"/>
                      <a:pt x="38" y="46"/>
                    </a:cubicBezTo>
                    <a:cubicBezTo>
                      <a:pt x="38" y="45"/>
                      <a:pt x="37" y="45"/>
                      <a:pt x="37" y="44"/>
                    </a:cubicBezTo>
                    <a:cubicBezTo>
                      <a:pt x="39" y="41"/>
                      <a:pt x="42" y="39"/>
                      <a:pt x="44" y="36"/>
                    </a:cubicBezTo>
                    <a:cubicBezTo>
                      <a:pt x="45" y="36"/>
                      <a:pt x="45" y="35"/>
                      <a:pt x="46" y="35"/>
                    </a:cubicBezTo>
                    <a:cubicBezTo>
                      <a:pt x="46" y="35"/>
                      <a:pt x="46" y="35"/>
                      <a:pt x="46" y="35"/>
                    </a:cubicBezTo>
                    <a:cubicBezTo>
                      <a:pt x="44" y="39"/>
                      <a:pt x="42" y="42"/>
                      <a:pt x="40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" name="ïşḻíḍe">
                <a:extLst>
                  <a:ext uri="{FF2B5EF4-FFF2-40B4-BE49-F238E27FC236}">
                    <a16:creationId xmlns:a16="http://schemas.microsoft.com/office/drawing/2014/main" id="{C1214542-1BD1-4241-BBA2-1ED3B196461E}"/>
                  </a:ext>
                </a:extLst>
              </p:cNvPr>
              <p:cNvSpPr/>
              <p:nvPr/>
            </p:nvSpPr>
            <p:spPr bwMode="auto">
              <a:xfrm>
                <a:off x="1882672" y="4669428"/>
                <a:ext cx="160338" cy="169863"/>
              </a:xfrm>
              <a:custGeom>
                <a:avLst/>
                <a:gdLst>
                  <a:gd name="T0" fmla="*/ 29 w 87"/>
                  <a:gd name="T1" fmla="*/ 8 h 92"/>
                  <a:gd name="T2" fmla="*/ 52 w 87"/>
                  <a:gd name="T3" fmla="*/ 17 h 92"/>
                  <a:gd name="T4" fmla="*/ 61 w 87"/>
                  <a:gd name="T5" fmla="*/ 16 h 92"/>
                  <a:gd name="T6" fmla="*/ 62 w 87"/>
                  <a:gd name="T7" fmla="*/ 17 h 92"/>
                  <a:gd name="T8" fmla="*/ 69 w 87"/>
                  <a:gd name="T9" fmla="*/ 42 h 92"/>
                  <a:gd name="T10" fmla="*/ 86 w 87"/>
                  <a:gd name="T11" fmla="*/ 35 h 92"/>
                  <a:gd name="T12" fmla="*/ 87 w 87"/>
                  <a:gd name="T13" fmla="*/ 39 h 92"/>
                  <a:gd name="T14" fmla="*/ 76 w 87"/>
                  <a:gd name="T15" fmla="*/ 55 h 92"/>
                  <a:gd name="T16" fmla="*/ 67 w 87"/>
                  <a:gd name="T17" fmla="*/ 76 h 92"/>
                  <a:gd name="T18" fmla="*/ 65 w 87"/>
                  <a:gd name="T19" fmla="*/ 74 h 92"/>
                  <a:gd name="T20" fmla="*/ 69 w 87"/>
                  <a:gd name="T21" fmla="*/ 53 h 92"/>
                  <a:gd name="T22" fmla="*/ 55 w 87"/>
                  <a:gd name="T23" fmla="*/ 40 h 92"/>
                  <a:gd name="T24" fmla="*/ 45 w 87"/>
                  <a:gd name="T25" fmla="*/ 44 h 92"/>
                  <a:gd name="T26" fmla="*/ 46 w 87"/>
                  <a:gd name="T27" fmla="*/ 89 h 92"/>
                  <a:gd name="T28" fmla="*/ 38 w 87"/>
                  <a:gd name="T29" fmla="*/ 92 h 92"/>
                  <a:gd name="T30" fmla="*/ 27 w 87"/>
                  <a:gd name="T31" fmla="*/ 68 h 92"/>
                  <a:gd name="T32" fmla="*/ 14 w 87"/>
                  <a:gd name="T33" fmla="*/ 70 h 92"/>
                  <a:gd name="T34" fmla="*/ 12 w 87"/>
                  <a:gd name="T35" fmla="*/ 65 h 92"/>
                  <a:gd name="T36" fmla="*/ 18 w 87"/>
                  <a:gd name="T37" fmla="*/ 58 h 92"/>
                  <a:gd name="T38" fmla="*/ 0 w 87"/>
                  <a:gd name="T39" fmla="*/ 42 h 92"/>
                  <a:gd name="T40" fmla="*/ 0 w 87"/>
                  <a:gd name="T41" fmla="*/ 42 h 92"/>
                  <a:gd name="T42" fmla="*/ 21 w 87"/>
                  <a:gd name="T43" fmla="*/ 39 h 92"/>
                  <a:gd name="T44" fmla="*/ 27 w 87"/>
                  <a:gd name="T45" fmla="*/ 48 h 92"/>
                  <a:gd name="T46" fmla="*/ 34 w 87"/>
                  <a:gd name="T47" fmla="*/ 52 h 92"/>
                  <a:gd name="T48" fmla="*/ 36 w 87"/>
                  <a:gd name="T49" fmla="*/ 62 h 92"/>
                  <a:gd name="T50" fmla="*/ 39 w 87"/>
                  <a:gd name="T51" fmla="*/ 44 h 92"/>
                  <a:gd name="T52" fmla="*/ 46 w 87"/>
                  <a:gd name="T53" fmla="*/ 28 h 92"/>
                  <a:gd name="T54" fmla="*/ 29 w 87"/>
                  <a:gd name="T55" fmla="*/ 8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87" h="92">
                    <a:moveTo>
                      <a:pt x="29" y="8"/>
                    </a:moveTo>
                    <a:cubicBezTo>
                      <a:pt x="42" y="0"/>
                      <a:pt x="43" y="12"/>
                      <a:pt x="52" y="17"/>
                    </a:cubicBezTo>
                    <a:cubicBezTo>
                      <a:pt x="55" y="15"/>
                      <a:pt x="58" y="15"/>
                      <a:pt x="61" y="16"/>
                    </a:cubicBezTo>
                    <a:cubicBezTo>
                      <a:pt x="61" y="16"/>
                      <a:pt x="62" y="17"/>
                      <a:pt x="62" y="17"/>
                    </a:cubicBezTo>
                    <a:cubicBezTo>
                      <a:pt x="62" y="26"/>
                      <a:pt x="58" y="33"/>
                      <a:pt x="69" y="42"/>
                    </a:cubicBezTo>
                    <a:cubicBezTo>
                      <a:pt x="75" y="35"/>
                      <a:pt x="80" y="33"/>
                      <a:pt x="86" y="35"/>
                    </a:cubicBezTo>
                    <a:cubicBezTo>
                      <a:pt x="87" y="36"/>
                      <a:pt x="87" y="38"/>
                      <a:pt x="87" y="39"/>
                    </a:cubicBezTo>
                    <a:cubicBezTo>
                      <a:pt x="83" y="45"/>
                      <a:pt x="80" y="50"/>
                      <a:pt x="76" y="55"/>
                    </a:cubicBezTo>
                    <a:cubicBezTo>
                      <a:pt x="71" y="62"/>
                      <a:pt x="71" y="70"/>
                      <a:pt x="67" y="76"/>
                    </a:cubicBezTo>
                    <a:cubicBezTo>
                      <a:pt x="66" y="75"/>
                      <a:pt x="66" y="75"/>
                      <a:pt x="65" y="74"/>
                    </a:cubicBezTo>
                    <a:cubicBezTo>
                      <a:pt x="63" y="66"/>
                      <a:pt x="67" y="60"/>
                      <a:pt x="69" y="53"/>
                    </a:cubicBezTo>
                    <a:cubicBezTo>
                      <a:pt x="64" y="51"/>
                      <a:pt x="60" y="46"/>
                      <a:pt x="55" y="40"/>
                    </a:cubicBezTo>
                    <a:cubicBezTo>
                      <a:pt x="52" y="42"/>
                      <a:pt x="49" y="41"/>
                      <a:pt x="45" y="44"/>
                    </a:cubicBezTo>
                    <a:cubicBezTo>
                      <a:pt x="40" y="59"/>
                      <a:pt x="48" y="75"/>
                      <a:pt x="46" y="89"/>
                    </a:cubicBezTo>
                    <a:cubicBezTo>
                      <a:pt x="43" y="92"/>
                      <a:pt x="41" y="91"/>
                      <a:pt x="38" y="92"/>
                    </a:cubicBezTo>
                    <a:cubicBezTo>
                      <a:pt x="31" y="83"/>
                      <a:pt x="33" y="76"/>
                      <a:pt x="27" y="68"/>
                    </a:cubicBezTo>
                    <a:cubicBezTo>
                      <a:pt x="23" y="71"/>
                      <a:pt x="18" y="71"/>
                      <a:pt x="14" y="70"/>
                    </a:cubicBezTo>
                    <a:cubicBezTo>
                      <a:pt x="12" y="68"/>
                      <a:pt x="12" y="67"/>
                      <a:pt x="12" y="65"/>
                    </a:cubicBezTo>
                    <a:cubicBezTo>
                      <a:pt x="14" y="63"/>
                      <a:pt x="16" y="60"/>
                      <a:pt x="18" y="58"/>
                    </a:cubicBezTo>
                    <a:cubicBezTo>
                      <a:pt x="13" y="49"/>
                      <a:pt x="3" y="48"/>
                      <a:pt x="0" y="42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6" y="39"/>
                      <a:pt x="15" y="35"/>
                      <a:pt x="21" y="39"/>
                    </a:cubicBezTo>
                    <a:cubicBezTo>
                      <a:pt x="23" y="42"/>
                      <a:pt x="25" y="45"/>
                      <a:pt x="27" y="48"/>
                    </a:cubicBezTo>
                    <a:cubicBezTo>
                      <a:pt x="29" y="50"/>
                      <a:pt x="31" y="51"/>
                      <a:pt x="34" y="52"/>
                    </a:cubicBezTo>
                    <a:cubicBezTo>
                      <a:pt x="34" y="55"/>
                      <a:pt x="35" y="58"/>
                      <a:pt x="36" y="62"/>
                    </a:cubicBezTo>
                    <a:cubicBezTo>
                      <a:pt x="39" y="56"/>
                      <a:pt x="38" y="50"/>
                      <a:pt x="39" y="44"/>
                    </a:cubicBezTo>
                    <a:cubicBezTo>
                      <a:pt x="42" y="39"/>
                      <a:pt x="44" y="34"/>
                      <a:pt x="46" y="28"/>
                    </a:cubicBezTo>
                    <a:cubicBezTo>
                      <a:pt x="42" y="22"/>
                      <a:pt x="31" y="15"/>
                      <a:pt x="29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" name="íṩľíḑè">
                <a:extLst>
                  <a:ext uri="{FF2B5EF4-FFF2-40B4-BE49-F238E27FC236}">
                    <a16:creationId xmlns:a16="http://schemas.microsoft.com/office/drawing/2014/main" id="{0DEBA686-F51E-4899-9CD7-191345ACACEE}"/>
                  </a:ext>
                </a:extLst>
              </p:cNvPr>
              <p:cNvSpPr/>
              <p:nvPr/>
            </p:nvSpPr>
            <p:spPr bwMode="auto">
              <a:xfrm>
                <a:off x="2243034" y="6066428"/>
                <a:ext cx="22225" cy="25400"/>
              </a:xfrm>
              <a:custGeom>
                <a:avLst/>
                <a:gdLst>
                  <a:gd name="T0" fmla="*/ 0 w 14"/>
                  <a:gd name="T1" fmla="*/ 12 h 16"/>
                  <a:gd name="T2" fmla="*/ 2 w 14"/>
                  <a:gd name="T3" fmla="*/ 0 h 16"/>
                  <a:gd name="T4" fmla="*/ 14 w 14"/>
                  <a:gd name="T5" fmla="*/ 4 h 16"/>
                  <a:gd name="T6" fmla="*/ 11 w 14"/>
                  <a:gd name="T7" fmla="*/ 16 h 16"/>
                  <a:gd name="T8" fmla="*/ 0 w 14"/>
                  <a:gd name="T9" fmla="*/ 12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16">
                    <a:moveTo>
                      <a:pt x="0" y="12"/>
                    </a:moveTo>
                    <a:lnTo>
                      <a:pt x="2" y="0"/>
                    </a:lnTo>
                    <a:lnTo>
                      <a:pt x="14" y="4"/>
                    </a:lnTo>
                    <a:lnTo>
                      <a:pt x="11" y="16"/>
                    </a:lnTo>
                    <a:lnTo>
                      <a:pt x="0" y="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" name="îṣḷïḓê">
                <a:extLst>
                  <a:ext uri="{FF2B5EF4-FFF2-40B4-BE49-F238E27FC236}">
                    <a16:creationId xmlns:a16="http://schemas.microsoft.com/office/drawing/2014/main" id="{781CC688-15D6-40EF-B2ED-B1CA6E3070BC}"/>
                  </a:ext>
                </a:extLst>
              </p:cNvPr>
              <p:cNvSpPr/>
              <p:nvPr/>
            </p:nvSpPr>
            <p:spPr bwMode="auto">
              <a:xfrm>
                <a:off x="2292247" y="6042615"/>
                <a:ext cx="49213" cy="100013"/>
              </a:xfrm>
              <a:custGeom>
                <a:avLst/>
                <a:gdLst>
                  <a:gd name="T0" fmla="*/ 17 w 27"/>
                  <a:gd name="T1" fmla="*/ 54 h 54"/>
                  <a:gd name="T2" fmla="*/ 7 w 27"/>
                  <a:gd name="T3" fmla="*/ 52 h 54"/>
                  <a:gd name="T4" fmla="*/ 14 w 27"/>
                  <a:gd name="T5" fmla="*/ 15 h 54"/>
                  <a:gd name="T6" fmla="*/ 0 w 27"/>
                  <a:gd name="T7" fmla="*/ 20 h 54"/>
                  <a:gd name="T8" fmla="*/ 1 w 27"/>
                  <a:gd name="T9" fmla="*/ 11 h 54"/>
                  <a:gd name="T10" fmla="*/ 11 w 27"/>
                  <a:gd name="T11" fmla="*/ 7 h 54"/>
                  <a:gd name="T12" fmla="*/ 18 w 27"/>
                  <a:gd name="T13" fmla="*/ 0 h 54"/>
                  <a:gd name="T14" fmla="*/ 27 w 27"/>
                  <a:gd name="T15" fmla="*/ 2 h 54"/>
                  <a:gd name="T16" fmla="*/ 17 w 27"/>
                  <a:gd name="T17" fmla="*/ 5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" h="54">
                    <a:moveTo>
                      <a:pt x="17" y="54"/>
                    </a:moveTo>
                    <a:cubicBezTo>
                      <a:pt x="7" y="52"/>
                      <a:pt x="7" y="52"/>
                      <a:pt x="7" y="52"/>
                    </a:cubicBezTo>
                    <a:cubicBezTo>
                      <a:pt x="14" y="15"/>
                      <a:pt x="14" y="15"/>
                      <a:pt x="14" y="15"/>
                    </a:cubicBezTo>
                    <a:cubicBezTo>
                      <a:pt x="10" y="17"/>
                      <a:pt x="5" y="19"/>
                      <a:pt x="0" y="20"/>
                    </a:cubicBezTo>
                    <a:cubicBezTo>
                      <a:pt x="1" y="11"/>
                      <a:pt x="1" y="11"/>
                      <a:pt x="1" y="11"/>
                    </a:cubicBezTo>
                    <a:cubicBezTo>
                      <a:pt x="4" y="10"/>
                      <a:pt x="7" y="9"/>
                      <a:pt x="11" y="7"/>
                    </a:cubicBezTo>
                    <a:cubicBezTo>
                      <a:pt x="14" y="6"/>
                      <a:pt x="17" y="3"/>
                      <a:pt x="18" y="0"/>
                    </a:cubicBezTo>
                    <a:cubicBezTo>
                      <a:pt x="27" y="2"/>
                      <a:pt x="27" y="2"/>
                      <a:pt x="27" y="2"/>
                    </a:cubicBezTo>
                    <a:lnTo>
                      <a:pt x="17" y="5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" name="i$ḻîḓé">
                <a:extLst>
                  <a:ext uri="{FF2B5EF4-FFF2-40B4-BE49-F238E27FC236}">
                    <a16:creationId xmlns:a16="http://schemas.microsoft.com/office/drawing/2014/main" id="{CDA57B14-7F9E-4919-9A4C-03038ACDF0AF}"/>
                  </a:ext>
                </a:extLst>
              </p:cNvPr>
              <p:cNvSpPr/>
              <p:nvPr/>
            </p:nvSpPr>
            <p:spPr bwMode="auto">
              <a:xfrm>
                <a:off x="2363684" y="6052140"/>
                <a:ext cx="66675" cy="100013"/>
              </a:xfrm>
              <a:custGeom>
                <a:avLst/>
                <a:gdLst>
                  <a:gd name="T0" fmla="*/ 0 w 36"/>
                  <a:gd name="T1" fmla="*/ 40 h 54"/>
                  <a:gd name="T2" fmla="*/ 10 w 36"/>
                  <a:gd name="T3" fmla="*/ 39 h 54"/>
                  <a:gd name="T4" fmla="*/ 11 w 36"/>
                  <a:gd name="T5" fmla="*/ 44 h 54"/>
                  <a:gd name="T6" fmla="*/ 15 w 36"/>
                  <a:gd name="T7" fmla="*/ 46 h 54"/>
                  <a:gd name="T8" fmla="*/ 21 w 36"/>
                  <a:gd name="T9" fmla="*/ 43 h 54"/>
                  <a:gd name="T10" fmla="*/ 24 w 36"/>
                  <a:gd name="T11" fmla="*/ 31 h 54"/>
                  <a:gd name="T12" fmla="*/ 15 w 36"/>
                  <a:gd name="T13" fmla="*/ 35 h 54"/>
                  <a:gd name="T14" fmla="*/ 4 w 36"/>
                  <a:gd name="T15" fmla="*/ 30 h 54"/>
                  <a:gd name="T16" fmla="*/ 0 w 36"/>
                  <a:gd name="T17" fmla="*/ 17 h 54"/>
                  <a:gd name="T18" fmla="*/ 6 w 36"/>
                  <a:gd name="T19" fmla="*/ 4 h 54"/>
                  <a:gd name="T20" fmla="*/ 19 w 36"/>
                  <a:gd name="T21" fmla="*/ 0 h 54"/>
                  <a:gd name="T22" fmla="*/ 31 w 36"/>
                  <a:gd name="T23" fmla="*/ 7 h 54"/>
                  <a:gd name="T24" fmla="*/ 35 w 36"/>
                  <a:gd name="T25" fmla="*/ 28 h 54"/>
                  <a:gd name="T26" fmla="*/ 28 w 36"/>
                  <a:gd name="T27" fmla="*/ 49 h 54"/>
                  <a:gd name="T28" fmla="*/ 14 w 36"/>
                  <a:gd name="T29" fmla="*/ 54 h 54"/>
                  <a:gd name="T30" fmla="*/ 4 w 36"/>
                  <a:gd name="T31" fmla="*/ 50 h 54"/>
                  <a:gd name="T32" fmla="*/ 0 w 36"/>
                  <a:gd name="T33" fmla="*/ 40 h 54"/>
                  <a:gd name="T34" fmla="*/ 24 w 36"/>
                  <a:gd name="T35" fmla="*/ 19 h 54"/>
                  <a:gd name="T36" fmla="*/ 23 w 36"/>
                  <a:gd name="T37" fmla="*/ 11 h 54"/>
                  <a:gd name="T38" fmla="*/ 18 w 36"/>
                  <a:gd name="T39" fmla="*/ 8 h 54"/>
                  <a:gd name="T40" fmla="*/ 13 w 36"/>
                  <a:gd name="T41" fmla="*/ 10 h 54"/>
                  <a:gd name="T42" fmla="*/ 10 w 36"/>
                  <a:gd name="T43" fmla="*/ 17 h 54"/>
                  <a:gd name="T44" fmla="*/ 12 w 36"/>
                  <a:gd name="T45" fmla="*/ 25 h 54"/>
                  <a:gd name="T46" fmla="*/ 17 w 36"/>
                  <a:gd name="T47" fmla="*/ 28 h 54"/>
                  <a:gd name="T48" fmla="*/ 22 w 36"/>
                  <a:gd name="T49" fmla="*/ 26 h 54"/>
                  <a:gd name="T50" fmla="*/ 24 w 36"/>
                  <a:gd name="T51" fmla="*/ 19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6" h="54">
                    <a:moveTo>
                      <a:pt x="0" y="40"/>
                    </a:moveTo>
                    <a:cubicBezTo>
                      <a:pt x="10" y="39"/>
                      <a:pt x="10" y="39"/>
                      <a:pt x="10" y="39"/>
                    </a:cubicBezTo>
                    <a:cubicBezTo>
                      <a:pt x="10" y="41"/>
                      <a:pt x="10" y="43"/>
                      <a:pt x="11" y="44"/>
                    </a:cubicBezTo>
                    <a:cubicBezTo>
                      <a:pt x="12" y="45"/>
                      <a:pt x="14" y="46"/>
                      <a:pt x="15" y="46"/>
                    </a:cubicBezTo>
                    <a:cubicBezTo>
                      <a:pt x="17" y="46"/>
                      <a:pt x="19" y="45"/>
                      <a:pt x="21" y="43"/>
                    </a:cubicBezTo>
                    <a:cubicBezTo>
                      <a:pt x="22" y="41"/>
                      <a:pt x="24" y="37"/>
                      <a:pt x="24" y="31"/>
                    </a:cubicBezTo>
                    <a:cubicBezTo>
                      <a:pt x="22" y="34"/>
                      <a:pt x="18" y="35"/>
                      <a:pt x="15" y="35"/>
                    </a:cubicBezTo>
                    <a:cubicBezTo>
                      <a:pt x="10" y="35"/>
                      <a:pt x="7" y="33"/>
                      <a:pt x="4" y="30"/>
                    </a:cubicBezTo>
                    <a:cubicBezTo>
                      <a:pt x="1" y="26"/>
                      <a:pt x="0" y="22"/>
                      <a:pt x="0" y="17"/>
                    </a:cubicBezTo>
                    <a:cubicBezTo>
                      <a:pt x="1" y="11"/>
                      <a:pt x="3" y="7"/>
                      <a:pt x="6" y="4"/>
                    </a:cubicBezTo>
                    <a:cubicBezTo>
                      <a:pt x="10" y="1"/>
                      <a:pt x="14" y="0"/>
                      <a:pt x="19" y="0"/>
                    </a:cubicBezTo>
                    <a:cubicBezTo>
                      <a:pt x="24" y="0"/>
                      <a:pt x="28" y="3"/>
                      <a:pt x="31" y="7"/>
                    </a:cubicBezTo>
                    <a:cubicBezTo>
                      <a:pt x="35" y="12"/>
                      <a:pt x="36" y="19"/>
                      <a:pt x="35" y="28"/>
                    </a:cubicBezTo>
                    <a:cubicBezTo>
                      <a:pt x="34" y="38"/>
                      <a:pt x="32" y="44"/>
                      <a:pt x="28" y="49"/>
                    </a:cubicBezTo>
                    <a:cubicBezTo>
                      <a:pt x="24" y="53"/>
                      <a:pt x="20" y="54"/>
                      <a:pt x="14" y="54"/>
                    </a:cubicBezTo>
                    <a:cubicBezTo>
                      <a:pt x="10" y="54"/>
                      <a:pt x="7" y="52"/>
                      <a:pt x="4" y="50"/>
                    </a:cubicBezTo>
                    <a:cubicBezTo>
                      <a:pt x="2" y="48"/>
                      <a:pt x="0" y="44"/>
                      <a:pt x="0" y="40"/>
                    </a:cubicBezTo>
                    <a:close/>
                    <a:moveTo>
                      <a:pt x="24" y="19"/>
                    </a:moveTo>
                    <a:cubicBezTo>
                      <a:pt x="25" y="16"/>
                      <a:pt x="24" y="13"/>
                      <a:pt x="23" y="11"/>
                    </a:cubicBezTo>
                    <a:cubicBezTo>
                      <a:pt x="21" y="10"/>
                      <a:pt x="20" y="9"/>
                      <a:pt x="18" y="8"/>
                    </a:cubicBezTo>
                    <a:cubicBezTo>
                      <a:pt x="16" y="8"/>
                      <a:pt x="14" y="9"/>
                      <a:pt x="13" y="10"/>
                    </a:cubicBezTo>
                    <a:cubicBezTo>
                      <a:pt x="11" y="12"/>
                      <a:pt x="11" y="14"/>
                      <a:pt x="10" y="17"/>
                    </a:cubicBezTo>
                    <a:cubicBezTo>
                      <a:pt x="10" y="21"/>
                      <a:pt x="11" y="23"/>
                      <a:pt x="12" y="25"/>
                    </a:cubicBezTo>
                    <a:cubicBezTo>
                      <a:pt x="13" y="27"/>
                      <a:pt x="15" y="28"/>
                      <a:pt x="17" y="28"/>
                    </a:cubicBezTo>
                    <a:cubicBezTo>
                      <a:pt x="19" y="28"/>
                      <a:pt x="20" y="27"/>
                      <a:pt x="22" y="26"/>
                    </a:cubicBezTo>
                    <a:cubicBezTo>
                      <a:pt x="23" y="24"/>
                      <a:pt x="24" y="22"/>
                      <a:pt x="24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" name="îṧľîḋé">
                <a:extLst>
                  <a:ext uri="{FF2B5EF4-FFF2-40B4-BE49-F238E27FC236}">
                    <a16:creationId xmlns:a16="http://schemas.microsoft.com/office/drawing/2014/main" id="{6C6A1E4E-F759-468A-8937-B3088FCAAC20}"/>
                  </a:ext>
                </a:extLst>
              </p:cNvPr>
              <p:cNvSpPr/>
              <p:nvPr/>
            </p:nvSpPr>
            <p:spPr bwMode="auto">
              <a:xfrm>
                <a:off x="2446234" y="6053728"/>
                <a:ext cx="66675" cy="100013"/>
              </a:xfrm>
              <a:custGeom>
                <a:avLst/>
                <a:gdLst>
                  <a:gd name="T0" fmla="*/ 0 w 36"/>
                  <a:gd name="T1" fmla="*/ 40 h 54"/>
                  <a:gd name="T2" fmla="*/ 10 w 36"/>
                  <a:gd name="T3" fmla="*/ 39 h 54"/>
                  <a:gd name="T4" fmla="*/ 13 w 36"/>
                  <a:gd name="T5" fmla="*/ 44 h 54"/>
                  <a:gd name="T6" fmla="*/ 18 w 36"/>
                  <a:gd name="T7" fmla="*/ 46 h 54"/>
                  <a:gd name="T8" fmla="*/ 23 w 36"/>
                  <a:gd name="T9" fmla="*/ 43 h 54"/>
                  <a:gd name="T10" fmla="*/ 25 w 36"/>
                  <a:gd name="T11" fmla="*/ 35 h 54"/>
                  <a:gd name="T12" fmla="*/ 23 w 36"/>
                  <a:gd name="T13" fmla="*/ 28 h 54"/>
                  <a:gd name="T14" fmla="*/ 17 w 36"/>
                  <a:gd name="T15" fmla="*/ 26 h 54"/>
                  <a:gd name="T16" fmla="*/ 9 w 36"/>
                  <a:gd name="T17" fmla="*/ 30 h 54"/>
                  <a:gd name="T18" fmla="*/ 1 w 36"/>
                  <a:gd name="T19" fmla="*/ 29 h 54"/>
                  <a:gd name="T20" fmla="*/ 5 w 36"/>
                  <a:gd name="T21" fmla="*/ 1 h 54"/>
                  <a:gd name="T22" fmla="*/ 32 w 36"/>
                  <a:gd name="T23" fmla="*/ 0 h 54"/>
                  <a:gd name="T24" fmla="*/ 32 w 36"/>
                  <a:gd name="T25" fmla="*/ 10 h 54"/>
                  <a:gd name="T26" fmla="*/ 13 w 36"/>
                  <a:gd name="T27" fmla="*/ 10 h 54"/>
                  <a:gd name="T28" fmla="*/ 12 w 36"/>
                  <a:gd name="T29" fmla="*/ 19 h 54"/>
                  <a:gd name="T30" fmla="*/ 19 w 36"/>
                  <a:gd name="T31" fmla="*/ 17 h 54"/>
                  <a:gd name="T32" fmla="*/ 30 w 36"/>
                  <a:gd name="T33" fmla="*/ 22 h 54"/>
                  <a:gd name="T34" fmla="*/ 36 w 36"/>
                  <a:gd name="T35" fmla="*/ 34 h 54"/>
                  <a:gd name="T36" fmla="*/ 32 w 36"/>
                  <a:gd name="T37" fmla="*/ 46 h 54"/>
                  <a:gd name="T38" fmla="*/ 18 w 36"/>
                  <a:gd name="T39" fmla="*/ 54 h 54"/>
                  <a:gd name="T40" fmla="*/ 6 w 36"/>
                  <a:gd name="T41" fmla="*/ 50 h 54"/>
                  <a:gd name="T42" fmla="*/ 0 w 36"/>
                  <a:gd name="T43" fmla="*/ 40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6" h="54">
                    <a:moveTo>
                      <a:pt x="0" y="40"/>
                    </a:moveTo>
                    <a:cubicBezTo>
                      <a:pt x="10" y="39"/>
                      <a:pt x="10" y="39"/>
                      <a:pt x="10" y="39"/>
                    </a:cubicBezTo>
                    <a:cubicBezTo>
                      <a:pt x="11" y="41"/>
                      <a:pt x="11" y="43"/>
                      <a:pt x="13" y="44"/>
                    </a:cubicBezTo>
                    <a:cubicBezTo>
                      <a:pt x="14" y="45"/>
                      <a:pt x="16" y="46"/>
                      <a:pt x="18" y="46"/>
                    </a:cubicBezTo>
                    <a:cubicBezTo>
                      <a:pt x="20" y="46"/>
                      <a:pt x="22" y="45"/>
                      <a:pt x="23" y="43"/>
                    </a:cubicBezTo>
                    <a:cubicBezTo>
                      <a:pt x="25" y="41"/>
                      <a:pt x="25" y="38"/>
                      <a:pt x="25" y="35"/>
                    </a:cubicBezTo>
                    <a:cubicBezTo>
                      <a:pt x="25" y="32"/>
                      <a:pt x="24" y="29"/>
                      <a:pt x="23" y="28"/>
                    </a:cubicBezTo>
                    <a:cubicBezTo>
                      <a:pt x="21" y="26"/>
                      <a:pt x="19" y="25"/>
                      <a:pt x="17" y="26"/>
                    </a:cubicBezTo>
                    <a:cubicBezTo>
                      <a:pt x="14" y="26"/>
                      <a:pt x="11" y="27"/>
                      <a:pt x="9" y="30"/>
                    </a:cubicBezTo>
                    <a:cubicBezTo>
                      <a:pt x="1" y="29"/>
                      <a:pt x="1" y="29"/>
                      <a:pt x="1" y="29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32" y="10"/>
                      <a:pt x="32" y="10"/>
                      <a:pt x="32" y="10"/>
                    </a:cubicBezTo>
                    <a:cubicBezTo>
                      <a:pt x="13" y="10"/>
                      <a:pt x="13" y="10"/>
                      <a:pt x="13" y="10"/>
                    </a:cubicBezTo>
                    <a:cubicBezTo>
                      <a:pt x="12" y="19"/>
                      <a:pt x="12" y="19"/>
                      <a:pt x="12" y="19"/>
                    </a:cubicBezTo>
                    <a:cubicBezTo>
                      <a:pt x="14" y="18"/>
                      <a:pt x="16" y="17"/>
                      <a:pt x="19" y="17"/>
                    </a:cubicBezTo>
                    <a:cubicBezTo>
                      <a:pt x="23" y="17"/>
                      <a:pt x="27" y="19"/>
                      <a:pt x="30" y="22"/>
                    </a:cubicBezTo>
                    <a:cubicBezTo>
                      <a:pt x="34" y="25"/>
                      <a:pt x="35" y="29"/>
                      <a:pt x="36" y="34"/>
                    </a:cubicBezTo>
                    <a:cubicBezTo>
                      <a:pt x="36" y="39"/>
                      <a:pt x="35" y="43"/>
                      <a:pt x="32" y="46"/>
                    </a:cubicBezTo>
                    <a:cubicBezTo>
                      <a:pt x="29" y="51"/>
                      <a:pt x="24" y="54"/>
                      <a:pt x="18" y="54"/>
                    </a:cubicBezTo>
                    <a:cubicBezTo>
                      <a:pt x="13" y="54"/>
                      <a:pt x="9" y="53"/>
                      <a:pt x="6" y="50"/>
                    </a:cubicBezTo>
                    <a:cubicBezTo>
                      <a:pt x="3" y="48"/>
                      <a:pt x="1" y="44"/>
                      <a:pt x="0" y="4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" name="i$ḻïḑê">
                <a:extLst>
                  <a:ext uri="{FF2B5EF4-FFF2-40B4-BE49-F238E27FC236}">
                    <a16:creationId xmlns:a16="http://schemas.microsoft.com/office/drawing/2014/main" id="{A60B3FBF-B740-44A7-A6D8-2CE19BBF4743}"/>
                  </a:ext>
                </a:extLst>
              </p:cNvPr>
              <p:cNvSpPr/>
              <p:nvPr/>
            </p:nvSpPr>
            <p:spPr bwMode="auto">
              <a:xfrm>
                <a:off x="2522434" y="6045790"/>
                <a:ext cx="74613" cy="103188"/>
              </a:xfrm>
              <a:custGeom>
                <a:avLst/>
                <a:gdLst>
                  <a:gd name="T0" fmla="*/ 39 w 40"/>
                  <a:gd name="T1" fmla="*/ 42 h 56"/>
                  <a:gd name="T2" fmla="*/ 40 w 40"/>
                  <a:gd name="T3" fmla="*/ 51 h 56"/>
                  <a:gd name="T4" fmla="*/ 5 w 40"/>
                  <a:gd name="T5" fmla="*/ 56 h 56"/>
                  <a:gd name="T6" fmla="*/ 7 w 40"/>
                  <a:gd name="T7" fmla="*/ 46 h 56"/>
                  <a:gd name="T8" fmla="*/ 16 w 40"/>
                  <a:gd name="T9" fmla="*/ 32 h 56"/>
                  <a:gd name="T10" fmla="*/ 23 w 40"/>
                  <a:gd name="T11" fmla="*/ 22 h 56"/>
                  <a:gd name="T12" fmla="*/ 24 w 40"/>
                  <a:gd name="T13" fmla="*/ 15 h 56"/>
                  <a:gd name="T14" fmla="*/ 22 w 40"/>
                  <a:gd name="T15" fmla="*/ 10 h 56"/>
                  <a:gd name="T16" fmla="*/ 17 w 40"/>
                  <a:gd name="T17" fmla="*/ 9 h 56"/>
                  <a:gd name="T18" fmla="*/ 12 w 40"/>
                  <a:gd name="T19" fmla="*/ 12 h 56"/>
                  <a:gd name="T20" fmla="*/ 11 w 40"/>
                  <a:gd name="T21" fmla="*/ 19 h 56"/>
                  <a:gd name="T22" fmla="*/ 1 w 40"/>
                  <a:gd name="T23" fmla="*/ 19 h 56"/>
                  <a:gd name="T24" fmla="*/ 4 w 40"/>
                  <a:gd name="T25" fmla="*/ 6 h 56"/>
                  <a:gd name="T26" fmla="*/ 16 w 40"/>
                  <a:gd name="T27" fmla="*/ 1 h 56"/>
                  <a:gd name="T28" fmla="*/ 28 w 40"/>
                  <a:gd name="T29" fmla="*/ 3 h 56"/>
                  <a:gd name="T30" fmla="*/ 34 w 40"/>
                  <a:gd name="T31" fmla="*/ 13 h 56"/>
                  <a:gd name="T32" fmla="*/ 34 w 40"/>
                  <a:gd name="T33" fmla="*/ 20 h 56"/>
                  <a:gd name="T34" fmla="*/ 31 w 40"/>
                  <a:gd name="T35" fmla="*/ 27 h 56"/>
                  <a:gd name="T36" fmla="*/ 26 w 40"/>
                  <a:gd name="T37" fmla="*/ 35 h 56"/>
                  <a:gd name="T38" fmla="*/ 20 w 40"/>
                  <a:gd name="T39" fmla="*/ 42 h 56"/>
                  <a:gd name="T40" fmla="*/ 19 w 40"/>
                  <a:gd name="T41" fmla="*/ 45 h 56"/>
                  <a:gd name="T42" fmla="*/ 39 w 40"/>
                  <a:gd name="T43" fmla="*/ 42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0" h="56">
                    <a:moveTo>
                      <a:pt x="39" y="42"/>
                    </a:moveTo>
                    <a:cubicBezTo>
                      <a:pt x="40" y="51"/>
                      <a:pt x="40" y="51"/>
                      <a:pt x="40" y="51"/>
                    </a:cubicBezTo>
                    <a:cubicBezTo>
                      <a:pt x="5" y="56"/>
                      <a:pt x="5" y="56"/>
                      <a:pt x="5" y="56"/>
                    </a:cubicBezTo>
                    <a:cubicBezTo>
                      <a:pt x="5" y="53"/>
                      <a:pt x="5" y="49"/>
                      <a:pt x="7" y="46"/>
                    </a:cubicBezTo>
                    <a:cubicBezTo>
                      <a:pt x="8" y="42"/>
                      <a:pt x="11" y="38"/>
                      <a:pt x="16" y="32"/>
                    </a:cubicBezTo>
                    <a:cubicBezTo>
                      <a:pt x="20" y="27"/>
                      <a:pt x="22" y="23"/>
                      <a:pt x="23" y="22"/>
                    </a:cubicBezTo>
                    <a:cubicBezTo>
                      <a:pt x="24" y="19"/>
                      <a:pt x="25" y="17"/>
                      <a:pt x="24" y="15"/>
                    </a:cubicBezTo>
                    <a:cubicBezTo>
                      <a:pt x="24" y="13"/>
                      <a:pt x="23" y="11"/>
                      <a:pt x="22" y="10"/>
                    </a:cubicBezTo>
                    <a:cubicBezTo>
                      <a:pt x="21" y="9"/>
                      <a:pt x="19" y="9"/>
                      <a:pt x="17" y="9"/>
                    </a:cubicBezTo>
                    <a:cubicBezTo>
                      <a:pt x="15" y="10"/>
                      <a:pt x="13" y="11"/>
                      <a:pt x="12" y="12"/>
                    </a:cubicBezTo>
                    <a:cubicBezTo>
                      <a:pt x="11" y="13"/>
                      <a:pt x="10" y="16"/>
                      <a:pt x="11" y="19"/>
                    </a:cubicBezTo>
                    <a:cubicBezTo>
                      <a:pt x="1" y="19"/>
                      <a:pt x="1" y="19"/>
                      <a:pt x="1" y="19"/>
                    </a:cubicBezTo>
                    <a:cubicBezTo>
                      <a:pt x="0" y="13"/>
                      <a:pt x="2" y="9"/>
                      <a:pt x="4" y="6"/>
                    </a:cubicBezTo>
                    <a:cubicBezTo>
                      <a:pt x="7" y="3"/>
                      <a:pt x="11" y="2"/>
                      <a:pt x="16" y="1"/>
                    </a:cubicBezTo>
                    <a:cubicBezTo>
                      <a:pt x="21" y="0"/>
                      <a:pt x="25" y="1"/>
                      <a:pt x="28" y="3"/>
                    </a:cubicBezTo>
                    <a:cubicBezTo>
                      <a:pt x="32" y="6"/>
                      <a:pt x="34" y="9"/>
                      <a:pt x="34" y="13"/>
                    </a:cubicBezTo>
                    <a:cubicBezTo>
                      <a:pt x="35" y="15"/>
                      <a:pt x="35" y="18"/>
                      <a:pt x="34" y="20"/>
                    </a:cubicBezTo>
                    <a:cubicBezTo>
                      <a:pt x="34" y="22"/>
                      <a:pt x="33" y="25"/>
                      <a:pt x="31" y="27"/>
                    </a:cubicBezTo>
                    <a:cubicBezTo>
                      <a:pt x="30" y="29"/>
                      <a:pt x="28" y="32"/>
                      <a:pt x="26" y="35"/>
                    </a:cubicBezTo>
                    <a:cubicBezTo>
                      <a:pt x="23" y="38"/>
                      <a:pt x="21" y="41"/>
                      <a:pt x="20" y="42"/>
                    </a:cubicBezTo>
                    <a:cubicBezTo>
                      <a:pt x="20" y="43"/>
                      <a:pt x="19" y="44"/>
                      <a:pt x="19" y="45"/>
                    </a:cubicBezTo>
                    <a:lnTo>
                      <a:pt x="39" y="4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" name="íṧlíḍe">
                <a:extLst>
                  <a:ext uri="{FF2B5EF4-FFF2-40B4-BE49-F238E27FC236}">
                    <a16:creationId xmlns:a16="http://schemas.microsoft.com/office/drawing/2014/main" id="{38270E5F-9FF6-4C8B-A099-BEE9C3FB00C5}"/>
                  </a:ext>
                </a:extLst>
              </p:cNvPr>
              <p:cNvSpPr/>
              <p:nvPr/>
            </p:nvSpPr>
            <p:spPr bwMode="auto">
              <a:xfrm>
                <a:off x="2611334" y="6072778"/>
                <a:ext cx="22225" cy="23813"/>
              </a:xfrm>
              <a:custGeom>
                <a:avLst/>
                <a:gdLst>
                  <a:gd name="T0" fmla="*/ 3 w 14"/>
                  <a:gd name="T1" fmla="*/ 15 h 15"/>
                  <a:gd name="T2" fmla="*/ 0 w 14"/>
                  <a:gd name="T3" fmla="*/ 3 h 15"/>
                  <a:gd name="T4" fmla="*/ 11 w 14"/>
                  <a:gd name="T5" fmla="*/ 0 h 15"/>
                  <a:gd name="T6" fmla="*/ 14 w 14"/>
                  <a:gd name="T7" fmla="*/ 12 h 15"/>
                  <a:gd name="T8" fmla="*/ 3 w 14"/>
                  <a:gd name="T9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15">
                    <a:moveTo>
                      <a:pt x="3" y="15"/>
                    </a:moveTo>
                    <a:lnTo>
                      <a:pt x="0" y="3"/>
                    </a:lnTo>
                    <a:lnTo>
                      <a:pt x="11" y="0"/>
                    </a:lnTo>
                    <a:lnTo>
                      <a:pt x="14" y="12"/>
                    </a:lnTo>
                    <a:lnTo>
                      <a:pt x="3" y="1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" name="îŝľîḓê">
                <a:extLst>
                  <a:ext uri="{FF2B5EF4-FFF2-40B4-BE49-F238E27FC236}">
                    <a16:creationId xmlns:a16="http://schemas.microsoft.com/office/drawing/2014/main" id="{573D2F7C-C5DB-4F2A-9B53-AAC53A6CC1F9}"/>
                  </a:ext>
                </a:extLst>
              </p:cNvPr>
              <p:cNvSpPr/>
              <p:nvPr/>
            </p:nvSpPr>
            <p:spPr bwMode="auto">
              <a:xfrm>
                <a:off x="2108097" y="5261565"/>
                <a:ext cx="141288" cy="257175"/>
              </a:xfrm>
              <a:custGeom>
                <a:avLst/>
                <a:gdLst>
                  <a:gd name="T0" fmla="*/ 12 w 77"/>
                  <a:gd name="T1" fmla="*/ 25 h 139"/>
                  <a:gd name="T2" fmla="*/ 9 w 77"/>
                  <a:gd name="T3" fmla="*/ 21 h 139"/>
                  <a:gd name="T4" fmla="*/ 12 w 77"/>
                  <a:gd name="T5" fmla="*/ 17 h 139"/>
                  <a:gd name="T6" fmla="*/ 39 w 77"/>
                  <a:gd name="T7" fmla="*/ 21 h 139"/>
                  <a:gd name="T8" fmla="*/ 46 w 77"/>
                  <a:gd name="T9" fmla="*/ 36 h 139"/>
                  <a:gd name="T10" fmla="*/ 46 w 77"/>
                  <a:gd name="T11" fmla="*/ 39 h 139"/>
                  <a:gd name="T12" fmla="*/ 61 w 77"/>
                  <a:gd name="T13" fmla="*/ 33 h 139"/>
                  <a:gd name="T14" fmla="*/ 57 w 77"/>
                  <a:gd name="T15" fmla="*/ 16 h 139"/>
                  <a:gd name="T16" fmla="*/ 35 w 77"/>
                  <a:gd name="T17" fmla="*/ 9 h 139"/>
                  <a:gd name="T18" fmla="*/ 27 w 77"/>
                  <a:gd name="T19" fmla="*/ 3 h 139"/>
                  <a:gd name="T20" fmla="*/ 32 w 77"/>
                  <a:gd name="T21" fmla="*/ 0 h 139"/>
                  <a:gd name="T22" fmla="*/ 61 w 77"/>
                  <a:gd name="T23" fmla="*/ 9 h 139"/>
                  <a:gd name="T24" fmla="*/ 72 w 77"/>
                  <a:gd name="T25" fmla="*/ 30 h 139"/>
                  <a:gd name="T26" fmla="*/ 48 w 77"/>
                  <a:gd name="T27" fmla="*/ 45 h 139"/>
                  <a:gd name="T28" fmla="*/ 45 w 77"/>
                  <a:gd name="T29" fmla="*/ 46 h 139"/>
                  <a:gd name="T30" fmla="*/ 45 w 77"/>
                  <a:gd name="T31" fmla="*/ 54 h 139"/>
                  <a:gd name="T32" fmla="*/ 59 w 77"/>
                  <a:gd name="T33" fmla="*/ 61 h 139"/>
                  <a:gd name="T34" fmla="*/ 77 w 77"/>
                  <a:gd name="T35" fmla="*/ 80 h 139"/>
                  <a:gd name="T36" fmla="*/ 75 w 77"/>
                  <a:gd name="T37" fmla="*/ 84 h 139"/>
                  <a:gd name="T38" fmla="*/ 71 w 77"/>
                  <a:gd name="T39" fmla="*/ 83 h 139"/>
                  <a:gd name="T40" fmla="*/ 59 w 77"/>
                  <a:gd name="T41" fmla="*/ 70 h 139"/>
                  <a:gd name="T42" fmla="*/ 45 w 77"/>
                  <a:gd name="T43" fmla="*/ 63 h 139"/>
                  <a:gd name="T44" fmla="*/ 45 w 77"/>
                  <a:gd name="T45" fmla="*/ 77 h 139"/>
                  <a:gd name="T46" fmla="*/ 53 w 77"/>
                  <a:gd name="T47" fmla="*/ 83 h 139"/>
                  <a:gd name="T48" fmla="*/ 66 w 77"/>
                  <a:gd name="T49" fmla="*/ 102 h 139"/>
                  <a:gd name="T50" fmla="*/ 72 w 77"/>
                  <a:gd name="T51" fmla="*/ 121 h 139"/>
                  <a:gd name="T52" fmla="*/ 70 w 77"/>
                  <a:gd name="T53" fmla="*/ 124 h 139"/>
                  <a:gd name="T54" fmla="*/ 67 w 77"/>
                  <a:gd name="T55" fmla="*/ 122 h 139"/>
                  <a:gd name="T56" fmla="*/ 64 w 77"/>
                  <a:gd name="T57" fmla="*/ 115 h 139"/>
                  <a:gd name="T58" fmla="*/ 55 w 77"/>
                  <a:gd name="T59" fmla="*/ 97 h 139"/>
                  <a:gd name="T60" fmla="*/ 45 w 77"/>
                  <a:gd name="T61" fmla="*/ 87 h 139"/>
                  <a:gd name="T62" fmla="*/ 45 w 77"/>
                  <a:gd name="T63" fmla="*/ 102 h 139"/>
                  <a:gd name="T64" fmla="*/ 44 w 77"/>
                  <a:gd name="T65" fmla="*/ 136 h 139"/>
                  <a:gd name="T66" fmla="*/ 41 w 77"/>
                  <a:gd name="T67" fmla="*/ 139 h 139"/>
                  <a:gd name="T68" fmla="*/ 38 w 77"/>
                  <a:gd name="T69" fmla="*/ 137 h 139"/>
                  <a:gd name="T70" fmla="*/ 37 w 77"/>
                  <a:gd name="T71" fmla="*/ 103 h 139"/>
                  <a:gd name="T72" fmla="*/ 37 w 77"/>
                  <a:gd name="T73" fmla="*/ 86 h 139"/>
                  <a:gd name="T74" fmla="*/ 28 w 77"/>
                  <a:gd name="T75" fmla="*/ 92 h 139"/>
                  <a:gd name="T76" fmla="*/ 19 w 77"/>
                  <a:gd name="T77" fmla="*/ 109 h 139"/>
                  <a:gd name="T78" fmla="*/ 12 w 77"/>
                  <a:gd name="T79" fmla="*/ 121 h 139"/>
                  <a:gd name="T80" fmla="*/ 8 w 77"/>
                  <a:gd name="T81" fmla="*/ 122 h 139"/>
                  <a:gd name="T82" fmla="*/ 7 w 77"/>
                  <a:gd name="T83" fmla="*/ 120 h 139"/>
                  <a:gd name="T84" fmla="*/ 8 w 77"/>
                  <a:gd name="T85" fmla="*/ 117 h 139"/>
                  <a:gd name="T86" fmla="*/ 11 w 77"/>
                  <a:gd name="T87" fmla="*/ 106 h 139"/>
                  <a:gd name="T88" fmla="*/ 22 w 77"/>
                  <a:gd name="T89" fmla="*/ 86 h 139"/>
                  <a:gd name="T90" fmla="*/ 37 w 77"/>
                  <a:gd name="T91" fmla="*/ 76 h 139"/>
                  <a:gd name="T92" fmla="*/ 37 w 77"/>
                  <a:gd name="T93" fmla="*/ 68 h 139"/>
                  <a:gd name="T94" fmla="*/ 37 w 77"/>
                  <a:gd name="T95" fmla="*/ 63 h 139"/>
                  <a:gd name="T96" fmla="*/ 24 w 77"/>
                  <a:gd name="T97" fmla="*/ 69 h 139"/>
                  <a:gd name="T98" fmla="*/ 16 w 77"/>
                  <a:gd name="T99" fmla="*/ 77 h 139"/>
                  <a:gd name="T100" fmla="*/ 9 w 77"/>
                  <a:gd name="T101" fmla="*/ 85 h 139"/>
                  <a:gd name="T102" fmla="*/ 6 w 77"/>
                  <a:gd name="T103" fmla="*/ 86 h 139"/>
                  <a:gd name="T104" fmla="*/ 5 w 77"/>
                  <a:gd name="T105" fmla="*/ 82 h 139"/>
                  <a:gd name="T106" fmla="*/ 22 w 77"/>
                  <a:gd name="T107" fmla="*/ 60 h 139"/>
                  <a:gd name="T108" fmla="*/ 37 w 77"/>
                  <a:gd name="T109" fmla="*/ 54 h 139"/>
                  <a:gd name="T110" fmla="*/ 37 w 77"/>
                  <a:gd name="T111" fmla="*/ 47 h 139"/>
                  <a:gd name="T112" fmla="*/ 3 w 77"/>
                  <a:gd name="T113" fmla="*/ 45 h 139"/>
                  <a:gd name="T114" fmla="*/ 0 w 77"/>
                  <a:gd name="T115" fmla="*/ 40 h 139"/>
                  <a:gd name="T116" fmla="*/ 5 w 77"/>
                  <a:gd name="T117" fmla="*/ 38 h 139"/>
                  <a:gd name="T118" fmla="*/ 37 w 77"/>
                  <a:gd name="T119" fmla="*/ 39 h 139"/>
                  <a:gd name="T120" fmla="*/ 37 w 77"/>
                  <a:gd name="T121" fmla="*/ 39 h 139"/>
                  <a:gd name="T122" fmla="*/ 33 w 77"/>
                  <a:gd name="T123" fmla="*/ 28 h 139"/>
                  <a:gd name="T124" fmla="*/ 12 w 77"/>
                  <a:gd name="T125" fmla="*/ 25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77" h="139">
                    <a:moveTo>
                      <a:pt x="12" y="25"/>
                    </a:moveTo>
                    <a:cubicBezTo>
                      <a:pt x="10" y="25"/>
                      <a:pt x="9" y="24"/>
                      <a:pt x="9" y="21"/>
                    </a:cubicBezTo>
                    <a:cubicBezTo>
                      <a:pt x="9" y="18"/>
                      <a:pt x="10" y="17"/>
                      <a:pt x="12" y="17"/>
                    </a:cubicBezTo>
                    <a:cubicBezTo>
                      <a:pt x="24" y="17"/>
                      <a:pt x="33" y="18"/>
                      <a:pt x="39" y="21"/>
                    </a:cubicBezTo>
                    <a:cubicBezTo>
                      <a:pt x="45" y="24"/>
                      <a:pt x="47" y="28"/>
                      <a:pt x="46" y="36"/>
                    </a:cubicBezTo>
                    <a:cubicBezTo>
                      <a:pt x="46" y="37"/>
                      <a:pt x="46" y="38"/>
                      <a:pt x="46" y="39"/>
                    </a:cubicBezTo>
                    <a:cubicBezTo>
                      <a:pt x="53" y="38"/>
                      <a:pt x="58" y="35"/>
                      <a:pt x="61" y="33"/>
                    </a:cubicBezTo>
                    <a:cubicBezTo>
                      <a:pt x="65" y="27"/>
                      <a:pt x="64" y="22"/>
                      <a:pt x="57" y="16"/>
                    </a:cubicBezTo>
                    <a:cubicBezTo>
                      <a:pt x="52" y="12"/>
                      <a:pt x="44" y="9"/>
                      <a:pt x="35" y="9"/>
                    </a:cubicBezTo>
                    <a:cubicBezTo>
                      <a:pt x="30" y="8"/>
                      <a:pt x="28" y="6"/>
                      <a:pt x="27" y="3"/>
                    </a:cubicBezTo>
                    <a:cubicBezTo>
                      <a:pt x="27" y="1"/>
                      <a:pt x="29" y="0"/>
                      <a:pt x="32" y="0"/>
                    </a:cubicBezTo>
                    <a:cubicBezTo>
                      <a:pt x="44" y="0"/>
                      <a:pt x="53" y="3"/>
                      <a:pt x="61" y="9"/>
                    </a:cubicBezTo>
                    <a:cubicBezTo>
                      <a:pt x="69" y="16"/>
                      <a:pt x="73" y="23"/>
                      <a:pt x="72" y="30"/>
                    </a:cubicBezTo>
                    <a:cubicBezTo>
                      <a:pt x="68" y="37"/>
                      <a:pt x="60" y="43"/>
                      <a:pt x="48" y="45"/>
                    </a:cubicBezTo>
                    <a:cubicBezTo>
                      <a:pt x="47" y="46"/>
                      <a:pt x="46" y="46"/>
                      <a:pt x="45" y="46"/>
                    </a:cubicBezTo>
                    <a:cubicBezTo>
                      <a:pt x="45" y="48"/>
                      <a:pt x="45" y="51"/>
                      <a:pt x="45" y="54"/>
                    </a:cubicBezTo>
                    <a:cubicBezTo>
                      <a:pt x="49" y="54"/>
                      <a:pt x="54" y="57"/>
                      <a:pt x="59" y="61"/>
                    </a:cubicBezTo>
                    <a:cubicBezTo>
                      <a:pt x="66" y="66"/>
                      <a:pt x="72" y="72"/>
                      <a:pt x="77" y="80"/>
                    </a:cubicBezTo>
                    <a:cubicBezTo>
                      <a:pt x="77" y="82"/>
                      <a:pt x="77" y="83"/>
                      <a:pt x="75" y="84"/>
                    </a:cubicBezTo>
                    <a:cubicBezTo>
                      <a:pt x="74" y="85"/>
                      <a:pt x="72" y="85"/>
                      <a:pt x="71" y="83"/>
                    </a:cubicBezTo>
                    <a:cubicBezTo>
                      <a:pt x="69" y="80"/>
                      <a:pt x="65" y="76"/>
                      <a:pt x="59" y="70"/>
                    </a:cubicBezTo>
                    <a:cubicBezTo>
                      <a:pt x="54" y="66"/>
                      <a:pt x="49" y="64"/>
                      <a:pt x="45" y="63"/>
                    </a:cubicBezTo>
                    <a:cubicBezTo>
                      <a:pt x="45" y="77"/>
                      <a:pt x="45" y="77"/>
                      <a:pt x="45" y="77"/>
                    </a:cubicBezTo>
                    <a:cubicBezTo>
                      <a:pt x="48" y="78"/>
                      <a:pt x="51" y="80"/>
                      <a:pt x="53" y="83"/>
                    </a:cubicBezTo>
                    <a:cubicBezTo>
                      <a:pt x="59" y="88"/>
                      <a:pt x="63" y="94"/>
                      <a:pt x="66" y="102"/>
                    </a:cubicBezTo>
                    <a:cubicBezTo>
                      <a:pt x="71" y="109"/>
                      <a:pt x="73" y="116"/>
                      <a:pt x="72" y="121"/>
                    </a:cubicBezTo>
                    <a:cubicBezTo>
                      <a:pt x="72" y="122"/>
                      <a:pt x="72" y="123"/>
                      <a:pt x="70" y="124"/>
                    </a:cubicBezTo>
                    <a:cubicBezTo>
                      <a:pt x="69" y="124"/>
                      <a:pt x="68" y="124"/>
                      <a:pt x="67" y="122"/>
                    </a:cubicBezTo>
                    <a:cubicBezTo>
                      <a:pt x="67" y="121"/>
                      <a:pt x="66" y="118"/>
                      <a:pt x="64" y="115"/>
                    </a:cubicBezTo>
                    <a:cubicBezTo>
                      <a:pt x="60" y="107"/>
                      <a:pt x="57" y="102"/>
                      <a:pt x="55" y="97"/>
                    </a:cubicBezTo>
                    <a:cubicBezTo>
                      <a:pt x="51" y="91"/>
                      <a:pt x="48" y="88"/>
                      <a:pt x="45" y="87"/>
                    </a:cubicBezTo>
                    <a:cubicBezTo>
                      <a:pt x="45" y="102"/>
                      <a:pt x="45" y="102"/>
                      <a:pt x="45" y="102"/>
                    </a:cubicBezTo>
                    <a:cubicBezTo>
                      <a:pt x="45" y="117"/>
                      <a:pt x="45" y="128"/>
                      <a:pt x="44" y="136"/>
                    </a:cubicBezTo>
                    <a:cubicBezTo>
                      <a:pt x="43" y="137"/>
                      <a:pt x="42" y="138"/>
                      <a:pt x="41" y="139"/>
                    </a:cubicBezTo>
                    <a:cubicBezTo>
                      <a:pt x="40" y="139"/>
                      <a:pt x="39" y="139"/>
                      <a:pt x="38" y="137"/>
                    </a:cubicBezTo>
                    <a:cubicBezTo>
                      <a:pt x="37" y="135"/>
                      <a:pt x="37" y="123"/>
                      <a:pt x="37" y="103"/>
                    </a:cubicBezTo>
                    <a:cubicBezTo>
                      <a:pt x="37" y="97"/>
                      <a:pt x="37" y="92"/>
                      <a:pt x="37" y="86"/>
                    </a:cubicBezTo>
                    <a:cubicBezTo>
                      <a:pt x="34" y="87"/>
                      <a:pt x="31" y="89"/>
                      <a:pt x="28" y="92"/>
                    </a:cubicBezTo>
                    <a:cubicBezTo>
                      <a:pt x="24" y="98"/>
                      <a:pt x="21" y="103"/>
                      <a:pt x="19" y="109"/>
                    </a:cubicBezTo>
                    <a:cubicBezTo>
                      <a:pt x="17" y="113"/>
                      <a:pt x="15" y="117"/>
                      <a:pt x="12" y="121"/>
                    </a:cubicBezTo>
                    <a:cubicBezTo>
                      <a:pt x="11" y="122"/>
                      <a:pt x="9" y="122"/>
                      <a:pt x="8" y="122"/>
                    </a:cubicBezTo>
                    <a:cubicBezTo>
                      <a:pt x="7" y="122"/>
                      <a:pt x="7" y="121"/>
                      <a:pt x="7" y="120"/>
                    </a:cubicBezTo>
                    <a:cubicBezTo>
                      <a:pt x="7" y="119"/>
                      <a:pt x="7" y="118"/>
                      <a:pt x="8" y="117"/>
                    </a:cubicBezTo>
                    <a:cubicBezTo>
                      <a:pt x="9" y="112"/>
                      <a:pt x="10" y="108"/>
                      <a:pt x="11" y="106"/>
                    </a:cubicBezTo>
                    <a:cubicBezTo>
                      <a:pt x="13" y="101"/>
                      <a:pt x="17" y="94"/>
                      <a:pt x="22" y="86"/>
                    </a:cubicBezTo>
                    <a:cubicBezTo>
                      <a:pt x="27" y="80"/>
                      <a:pt x="32" y="77"/>
                      <a:pt x="37" y="76"/>
                    </a:cubicBezTo>
                    <a:cubicBezTo>
                      <a:pt x="37" y="68"/>
                      <a:pt x="37" y="68"/>
                      <a:pt x="37" y="68"/>
                    </a:cubicBezTo>
                    <a:cubicBezTo>
                      <a:pt x="37" y="63"/>
                      <a:pt x="37" y="63"/>
                      <a:pt x="37" y="63"/>
                    </a:cubicBezTo>
                    <a:cubicBezTo>
                      <a:pt x="33" y="64"/>
                      <a:pt x="29" y="66"/>
                      <a:pt x="24" y="69"/>
                    </a:cubicBezTo>
                    <a:cubicBezTo>
                      <a:pt x="23" y="70"/>
                      <a:pt x="20" y="72"/>
                      <a:pt x="16" y="77"/>
                    </a:cubicBezTo>
                    <a:cubicBezTo>
                      <a:pt x="13" y="81"/>
                      <a:pt x="11" y="83"/>
                      <a:pt x="9" y="85"/>
                    </a:cubicBezTo>
                    <a:cubicBezTo>
                      <a:pt x="8" y="86"/>
                      <a:pt x="7" y="87"/>
                      <a:pt x="6" y="86"/>
                    </a:cubicBezTo>
                    <a:cubicBezTo>
                      <a:pt x="5" y="86"/>
                      <a:pt x="5" y="84"/>
                      <a:pt x="5" y="82"/>
                    </a:cubicBezTo>
                    <a:cubicBezTo>
                      <a:pt x="10" y="73"/>
                      <a:pt x="15" y="65"/>
                      <a:pt x="22" y="60"/>
                    </a:cubicBezTo>
                    <a:cubicBezTo>
                      <a:pt x="27" y="56"/>
                      <a:pt x="32" y="54"/>
                      <a:pt x="37" y="54"/>
                    </a:cubicBezTo>
                    <a:cubicBezTo>
                      <a:pt x="37" y="47"/>
                      <a:pt x="37" y="47"/>
                      <a:pt x="37" y="47"/>
                    </a:cubicBezTo>
                    <a:cubicBezTo>
                      <a:pt x="22" y="49"/>
                      <a:pt x="10" y="48"/>
                      <a:pt x="3" y="45"/>
                    </a:cubicBezTo>
                    <a:cubicBezTo>
                      <a:pt x="1" y="44"/>
                      <a:pt x="0" y="42"/>
                      <a:pt x="0" y="40"/>
                    </a:cubicBezTo>
                    <a:cubicBezTo>
                      <a:pt x="1" y="38"/>
                      <a:pt x="3" y="38"/>
                      <a:pt x="5" y="38"/>
                    </a:cubicBezTo>
                    <a:cubicBezTo>
                      <a:pt x="12" y="40"/>
                      <a:pt x="22" y="40"/>
                      <a:pt x="37" y="39"/>
                    </a:cubicBezTo>
                    <a:cubicBezTo>
                      <a:pt x="37" y="39"/>
                      <a:pt x="37" y="39"/>
                      <a:pt x="37" y="39"/>
                    </a:cubicBezTo>
                    <a:cubicBezTo>
                      <a:pt x="38" y="32"/>
                      <a:pt x="36" y="29"/>
                      <a:pt x="33" y="28"/>
                    </a:cubicBezTo>
                    <a:cubicBezTo>
                      <a:pt x="26" y="25"/>
                      <a:pt x="19" y="24"/>
                      <a:pt x="12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" name="íṣlíḑe">
                <a:extLst>
                  <a:ext uri="{FF2B5EF4-FFF2-40B4-BE49-F238E27FC236}">
                    <a16:creationId xmlns:a16="http://schemas.microsoft.com/office/drawing/2014/main" id="{C0C0313A-3003-43F8-B56B-83D3D1069749}"/>
                  </a:ext>
                </a:extLst>
              </p:cNvPr>
              <p:cNvSpPr/>
              <p:nvPr/>
            </p:nvSpPr>
            <p:spPr bwMode="auto">
              <a:xfrm>
                <a:off x="2273197" y="5255215"/>
                <a:ext cx="163513" cy="263525"/>
              </a:xfrm>
              <a:custGeom>
                <a:avLst/>
                <a:gdLst>
                  <a:gd name="T0" fmla="*/ 47 w 88"/>
                  <a:gd name="T1" fmla="*/ 8 h 143"/>
                  <a:gd name="T2" fmla="*/ 74 w 88"/>
                  <a:gd name="T3" fmla="*/ 14 h 143"/>
                  <a:gd name="T4" fmla="*/ 82 w 88"/>
                  <a:gd name="T5" fmla="*/ 26 h 143"/>
                  <a:gd name="T6" fmla="*/ 79 w 88"/>
                  <a:gd name="T7" fmla="*/ 75 h 143"/>
                  <a:gd name="T8" fmla="*/ 86 w 88"/>
                  <a:gd name="T9" fmla="*/ 136 h 143"/>
                  <a:gd name="T10" fmla="*/ 73 w 88"/>
                  <a:gd name="T11" fmla="*/ 45 h 143"/>
                  <a:gd name="T12" fmla="*/ 67 w 88"/>
                  <a:gd name="T13" fmla="*/ 44 h 143"/>
                  <a:gd name="T14" fmla="*/ 54 w 88"/>
                  <a:gd name="T15" fmla="*/ 58 h 143"/>
                  <a:gd name="T16" fmla="*/ 22 w 88"/>
                  <a:gd name="T17" fmla="*/ 54 h 143"/>
                  <a:gd name="T18" fmla="*/ 15 w 88"/>
                  <a:gd name="T19" fmla="*/ 45 h 143"/>
                  <a:gd name="T20" fmla="*/ 11 w 88"/>
                  <a:gd name="T21" fmla="*/ 91 h 143"/>
                  <a:gd name="T22" fmla="*/ 9 w 88"/>
                  <a:gd name="T23" fmla="*/ 118 h 143"/>
                  <a:gd name="T24" fmla="*/ 2 w 88"/>
                  <a:gd name="T25" fmla="*/ 139 h 143"/>
                  <a:gd name="T26" fmla="*/ 6 w 88"/>
                  <a:gd name="T27" fmla="*/ 80 h 143"/>
                  <a:gd name="T28" fmla="*/ 2 w 88"/>
                  <a:gd name="T29" fmla="*/ 26 h 143"/>
                  <a:gd name="T30" fmla="*/ 32 w 88"/>
                  <a:gd name="T31" fmla="*/ 10 h 143"/>
                  <a:gd name="T32" fmla="*/ 39 w 88"/>
                  <a:gd name="T33" fmla="*/ 0 h 143"/>
                  <a:gd name="T34" fmla="*/ 24 w 88"/>
                  <a:gd name="T35" fmla="*/ 23 h 143"/>
                  <a:gd name="T36" fmla="*/ 66 w 88"/>
                  <a:gd name="T37" fmla="*/ 29 h 143"/>
                  <a:gd name="T38" fmla="*/ 67 w 88"/>
                  <a:gd name="T39" fmla="*/ 37 h 143"/>
                  <a:gd name="T40" fmla="*/ 73 w 88"/>
                  <a:gd name="T41" fmla="*/ 34 h 143"/>
                  <a:gd name="T42" fmla="*/ 66 w 88"/>
                  <a:gd name="T43" fmla="*/ 20 h 143"/>
                  <a:gd name="T44" fmla="*/ 13 w 88"/>
                  <a:gd name="T45" fmla="*/ 21 h 143"/>
                  <a:gd name="T46" fmla="*/ 12 w 88"/>
                  <a:gd name="T47" fmla="*/ 32 h 143"/>
                  <a:gd name="T48" fmla="*/ 17 w 88"/>
                  <a:gd name="T49" fmla="*/ 38 h 143"/>
                  <a:gd name="T50" fmla="*/ 24 w 88"/>
                  <a:gd name="T51" fmla="*/ 23 h 143"/>
                  <a:gd name="T52" fmla="*/ 61 w 88"/>
                  <a:gd name="T53" fmla="*/ 64 h 143"/>
                  <a:gd name="T54" fmla="*/ 66 w 88"/>
                  <a:gd name="T55" fmla="*/ 96 h 143"/>
                  <a:gd name="T56" fmla="*/ 61 w 88"/>
                  <a:gd name="T57" fmla="*/ 136 h 143"/>
                  <a:gd name="T58" fmla="*/ 59 w 88"/>
                  <a:gd name="T59" fmla="*/ 143 h 143"/>
                  <a:gd name="T60" fmla="*/ 46 w 88"/>
                  <a:gd name="T61" fmla="*/ 105 h 143"/>
                  <a:gd name="T62" fmla="*/ 30 w 88"/>
                  <a:gd name="T63" fmla="*/ 140 h 143"/>
                  <a:gd name="T64" fmla="*/ 26 w 88"/>
                  <a:gd name="T65" fmla="*/ 137 h 143"/>
                  <a:gd name="T66" fmla="*/ 32 w 88"/>
                  <a:gd name="T67" fmla="*/ 121 h 143"/>
                  <a:gd name="T68" fmla="*/ 35 w 88"/>
                  <a:gd name="T69" fmla="*/ 105 h 143"/>
                  <a:gd name="T70" fmla="*/ 18 w 88"/>
                  <a:gd name="T71" fmla="*/ 75 h 143"/>
                  <a:gd name="T72" fmla="*/ 24 w 88"/>
                  <a:gd name="T73" fmla="*/ 35 h 143"/>
                  <a:gd name="T74" fmla="*/ 39 w 88"/>
                  <a:gd name="T75" fmla="*/ 37 h 143"/>
                  <a:gd name="T76" fmla="*/ 34 w 88"/>
                  <a:gd name="T77" fmla="*/ 29 h 143"/>
                  <a:gd name="T78" fmla="*/ 24 w 88"/>
                  <a:gd name="T79" fmla="*/ 35 h 143"/>
                  <a:gd name="T80" fmla="*/ 62 w 88"/>
                  <a:gd name="T81" fmla="*/ 84 h 143"/>
                  <a:gd name="T82" fmla="*/ 43 w 88"/>
                  <a:gd name="T83" fmla="*/ 81 h 143"/>
                  <a:gd name="T84" fmla="*/ 25 w 88"/>
                  <a:gd name="T85" fmla="*/ 87 h 143"/>
                  <a:gd name="T86" fmla="*/ 26 w 88"/>
                  <a:gd name="T87" fmla="*/ 48 h 143"/>
                  <a:gd name="T88" fmla="*/ 38 w 88"/>
                  <a:gd name="T89" fmla="*/ 52 h 143"/>
                  <a:gd name="T90" fmla="*/ 25 w 88"/>
                  <a:gd name="T91" fmla="*/ 44 h 143"/>
                  <a:gd name="T92" fmla="*/ 32 w 88"/>
                  <a:gd name="T93" fmla="*/ 69 h 143"/>
                  <a:gd name="T94" fmla="*/ 41 w 88"/>
                  <a:gd name="T95" fmla="*/ 75 h 143"/>
                  <a:gd name="T96" fmla="*/ 57 w 88"/>
                  <a:gd name="T97" fmla="*/ 70 h 143"/>
                  <a:gd name="T98" fmla="*/ 56 w 88"/>
                  <a:gd name="T99" fmla="*/ 98 h 143"/>
                  <a:gd name="T100" fmla="*/ 54 w 88"/>
                  <a:gd name="T101" fmla="*/ 93 h 143"/>
                  <a:gd name="T102" fmla="*/ 36 w 88"/>
                  <a:gd name="T103" fmla="*/ 93 h 143"/>
                  <a:gd name="T104" fmla="*/ 32 w 88"/>
                  <a:gd name="T105" fmla="*/ 98 h 143"/>
                  <a:gd name="T106" fmla="*/ 56 w 88"/>
                  <a:gd name="T107" fmla="*/ 29 h 143"/>
                  <a:gd name="T108" fmla="*/ 46 w 88"/>
                  <a:gd name="T109" fmla="*/ 29 h 143"/>
                  <a:gd name="T110" fmla="*/ 60 w 88"/>
                  <a:gd name="T111" fmla="*/ 37 h 143"/>
                  <a:gd name="T112" fmla="*/ 56 w 88"/>
                  <a:gd name="T113" fmla="*/ 29 h 143"/>
                  <a:gd name="T114" fmla="*/ 60 w 88"/>
                  <a:gd name="T115" fmla="*/ 43 h 143"/>
                  <a:gd name="T116" fmla="*/ 46 w 88"/>
                  <a:gd name="T117" fmla="*/ 52 h 143"/>
                  <a:gd name="T118" fmla="*/ 59 w 88"/>
                  <a:gd name="T119" fmla="*/ 48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88" h="143">
                    <a:moveTo>
                      <a:pt x="43" y="2"/>
                    </a:moveTo>
                    <a:cubicBezTo>
                      <a:pt x="45" y="3"/>
                      <a:pt x="47" y="6"/>
                      <a:pt x="47" y="8"/>
                    </a:cubicBezTo>
                    <a:cubicBezTo>
                      <a:pt x="47" y="9"/>
                      <a:pt x="48" y="10"/>
                      <a:pt x="49" y="10"/>
                    </a:cubicBezTo>
                    <a:cubicBezTo>
                      <a:pt x="57" y="10"/>
                      <a:pt x="66" y="12"/>
                      <a:pt x="74" y="14"/>
                    </a:cubicBezTo>
                    <a:cubicBezTo>
                      <a:pt x="78" y="16"/>
                      <a:pt x="81" y="18"/>
                      <a:pt x="81" y="19"/>
                    </a:cubicBezTo>
                    <a:cubicBezTo>
                      <a:pt x="82" y="21"/>
                      <a:pt x="82" y="24"/>
                      <a:pt x="82" y="26"/>
                    </a:cubicBezTo>
                    <a:cubicBezTo>
                      <a:pt x="82" y="27"/>
                      <a:pt x="82" y="27"/>
                      <a:pt x="82" y="28"/>
                    </a:cubicBezTo>
                    <a:cubicBezTo>
                      <a:pt x="79" y="39"/>
                      <a:pt x="78" y="55"/>
                      <a:pt x="79" y="75"/>
                    </a:cubicBezTo>
                    <a:cubicBezTo>
                      <a:pt x="80" y="87"/>
                      <a:pt x="83" y="106"/>
                      <a:pt x="87" y="131"/>
                    </a:cubicBezTo>
                    <a:cubicBezTo>
                      <a:pt x="88" y="134"/>
                      <a:pt x="87" y="135"/>
                      <a:pt x="86" y="136"/>
                    </a:cubicBezTo>
                    <a:cubicBezTo>
                      <a:pt x="84" y="137"/>
                      <a:pt x="82" y="136"/>
                      <a:pt x="82" y="133"/>
                    </a:cubicBezTo>
                    <a:cubicBezTo>
                      <a:pt x="74" y="106"/>
                      <a:pt x="71" y="76"/>
                      <a:pt x="73" y="45"/>
                    </a:cubicBezTo>
                    <a:cubicBezTo>
                      <a:pt x="72" y="45"/>
                      <a:pt x="71" y="44"/>
                      <a:pt x="70" y="44"/>
                    </a:cubicBezTo>
                    <a:cubicBezTo>
                      <a:pt x="69" y="44"/>
                      <a:pt x="68" y="44"/>
                      <a:pt x="67" y="44"/>
                    </a:cubicBezTo>
                    <a:cubicBezTo>
                      <a:pt x="67" y="48"/>
                      <a:pt x="66" y="51"/>
                      <a:pt x="64" y="54"/>
                    </a:cubicBezTo>
                    <a:cubicBezTo>
                      <a:pt x="62" y="57"/>
                      <a:pt x="59" y="59"/>
                      <a:pt x="54" y="58"/>
                    </a:cubicBezTo>
                    <a:cubicBezTo>
                      <a:pt x="47" y="58"/>
                      <a:pt x="39" y="58"/>
                      <a:pt x="32" y="58"/>
                    </a:cubicBezTo>
                    <a:cubicBezTo>
                      <a:pt x="28" y="59"/>
                      <a:pt x="25" y="58"/>
                      <a:pt x="22" y="54"/>
                    </a:cubicBezTo>
                    <a:cubicBezTo>
                      <a:pt x="20" y="51"/>
                      <a:pt x="19" y="48"/>
                      <a:pt x="18" y="45"/>
                    </a:cubicBezTo>
                    <a:cubicBezTo>
                      <a:pt x="17" y="45"/>
                      <a:pt x="16" y="45"/>
                      <a:pt x="15" y="45"/>
                    </a:cubicBezTo>
                    <a:cubicBezTo>
                      <a:pt x="14" y="45"/>
                      <a:pt x="13" y="45"/>
                      <a:pt x="13" y="45"/>
                    </a:cubicBezTo>
                    <a:cubicBezTo>
                      <a:pt x="13" y="60"/>
                      <a:pt x="13" y="75"/>
                      <a:pt x="11" y="91"/>
                    </a:cubicBezTo>
                    <a:cubicBezTo>
                      <a:pt x="11" y="95"/>
                      <a:pt x="11" y="102"/>
                      <a:pt x="10" y="111"/>
                    </a:cubicBezTo>
                    <a:cubicBezTo>
                      <a:pt x="10" y="108"/>
                      <a:pt x="10" y="111"/>
                      <a:pt x="9" y="118"/>
                    </a:cubicBezTo>
                    <a:cubicBezTo>
                      <a:pt x="9" y="124"/>
                      <a:pt x="8" y="130"/>
                      <a:pt x="6" y="134"/>
                    </a:cubicBezTo>
                    <a:cubicBezTo>
                      <a:pt x="5" y="138"/>
                      <a:pt x="3" y="139"/>
                      <a:pt x="2" y="139"/>
                    </a:cubicBezTo>
                    <a:cubicBezTo>
                      <a:pt x="0" y="139"/>
                      <a:pt x="0" y="137"/>
                      <a:pt x="0" y="133"/>
                    </a:cubicBezTo>
                    <a:cubicBezTo>
                      <a:pt x="3" y="112"/>
                      <a:pt x="5" y="94"/>
                      <a:pt x="6" y="80"/>
                    </a:cubicBezTo>
                    <a:cubicBezTo>
                      <a:pt x="8" y="64"/>
                      <a:pt x="7" y="51"/>
                      <a:pt x="6" y="38"/>
                    </a:cubicBezTo>
                    <a:cubicBezTo>
                      <a:pt x="5" y="34"/>
                      <a:pt x="4" y="30"/>
                      <a:pt x="2" y="26"/>
                    </a:cubicBezTo>
                    <a:cubicBezTo>
                      <a:pt x="0" y="21"/>
                      <a:pt x="1" y="17"/>
                      <a:pt x="6" y="16"/>
                    </a:cubicBezTo>
                    <a:cubicBezTo>
                      <a:pt x="14" y="12"/>
                      <a:pt x="23" y="11"/>
                      <a:pt x="32" y="10"/>
                    </a:cubicBezTo>
                    <a:cubicBezTo>
                      <a:pt x="36" y="9"/>
                      <a:pt x="38" y="7"/>
                      <a:pt x="38" y="4"/>
                    </a:cubicBezTo>
                    <a:cubicBezTo>
                      <a:pt x="38" y="2"/>
                      <a:pt x="38" y="1"/>
                      <a:pt x="39" y="0"/>
                    </a:cubicBezTo>
                    <a:cubicBezTo>
                      <a:pt x="41" y="0"/>
                      <a:pt x="42" y="0"/>
                      <a:pt x="43" y="2"/>
                    </a:cubicBezTo>
                    <a:close/>
                    <a:moveTo>
                      <a:pt x="24" y="23"/>
                    </a:moveTo>
                    <a:cubicBezTo>
                      <a:pt x="33" y="22"/>
                      <a:pt x="44" y="22"/>
                      <a:pt x="58" y="23"/>
                    </a:cubicBezTo>
                    <a:cubicBezTo>
                      <a:pt x="63" y="24"/>
                      <a:pt x="66" y="26"/>
                      <a:pt x="66" y="29"/>
                    </a:cubicBezTo>
                    <a:cubicBezTo>
                      <a:pt x="66" y="30"/>
                      <a:pt x="66" y="30"/>
                      <a:pt x="67" y="31"/>
                    </a:cubicBezTo>
                    <a:cubicBezTo>
                      <a:pt x="67" y="33"/>
                      <a:pt x="67" y="35"/>
                      <a:pt x="67" y="37"/>
                    </a:cubicBezTo>
                    <a:cubicBezTo>
                      <a:pt x="69" y="38"/>
                      <a:pt x="71" y="38"/>
                      <a:pt x="73" y="38"/>
                    </a:cubicBezTo>
                    <a:cubicBezTo>
                      <a:pt x="73" y="37"/>
                      <a:pt x="73" y="36"/>
                      <a:pt x="73" y="34"/>
                    </a:cubicBezTo>
                    <a:cubicBezTo>
                      <a:pt x="73" y="32"/>
                      <a:pt x="73" y="30"/>
                      <a:pt x="74" y="29"/>
                    </a:cubicBezTo>
                    <a:cubicBezTo>
                      <a:pt x="75" y="25"/>
                      <a:pt x="72" y="21"/>
                      <a:pt x="66" y="20"/>
                    </a:cubicBezTo>
                    <a:cubicBezTo>
                      <a:pt x="58" y="17"/>
                      <a:pt x="50" y="16"/>
                      <a:pt x="40" y="16"/>
                    </a:cubicBezTo>
                    <a:cubicBezTo>
                      <a:pt x="29" y="16"/>
                      <a:pt x="20" y="18"/>
                      <a:pt x="13" y="21"/>
                    </a:cubicBezTo>
                    <a:cubicBezTo>
                      <a:pt x="11" y="22"/>
                      <a:pt x="11" y="24"/>
                      <a:pt x="11" y="26"/>
                    </a:cubicBezTo>
                    <a:cubicBezTo>
                      <a:pt x="11" y="28"/>
                      <a:pt x="12" y="30"/>
                      <a:pt x="12" y="32"/>
                    </a:cubicBezTo>
                    <a:cubicBezTo>
                      <a:pt x="12" y="35"/>
                      <a:pt x="12" y="37"/>
                      <a:pt x="12" y="38"/>
                    </a:cubicBezTo>
                    <a:cubicBezTo>
                      <a:pt x="14" y="38"/>
                      <a:pt x="15" y="38"/>
                      <a:pt x="17" y="38"/>
                    </a:cubicBezTo>
                    <a:cubicBezTo>
                      <a:pt x="17" y="35"/>
                      <a:pt x="17" y="32"/>
                      <a:pt x="17" y="30"/>
                    </a:cubicBezTo>
                    <a:cubicBezTo>
                      <a:pt x="18" y="26"/>
                      <a:pt x="20" y="24"/>
                      <a:pt x="24" y="23"/>
                    </a:cubicBezTo>
                    <a:close/>
                    <a:moveTo>
                      <a:pt x="28" y="64"/>
                    </a:moveTo>
                    <a:cubicBezTo>
                      <a:pt x="39" y="62"/>
                      <a:pt x="50" y="62"/>
                      <a:pt x="61" y="64"/>
                    </a:cubicBezTo>
                    <a:cubicBezTo>
                      <a:pt x="65" y="65"/>
                      <a:pt x="67" y="67"/>
                      <a:pt x="67" y="71"/>
                    </a:cubicBezTo>
                    <a:cubicBezTo>
                      <a:pt x="69" y="79"/>
                      <a:pt x="68" y="88"/>
                      <a:pt x="66" y="96"/>
                    </a:cubicBezTo>
                    <a:cubicBezTo>
                      <a:pt x="65" y="102"/>
                      <a:pt x="61" y="105"/>
                      <a:pt x="54" y="105"/>
                    </a:cubicBezTo>
                    <a:cubicBezTo>
                      <a:pt x="55" y="115"/>
                      <a:pt x="57" y="125"/>
                      <a:pt x="61" y="136"/>
                    </a:cubicBezTo>
                    <a:cubicBezTo>
                      <a:pt x="63" y="138"/>
                      <a:pt x="63" y="140"/>
                      <a:pt x="61" y="142"/>
                    </a:cubicBezTo>
                    <a:cubicBezTo>
                      <a:pt x="60" y="142"/>
                      <a:pt x="59" y="143"/>
                      <a:pt x="59" y="143"/>
                    </a:cubicBezTo>
                    <a:cubicBezTo>
                      <a:pt x="58" y="143"/>
                      <a:pt x="57" y="142"/>
                      <a:pt x="57" y="141"/>
                    </a:cubicBezTo>
                    <a:cubicBezTo>
                      <a:pt x="52" y="131"/>
                      <a:pt x="48" y="120"/>
                      <a:pt x="46" y="105"/>
                    </a:cubicBezTo>
                    <a:cubicBezTo>
                      <a:pt x="41" y="105"/>
                      <a:pt x="41" y="105"/>
                      <a:pt x="41" y="105"/>
                    </a:cubicBezTo>
                    <a:cubicBezTo>
                      <a:pt x="40" y="120"/>
                      <a:pt x="37" y="131"/>
                      <a:pt x="30" y="140"/>
                    </a:cubicBezTo>
                    <a:cubicBezTo>
                      <a:pt x="29" y="141"/>
                      <a:pt x="27" y="142"/>
                      <a:pt x="26" y="142"/>
                    </a:cubicBezTo>
                    <a:cubicBezTo>
                      <a:pt x="25" y="141"/>
                      <a:pt x="25" y="139"/>
                      <a:pt x="26" y="137"/>
                    </a:cubicBezTo>
                    <a:cubicBezTo>
                      <a:pt x="26" y="137"/>
                      <a:pt x="26" y="135"/>
                      <a:pt x="28" y="132"/>
                    </a:cubicBezTo>
                    <a:cubicBezTo>
                      <a:pt x="30" y="127"/>
                      <a:pt x="32" y="123"/>
                      <a:pt x="32" y="121"/>
                    </a:cubicBezTo>
                    <a:cubicBezTo>
                      <a:pt x="33" y="118"/>
                      <a:pt x="34" y="113"/>
                      <a:pt x="35" y="107"/>
                    </a:cubicBezTo>
                    <a:cubicBezTo>
                      <a:pt x="35" y="106"/>
                      <a:pt x="35" y="106"/>
                      <a:pt x="35" y="105"/>
                    </a:cubicBezTo>
                    <a:cubicBezTo>
                      <a:pt x="29" y="105"/>
                      <a:pt x="25" y="103"/>
                      <a:pt x="22" y="98"/>
                    </a:cubicBezTo>
                    <a:cubicBezTo>
                      <a:pt x="19" y="93"/>
                      <a:pt x="17" y="85"/>
                      <a:pt x="18" y="75"/>
                    </a:cubicBezTo>
                    <a:cubicBezTo>
                      <a:pt x="19" y="68"/>
                      <a:pt x="22" y="65"/>
                      <a:pt x="28" y="64"/>
                    </a:cubicBezTo>
                    <a:close/>
                    <a:moveTo>
                      <a:pt x="24" y="35"/>
                    </a:moveTo>
                    <a:cubicBezTo>
                      <a:pt x="24" y="36"/>
                      <a:pt x="24" y="36"/>
                      <a:pt x="24" y="37"/>
                    </a:cubicBezTo>
                    <a:cubicBezTo>
                      <a:pt x="29" y="37"/>
                      <a:pt x="34" y="37"/>
                      <a:pt x="39" y="37"/>
                    </a:cubicBezTo>
                    <a:cubicBezTo>
                      <a:pt x="39" y="34"/>
                      <a:pt x="38" y="31"/>
                      <a:pt x="38" y="29"/>
                    </a:cubicBezTo>
                    <a:cubicBezTo>
                      <a:pt x="37" y="29"/>
                      <a:pt x="36" y="29"/>
                      <a:pt x="34" y="29"/>
                    </a:cubicBezTo>
                    <a:cubicBezTo>
                      <a:pt x="31" y="29"/>
                      <a:pt x="30" y="29"/>
                      <a:pt x="28" y="29"/>
                    </a:cubicBezTo>
                    <a:cubicBezTo>
                      <a:pt x="25" y="31"/>
                      <a:pt x="24" y="32"/>
                      <a:pt x="24" y="35"/>
                    </a:cubicBezTo>
                    <a:close/>
                    <a:moveTo>
                      <a:pt x="61" y="87"/>
                    </a:moveTo>
                    <a:cubicBezTo>
                      <a:pt x="61" y="86"/>
                      <a:pt x="62" y="85"/>
                      <a:pt x="62" y="84"/>
                    </a:cubicBezTo>
                    <a:cubicBezTo>
                      <a:pt x="62" y="83"/>
                      <a:pt x="62" y="82"/>
                      <a:pt x="62" y="82"/>
                    </a:cubicBezTo>
                    <a:cubicBezTo>
                      <a:pt x="56" y="81"/>
                      <a:pt x="50" y="80"/>
                      <a:pt x="43" y="81"/>
                    </a:cubicBezTo>
                    <a:cubicBezTo>
                      <a:pt x="37" y="81"/>
                      <a:pt x="31" y="82"/>
                      <a:pt x="24" y="83"/>
                    </a:cubicBezTo>
                    <a:cubicBezTo>
                      <a:pt x="25" y="87"/>
                      <a:pt x="25" y="87"/>
                      <a:pt x="25" y="87"/>
                    </a:cubicBezTo>
                    <a:cubicBezTo>
                      <a:pt x="35" y="86"/>
                      <a:pt x="48" y="86"/>
                      <a:pt x="61" y="87"/>
                    </a:cubicBezTo>
                    <a:close/>
                    <a:moveTo>
                      <a:pt x="26" y="48"/>
                    </a:moveTo>
                    <a:cubicBezTo>
                      <a:pt x="28" y="51"/>
                      <a:pt x="30" y="52"/>
                      <a:pt x="35" y="52"/>
                    </a:cubicBezTo>
                    <a:cubicBezTo>
                      <a:pt x="38" y="52"/>
                      <a:pt x="38" y="52"/>
                      <a:pt x="38" y="52"/>
                    </a:cubicBezTo>
                    <a:cubicBezTo>
                      <a:pt x="38" y="49"/>
                      <a:pt x="39" y="46"/>
                      <a:pt x="39" y="44"/>
                    </a:cubicBezTo>
                    <a:cubicBezTo>
                      <a:pt x="34" y="44"/>
                      <a:pt x="30" y="44"/>
                      <a:pt x="25" y="44"/>
                    </a:cubicBezTo>
                    <a:cubicBezTo>
                      <a:pt x="25" y="46"/>
                      <a:pt x="25" y="47"/>
                      <a:pt x="26" y="48"/>
                    </a:cubicBezTo>
                    <a:close/>
                    <a:moveTo>
                      <a:pt x="32" y="69"/>
                    </a:moveTo>
                    <a:cubicBezTo>
                      <a:pt x="28" y="70"/>
                      <a:pt x="25" y="72"/>
                      <a:pt x="25" y="76"/>
                    </a:cubicBezTo>
                    <a:cubicBezTo>
                      <a:pt x="30" y="75"/>
                      <a:pt x="35" y="75"/>
                      <a:pt x="41" y="75"/>
                    </a:cubicBezTo>
                    <a:cubicBezTo>
                      <a:pt x="46" y="74"/>
                      <a:pt x="53" y="74"/>
                      <a:pt x="61" y="75"/>
                    </a:cubicBezTo>
                    <a:cubicBezTo>
                      <a:pt x="61" y="72"/>
                      <a:pt x="59" y="71"/>
                      <a:pt x="57" y="70"/>
                    </a:cubicBezTo>
                    <a:cubicBezTo>
                      <a:pt x="49" y="68"/>
                      <a:pt x="40" y="68"/>
                      <a:pt x="32" y="69"/>
                    </a:cubicBezTo>
                    <a:close/>
                    <a:moveTo>
                      <a:pt x="56" y="98"/>
                    </a:moveTo>
                    <a:cubicBezTo>
                      <a:pt x="59" y="97"/>
                      <a:pt x="60" y="96"/>
                      <a:pt x="61" y="93"/>
                    </a:cubicBezTo>
                    <a:cubicBezTo>
                      <a:pt x="60" y="93"/>
                      <a:pt x="57" y="93"/>
                      <a:pt x="54" y="93"/>
                    </a:cubicBezTo>
                    <a:cubicBezTo>
                      <a:pt x="48" y="92"/>
                      <a:pt x="44" y="92"/>
                      <a:pt x="41" y="92"/>
                    </a:cubicBezTo>
                    <a:cubicBezTo>
                      <a:pt x="40" y="92"/>
                      <a:pt x="38" y="92"/>
                      <a:pt x="36" y="93"/>
                    </a:cubicBezTo>
                    <a:cubicBezTo>
                      <a:pt x="31" y="93"/>
                      <a:pt x="28" y="94"/>
                      <a:pt x="26" y="94"/>
                    </a:cubicBezTo>
                    <a:cubicBezTo>
                      <a:pt x="27" y="96"/>
                      <a:pt x="29" y="98"/>
                      <a:pt x="32" y="98"/>
                    </a:cubicBezTo>
                    <a:cubicBezTo>
                      <a:pt x="39" y="99"/>
                      <a:pt x="47" y="99"/>
                      <a:pt x="56" y="98"/>
                    </a:cubicBezTo>
                    <a:close/>
                    <a:moveTo>
                      <a:pt x="56" y="29"/>
                    </a:moveTo>
                    <a:cubicBezTo>
                      <a:pt x="55" y="29"/>
                      <a:pt x="53" y="29"/>
                      <a:pt x="51" y="29"/>
                    </a:cubicBezTo>
                    <a:cubicBezTo>
                      <a:pt x="49" y="29"/>
                      <a:pt x="47" y="29"/>
                      <a:pt x="46" y="29"/>
                    </a:cubicBezTo>
                    <a:cubicBezTo>
                      <a:pt x="46" y="31"/>
                      <a:pt x="46" y="34"/>
                      <a:pt x="46" y="37"/>
                    </a:cubicBezTo>
                    <a:cubicBezTo>
                      <a:pt x="50" y="37"/>
                      <a:pt x="55" y="37"/>
                      <a:pt x="60" y="37"/>
                    </a:cubicBezTo>
                    <a:cubicBezTo>
                      <a:pt x="60" y="35"/>
                      <a:pt x="60" y="35"/>
                      <a:pt x="60" y="35"/>
                    </a:cubicBezTo>
                    <a:cubicBezTo>
                      <a:pt x="60" y="32"/>
                      <a:pt x="58" y="30"/>
                      <a:pt x="56" y="29"/>
                    </a:cubicBezTo>
                    <a:close/>
                    <a:moveTo>
                      <a:pt x="59" y="48"/>
                    </a:moveTo>
                    <a:cubicBezTo>
                      <a:pt x="59" y="47"/>
                      <a:pt x="59" y="45"/>
                      <a:pt x="60" y="43"/>
                    </a:cubicBezTo>
                    <a:cubicBezTo>
                      <a:pt x="55" y="43"/>
                      <a:pt x="51" y="43"/>
                      <a:pt x="46" y="43"/>
                    </a:cubicBezTo>
                    <a:cubicBezTo>
                      <a:pt x="46" y="52"/>
                      <a:pt x="46" y="52"/>
                      <a:pt x="46" y="52"/>
                    </a:cubicBezTo>
                    <a:cubicBezTo>
                      <a:pt x="48" y="52"/>
                      <a:pt x="51" y="52"/>
                      <a:pt x="54" y="52"/>
                    </a:cubicBezTo>
                    <a:cubicBezTo>
                      <a:pt x="57" y="51"/>
                      <a:pt x="59" y="49"/>
                      <a:pt x="59" y="4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" name="îSḻide">
                <a:extLst>
                  <a:ext uri="{FF2B5EF4-FFF2-40B4-BE49-F238E27FC236}">
                    <a16:creationId xmlns:a16="http://schemas.microsoft.com/office/drawing/2014/main" id="{425DAA1A-3BF9-430D-9408-212C840B099C}"/>
                  </a:ext>
                </a:extLst>
              </p:cNvPr>
              <p:cNvSpPr/>
              <p:nvPr/>
            </p:nvSpPr>
            <p:spPr bwMode="auto">
              <a:xfrm>
                <a:off x="2449409" y="5256803"/>
                <a:ext cx="139700" cy="265113"/>
              </a:xfrm>
              <a:custGeom>
                <a:avLst/>
                <a:gdLst>
                  <a:gd name="T0" fmla="*/ 56 w 76"/>
                  <a:gd name="T1" fmla="*/ 3 h 144"/>
                  <a:gd name="T2" fmla="*/ 61 w 76"/>
                  <a:gd name="T3" fmla="*/ 45 h 144"/>
                  <a:gd name="T4" fmla="*/ 50 w 76"/>
                  <a:gd name="T5" fmla="*/ 74 h 144"/>
                  <a:gd name="T6" fmla="*/ 68 w 76"/>
                  <a:gd name="T7" fmla="*/ 65 h 144"/>
                  <a:gd name="T8" fmla="*/ 70 w 76"/>
                  <a:gd name="T9" fmla="*/ 31 h 144"/>
                  <a:gd name="T10" fmla="*/ 74 w 76"/>
                  <a:gd name="T11" fmla="*/ 31 h 144"/>
                  <a:gd name="T12" fmla="*/ 74 w 76"/>
                  <a:gd name="T13" fmla="*/ 64 h 144"/>
                  <a:gd name="T14" fmla="*/ 50 w 76"/>
                  <a:gd name="T15" fmla="*/ 81 h 144"/>
                  <a:gd name="T16" fmla="*/ 69 w 76"/>
                  <a:gd name="T17" fmla="*/ 103 h 144"/>
                  <a:gd name="T18" fmla="*/ 74 w 76"/>
                  <a:gd name="T19" fmla="*/ 140 h 144"/>
                  <a:gd name="T20" fmla="*/ 63 w 76"/>
                  <a:gd name="T21" fmla="*/ 105 h 144"/>
                  <a:gd name="T22" fmla="*/ 52 w 76"/>
                  <a:gd name="T23" fmla="*/ 138 h 144"/>
                  <a:gd name="T24" fmla="*/ 46 w 76"/>
                  <a:gd name="T25" fmla="*/ 139 h 144"/>
                  <a:gd name="T26" fmla="*/ 42 w 76"/>
                  <a:gd name="T27" fmla="*/ 57 h 144"/>
                  <a:gd name="T28" fmla="*/ 35 w 76"/>
                  <a:gd name="T29" fmla="*/ 132 h 144"/>
                  <a:gd name="T30" fmla="*/ 27 w 76"/>
                  <a:gd name="T31" fmla="*/ 136 h 144"/>
                  <a:gd name="T32" fmla="*/ 29 w 76"/>
                  <a:gd name="T33" fmla="*/ 95 h 144"/>
                  <a:gd name="T34" fmla="*/ 5 w 76"/>
                  <a:gd name="T35" fmla="*/ 135 h 144"/>
                  <a:gd name="T36" fmla="*/ 0 w 76"/>
                  <a:gd name="T37" fmla="*/ 135 h 144"/>
                  <a:gd name="T38" fmla="*/ 30 w 76"/>
                  <a:gd name="T39" fmla="*/ 86 h 144"/>
                  <a:gd name="T40" fmla="*/ 26 w 76"/>
                  <a:gd name="T41" fmla="*/ 80 h 144"/>
                  <a:gd name="T42" fmla="*/ 5 w 76"/>
                  <a:gd name="T43" fmla="*/ 66 h 144"/>
                  <a:gd name="T44" fmla="*/ 3 w 76"/>
                  <a:gd name="T45" fmla="*/ 29 h 144"/>
                  <a:gd name="T46" fmla="*/ 9 w 76"/>
                  <a:gd name="T47" fmla="*/ 59 h 144"/>
                  <a:gd name="T48" fmla="*/ 31 w 76"/>
                  <a:gd name="T49" fmla="*/ 74 h 144"/>
                  <a:gd name="T50" fmla="*/ 32 w 76"/>
                  <a:gd name="T51" fmla="*/ 57 h 144"/>
                  <a:gd name="T52" fmla="*/ 16 w 76"/>
                  <a:gd name="T53" fmla="*/ 14 h 144"/>
                  <a:gd name="T54" fmla="*/ 22 w 76"/>
                  <a:gd name="T55" fmla="*/ 19 h 144"/>
                  <a:gd name="T56" fmla="*/ 57 w 76"/>
                  <a:gd name="T57" fmla="*/ 19 h 144"/>
                  <a:gd name="T58" fmla="*/ 50 w 76"/>
                  <a:gd name="T59" fmla="*/ 9 h 144"/>
                  <a:gd name="T60" fmla="*/ 22 w 76"/>
                  <a:gd name="T61" fmla="*/ 19 h 144"/>
                  <a:gd name="T62" fmla="*/ 23 w 76"/>
                  <a:gd name="T63" fmla="*/ 31 h 144"/>
                  <a:gd name="T64" fmla="*/ 57 w 76"/>
                  <a:gd name="T65" fmla="*/ 34 h 144"/>
                  <a:gd name="T66" fmla="*/ 22 w 76"/>
                  <a:gd name="T67" fmla="*/ 27 h 144"/>
                  <a:gd name="T68" fmla="*/ 48 w 76"/>
                  <a:gd name="T69" fmla="*/ 50 h 144"/>
                  <a:gd name="T70" fmla="*/ 57 w 76"/>
                  <a:gd name="T71" fmla="*/ 41 h 144"/>
                  <a:gd name="T72" fmla="*/ 25 w 76"/>
                  <a:gd name="T73" fmla="*/ 44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76" h="144">
                    <a:moveTo>
                      <a:pt x="27" y="2"/>
                    </a:moveTo>
                    <a:cubicBezTo>
                      <a:pt x="37" y="0"/>
                      <a:pt x="47" y="0"/>
                      <a:pt x="56" y="3"/>
                    </a:cubicBezTo>
                    <a:cubicBezTo>
                      <a:pt x="60" y="3"/>
                      <a:pt x="62" y="7"/>
                      <a:pt x="63" y="15"/>
                    </a:cubicBezTo>
                    <a:cubicBezTo>
                      <a:pt x="65" y="25"/>
                      <a:pt x="64" y="35"/>
                      <a:pt x="61" y="45"/>
                    </a:cubicBezTo>
                    <a:cubicBezTo>
                      <a:pt x="60" y="53"/>
                      <a:pt x="55" y="56"/>
                      <a:pt x="49" y="57"/>
                    </a:cubicBezTo>
                    <a:cubicBezTo>
                      <a:pt x="49" y="62"/>
                      <a:pt x="50" y="68"/>
                      <a:pt x="50" y="74"/>
                    </a:cubicBezTo>
                    <a:cubicBezTo>
                      <a:pt x="53" y="74"/>
                      <a:pt x="56" y="74"/>
                      <a:pt x="58" y="74"/>
                    </a:cubicBezTo>
                    <a:cubicBezTo>
                      <a:pt x="62" y="75"/>
                      <a:pt x="66" y="72"/>
                      <a:pt x="68" y="65"/>
                    </a:cubicBezTo>
                    <a:cubicBezTo>
                      <a:pt x="69" y="62"/>
                      <a:pt x="70" y="53"/>
                      <a:pt x="70" y="39"/>
                    </a:cubicBezTo>
                    <a:cubicBezTo>
                      <a:pt x="70" y="35"/>
                      <a:pt x="70" y="32"/>
                      <a:pt x="70" y="31"/>
                    </a:cubicBezTo>
                    <a:cubicBezTo>
                      <a:pt x="71" y="31"/>
                      <a:pt x="71" y="30"/>
                      <a:pt x="72" y="30"/>
                    </a:cubicBezTo>
                    <a:cubicBezTo>
                      <a:pt x="73" y="30"/>
                      <a:pt x="74" y="30"/>
                      <a:pt x="74" y="31"/>
                    </a:cubicBezTo>
                    <a:cubicBezTo>
                      <a:pt x="75" y="33"/>
                      <a:pt x="76" y="36"/>
                      <a:pt x="76" y="41"/>
                    </a:cubicBezTo>
                    <a:cubicBezTo>
                      <a:pt x="76" y="49"/>
                      <a:pt x="75" y="56"/>
                      <a:pt x="74" y="64"/>
                    </a:cubicBezTo>
                    <a:cubicBezTo>
                      <a:pt x="72" y="75"/>
                      <a:pt x="67" y="81"/>
                      <a:pt x="58" y="81"/>
                    </a:cubicBezTo>
                    <a:cubicBezTo>
                      <a:pt x="50" y="81"/>
                      <a:pt x="50" y="81"/>
                      <a:pt x="50" y="81"/>
                    </a:cubicBezTo>
                    <a:cubicBezTo>
                      <a:pt x="50" y="87"/>
                      <a:pt x="50" y="87"/>
                      <a:pt x="50" y="87"/>
                    </a:cubicBezTo>
                    <a:cubicBezTo>
                      <a:pt x="60" y="87"/>
                      <a:pt x="66" y="92"/>
                      <a:pt x="69" y="103"/>
                    </a:cubicBezTo>
                    <a:cubicBezTo>
                      <a:pt x="72" y="112"/>
                      <a:pt x="74" y="122"/>
                      <a:pt x="76" y="134"/>
                    </a:cubicBezTo>
                    <a:cubicBezTo>
                      <a:pt x="76" y="138"/>
                      <a:pt x="75" y="140"/>
                      <a:pt x="74" y="140"/>
                    </a:cubicBezTo>
                    <a:cubicBezTo>
                      <a:pt x="72" y="141"/>
                      <a:pt x="71" y="139"/>
                      <a:pt x="70" y="136"/>
                    </a:cubicBezTo>
                    <a:cubicBezTo>
                      <a:pt x="68" y="126"/>
                      <a:pt x="66" y="116"/>
                      <a:pt x="63" y="105"/>
                    </a:cubicBezTo>
                    <a:cubicBezTo>
                      <a:pt x="61" y="98"/>
                      <a:pt x="57" y="95"/>
                      <a:pt x="50" y="95"/>
                    </a:cubicBezTo>
                    <a:cubicBezTo>
                      <a:pt x="50" y="109"/>
                      <a:pt x="51" y="123"/>
                      <a:pt x="52" y="138"/>
                    </a:cubicBezTo>
                    <a:cubicBezTo>
                      <a:pt x="52" y="141"/>
                      <a:pt x="51" y="143"/>
                      <a:pt x="49" y="144"/>
                    </a:cubicBezTo>
                    <a:cubicBezTo>
                      <a:pt x="47" y="144"/>
                      <a:pt x="46" y="142"/>
                      <a:pt x="46" y="139"/>
                    </a:cubicBezTo>
                    <a:cubicBezTo>
                      <a:pt x="44" y="134"/>
                      <a:pt x="43" y="118"/>
                      <a:pt x="43" y="92"/>
                    </a:cubicBezTo>
                    <a:cubicBezTo>
                      <a:pt x="43" y="76"/>
                      <a:pt x="43" y="64"/>
                      <a:pt x="42" y="57"/>
                    </a:cubicBezTo>
                    <a:cubicBezTo>
                      <a:pt x="38" y="57"/>
                      <a:pt x="38" y="57"/>
                      <a:pt x="38" y="57"/>
                    </a:cubicBezTo>
                    <a:cubicBezTo>
                      <a:pt x="36" y="88"/>
                      <a:pt x="35" y="113"/>
                      <a:pt x="35" y="132"/>
                    </a:cubicBezTo>
                    <a:cubicBezTo>
                      <a:pt x="35" y="138"/>
                      <a:pt x="33" y="142"/>
                      <a:pt x="31" y="142"/>
                    </a:cubicBezTo>
                    <a:cubicBezTo>
                      <a:pt x="29" y="142"/>
                      <a:pt x="27" y="140"/>
                      <a:pt x="27" y="136"/>
                    </a:cubicBezTo>
                    <a:cubicBezTo>
                      <a:pt x="27" y="136"/>
                      <a:pt x="27" y="134"/>
                      <a:pt x="27" y="132"/>
                    </a:cubicBezTo>
                    <a:cubicBezTo>
                      <a:pt x="28" y="118"/>
                      <a:pt x="29" y="105"/>
                      <a:pt x="29" y="95"/>
                    </a:cubicBezTo>
                    <a:cubicBezTo>
                      <a:pt x="19" y="95"/>
                      <a:pt x="14" y="98"/>
                      <a:pt x="13" y="105"/>
                    </a:cubicBezTo>
                    <a:cubicBezTo>
                      <a:pt x="10" y="114"/>
                      <a:pt x="7" y="124"/>
                      <a:pt x="5" y="135"/>
                    </a:cubicBezTo>
                    <a:cubicBezTo>
                      <a:pt x="4" y="137"/>
                      <a:pt x="3" y="139"/>
                      <a:pt x="2" y="139"/>
                    </a:cubicBezTo>
                    <a:cubicBezTo>
                      <a:pt x="1" y="140"/>
                      <a:pt x="0" y="138"/>
                      <a:pt x="0" y="135"/>
                    </a:cubicBezTo>
                    <a:cubicBezTo>
                      <a:pt x="0" y="125"/>
                      <a:pt x="2" y="115"/>
                      <a:pt x="7" y="104"/>
                    </a:cubicBezTo>
                    <a:cubicBezTo>
                      <a:pt x="11" y="92"/>
                      <a:pt x="18" y="86"/>
                      <a:pt x="30" y="86"/>
                    </a:cubicBezTo>
                    <a:cubicBezTo>
                      <a:pt x="30" y="85"/>
                      <a:pt x="30" y="83"/>
                      <a:pt x="31" y="80"/>
                    </a:cubicBezTo>
                    <a:cubicBezTo>
                      <a:pt x="29" y="81"/>
                      <a:pt x="28" y="81"/>
                      <a:pt x="26" y="80"/>
                    </a:cubicBezTo>
                    <a:cubicBezTo>
                      <a:pt x="24" y="80"/>
                      <a:pt x="23" y="80"/>
                      <a:pt x="22" y="80"/>
                    </a:cubicBezTo>
                    <a:cubicBezTo>
                      <a:pt x="14" y="81"/>
                      <a:pt x="8" y="76"/>
                      <a:pt x="5" y="66"/>
                    </a:cubicBezTo>
                    <a:cubicBezTo>
                      <a:pt x="2" y="59"/>
                      <a:pt x="0" y="49"/>
                      <a:pt x="0" y="37"/>
                    </a:cubicBezTo>
                    <a:cubicBezTo>
                      <a:pt x="0" y="32"/>
                      <a:pt x="1" y="29"/>
                      <a:pt x="3" y="29"/>
                    </a:cubicBezTo>
                    <a:cubicBezTo>
                      <a:pt x="6" y="31"/>
                      <a:pt x="8" y="35"/>
                      <a:pt x="8" y="39"/>
                    </a:cubicBezTo>
                    <a:cubicBezTo>
                      <a:pt x="7" y="45"/>
                      <a:pt x="7" y="52"/>
                      <a:pt x="9" y="59"/>
                    </a:cubicBezTo>
                    <a:cubicBezTo>
                      <a:pt x="10" y="68"/>
                      <a:pt x="16" y="73"/>
                      <a:pt x="24" y="74"/>
                    </a:cubicBezTo>
                    <a:cubicBezTo>
                      <a:pt x="26" y="74"/>
                      <a:pt x="29" y="74"/>
                      <a:pt x="31" y="74"/>
                    </a:cubicBezTo>
                    <a:cubicBezTo>
                      <a:pt x="31" y="72"/>
                      <a:pt x="31" y="69"/>
                      <a:pt x="31" y="65"/>
                    </a:cubicBezTo>
                    <a:cubicBezTo>
                      <a:pt x="31" y="61"/>
                      <a:pt x="32" y="58"/>
                      <a:pt x="32" y="57"/>
                    </a:cubicBezTo>
                    <a:cubicBezTo>
                      <a:pt x="25" y="56"/>
                      <a:pt x="20" y="53"/>
                      <a:pt x="19" y="48"/>
                    </a:cubicBezTo>
                    <a:cubicBezTo>
                      <a:pt x="15" y="36"/>
                      <a:pt x="14" y="25"/>
                      <a:pt x="16" y="14"/>
                    </a:cubicBezTo>
                    <a:cubicBezTo>
                      <a:pt x="17" y="6"/>
                      <a:pt x="21" y="2"/>
                      <a:pt x="27" y="2"/>
                    </a:cubicBezTo>
                    <a:close/>
                    <a:moveTo>
                      <a:pt x="22" y="19"/>
                    </a:moveTo>
                    <a:cubicBezTo>
                      <a:pt x="22" y="20"/>
                      <a:pt x="22" y="20"/>
                      <a:pt x="22" y="20"/>
                    </a:cubicBezTo>
                    <a:cubicBezTo>
                      <a:pt x="30" y="20"/>
                      <a:pt x="42" y="19"/>
                      <a:pt x="57" y="19"/>
                    </a:cubicBezTo>
                    <a:cubicBezTo>
                      <a:pt x="57" y="18"/>
                      <a:pt x="57" y="17"/>
                      <a:pt x="57" y="16"/>
                    </a:cubicBezTo>
                    <a:cubicBezTo>
                      <a:pt x="56" y="13"/>
                      <a:pt x="54" y="10"/>
                      <a:pt x="50" y="9"/>
                    </a:cubicBezTo>
                    <a:cubicBezTo>
                      <a:pt x="44" y="8"/>
                      <a:pt x="37" y="7"/>
                      <a:pt x="31" y="9"/>
                    </a:cubicBezTo>
                    <a:cubicBezTo>
                      <a:pt x="25" y="11"/>
                      <a:pt x="22" y="14"/>
                      <a:pt x="22" y="19"/>
                    </a:cubicBezTo>
                    <a:close/>
                    <a:moveTo>
                      <a:pt x="22" y="27"/>
                    </a:moveTo>
                    <a:cubicBezTo>
                      <a:pt x="22" y="28"/>
                      <a:pt x="22" y="29"/>
                      <a:pt x="23" y="31"/>
                    </a:cubicBezTo>
                    <a:cubicBezTo>
                      <a:pt x="23" y="32"/>
                      <a:pt x="23" y="33"/>
                      <a:pt x="23" y="34"/>
                    </a:cubicBezTo>
                    <a:cubicBezTo>
                      <a:pt x="57" y="34"/>
                      <a:pt x="57" y="34"/>
                      <a:pt x="57" y="34"/>
                    </a:cubicBezTo>
                    <a:cubicBezTo>
                      <a:pt x="57" y="27"/>
                      <a:pt x="57" y="27"/>
                      <a:pt x="57" y="27"/>
                    </a:cubicBezTo>
                    <a:cubicBezTo>
                      <a:pt x="45" y="26"/>
                      <a:pt x="33" y="26"/>
                      <a:pt x="22" y="27"/>
                    </a:cubicBezTo>
                    <a:close/>
                    <a:moveTo>
                      <a:pt x="35" y="50"/>
                    </a:moveTo>
                    <a:cubicBezTo>
                      <a:pt x="48" y="50"/>
                      <a:pt x="48" y="50"/>
                      <a:pt x="48" y="50"/>
                    </a:cubicBezTo>
                    <a:cubicBezTo>
                      <a:pt x="53" y="50"/>
                      <a:pt x="55" y="47"/>
                      <a:pt x="57" y="42"/>
                    </a:cubicBezTo>
                    <a:cubicBezTo>
                      <a:pt x="57" y="41"/>
                      <a:pt x="57" y="41"/>
                      <a:pt x="57" y="41"/>
                    </a:cubicBezTo>
                    <a:cubicBezTo>
                      <a:pt x="43" y="41"/>
                      <a:pt x="32" y="41"/>
                      <a:pt x="24" y="42"/>
                    </a:cubicBezTo>
                    <a:cubicBezTo>
                      <a:pt x="24" y="43"/>
                      <a:pt x="24" y="43"/>
                      <a:pt x="25" y="44"/>
                    </a:cubicBezTo>
                    <a:cubicBezTo>
                      <a:pt x="27" y="48"/>
                      <a:pt x="30" y="50"/>
                      <a:pt x="35" y="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" name="iṣlîḋè">
                <a:extLst>
                  <a:ext uri="{FF2B5EF4-FFF2-40B4-BE49-F238E27FC236}">
                    <a16:creationId xmlns:a16="http://schemas.microsoft.com/office/drawing/2014/main" id="{2A2660AA-DBBE-452D-94A8-C689A86D5E49}"/>
                  </a:ext>
                </a:extLst>
              </p:cNvPr>
              <p:cNvSpPr/>
              <p:nvPr/>
            </p:nvSpPr>
            <p:spPr bwMode="auto">
              <a:xfrm>
                <a:off x="2604984" y="5259978"/>
                <a:ext cx="177800" cy="255588"/>
              </a:xfrm>
              <a:custGeom>
                <a:avLst/>
                <a:gdLst>
                  <a:gd name="T0" fmla="*/ 5 w 96"/>
                  <a:gd name="T1" fmla="*/ 37 h 138"/>
                  <a:gd name="T2" fmla="*/ 24 w 96"/>
                  <a:gd name="T3" fmla="*/ 49 h 138"/>
                  <a:gd name="T4" fmla="*/ 7 w 96"/>
                  <a:gd name="T5" fmla="*/ 26 h 138"/>
                  <a:gd name="T6" fmla="*/ 0 w 96"/>
                  <a:gd name="T7" fmla="*/ 22 h 138"/>
                  <a:gd name="T8" fmla="*/ 44 w 96"/>
                  <a:gd name="T9" fmla="*/ 19 h 138"/>
                  <a:gd name="T10" fmla="*/ 40 w 96"/>
                  <a:gd name="T11" fmla="*/ 26 h 138"/>
                  <a:gd name="T12" fmla="*/ 29 w 96"/>
                  <a:gd name="T13" fmla="*/ 49 h 138"/>
                  <a:gd name="T14" fmla="*/ 42 w 96"/>
                  <a:gd name="T15" fmla="*/ 39 h 138"/>
                  <a:gd name="T16" fmla="*/ 36 w 96"/>
                  <a:gd name="T17" fmla="*/ 64 h 138"/>
                  <a:gd name="T18" fmla="*/ 44 w 96"/>
                  <a:gd name="T19" fmla="*/ 70 h 138"/>
                  <a:gd name="T20" fmla="*/ 30 w 96"/>
                  <a:gd name="T21" fmla="*/ 78 h 138"/>
                  <a:gd name="T22" fmla="*/ 48 w 96"/>
                  <a:gd name="T23" fmla="*/ 111 h 138"/>
                  <a:gd name="T24" fmla="*/ 42 w 96"/>
                  <a:gd name="T25" fmla="*/ 124 h 138"/>
                  <a:gd name="T26" fmla="*/ 33 w 96"/>
                  <a:gd name="T27" fmla="*/ 93 h 138"/>
                  <a:gd name="T28" fmla="*/ 30 w 96"/>
                  <a:gd name="T29" fmla="*/ 116 h 138"/>
                  <a:gd name="T30" fmla="*/ 24 w 96"/>
                  <a:gd name="T31" fmla="*/ 133 h 138"/>
                  <a:gd name="T32" fmla="*/ 20 w 96"/>
                  <a:gd name="T33" fmla="*/ 93 h 138"/>
                  <a:gd name="T34" fmla="*/ 11 w 96"/>
                  <a:gd name="T35" fmla="*/ 122 h 138"/>
                  <a:gd name="T36" fmla="*/ 8 w 96"/>
                  <a:gd name="T37" fmla="*/ 102 h 138"/>
                  <a:gd name="T38" fmla="*/ 24 w 96"/>
                  <a:gd name="T39" fmla="*/ 81 h 138"/>
                  <a:gd name="T40" fmla="*/ 3 w 96"/>
                  <a:gd name="T41" fmla="*/ 77 h 138"/>
                  <a:gd name="T42" fmla="*/ 14 w 96"/>
                  <a:gd name="T43" fmla="*/ 70 h 138"/>
                  <a:gd name="T44" fmla="*/ 20 w 96"/>
                  <a:gd name="T45" fmla="*/ 65 h 138"/>
                  <a:gd name="T46" fmla="*/ 2 w 96"/>
                  <a:gd name="T47" fmla="*/ 37 h 138"/>
                  <a:gd name="T48" fmla="*/ 40 w 96"/>
                  <a:gd name="T49" fmla="*/ 3 h 138"/>
                  <a:gd name="T50" fmla="*/ 14 w 96"/>
                  <a:gd name="T51" fmla="*/ 11 h 138"/>
                  <a:gd name="T52" fmla="*/ 5 w 96"/>
                  <a:gd name="T53" fmla="*/ 6 h 138"/>
                  <a:gd name="T54" fmla="*/ 33 w 96"/>
                  <a:gd name="T55" fmla="*/ 26 h 138"/>
                  <a:gd name="T56" fmla="*/ 27 w 96"/>
                  <a:gd name="T57" fmla="*/ 45 h 138"/>
                  <a:gd name="T58" fmla="*/ 54 w 96"/>
                  <a:gd name="T59" fmla="*/ 2 h 138"/>
                  <a:gd name="T60" fmla="*/ 58 w 96"/>
                  <a:gd name="T61" fmla="*/ 10 h 138"/>
                  <a:gd name="T62" fmla="*/ 88 w 96"/>
                  <a:gd name="T63" fmla="*/ 22 h 138"/>
                  <a:gd name="T64" fmla="*/ 74 w 96"/>
                  <a:gd name="T65" fmla="*/ 37 h 138"/>
                  <a:gd name="T66" fmla="*/ 62 w 96"/>
                  <a:gd name="T67" fmla="*/ 66 h 138"/>
                  <a:gd name="T68" fmla="*/ 53 w 96"/>
                  <a:gd name="T69" fmla="*/ 136 h 138"/>
                  <a:gd name="T70" fmla="*/ 48 w 96"/>
                  <a:gd name="T71" fmla="*/ 130 h 138"/>
                  <a:gd name="T72" fmla="*/ 55 w 96"/>
                  <a:gd name="T73" fmla="*/ 48 h 138"/>
                  <a:gd name="T74" fmla="*/ 76 w 96"/>
                  <a:gd name="T75" fmla="*/ 31 h 138"/>
                  <a:gd name="T76" fmla="*/ 65 w 96"/>
                  <a:gd name="T77" fmla="*/ 18 h 138"/>
                  <a:gd name="T78" fmla="*/ 52 w 96"/>
                  <a:gd name="T79" fmla="*/ 13 h 138"/>
                  <a:gd name="T80" fmla="*/ 94 w 96"/>
                  <a:gd name="T81" fmla="*/ 74 h 138"/>
                  <a:gd name="T82" fmla="*/ 76 w 96"/>
                  <a:gd name="T83" fmla="*/ 54 h 138"/>
                  <a:gd name="T84" fmla="*/ 83 w 96"/>
                  <a:gd name="T85" fmla="*/ 119 h 138"/>
                  <a:gd name="T86" fmla="*/ 88 w 96"/>
                  <a:gd name="T87" fmla="*/ 133 h 138"/>
                  <a:gd name="T88" fmla="*/ 70 w 96"/>
                  <a:gd name="T89" fmla="*/ 93 h 138"/>
                  <a:gd name="T90" fmla="*/ 70 w 96"/>
                  <a:gd name="T91" fmla="*/ 42 h 138"/>
                  <a:gd name="T92" fmla="*/ 95 w 96"/>
                  <a:gd name="T93" fmla="*/ 70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96" h="138">
                    <a:moveTo>
                      <a:pt x="2" y="37"/>
                    </a:moveTo>
                    <a:cubicBezTo>
                      <a:pt x="2" y="36"/>
                      <a:pt x="2" y="35"/>
                      <a:pt x="3" y="35"/>
                    </a:cubicBezTo>
                    <a:cubicBezTo>
                      <a:pt x="4" y="35"/>
                      <a:pt x="5" y="36"/>
                      <a:pt x="5" y="37"/>
                    </a:cubicBezTo>
                    <a:cubicBezTo>
                      <a:pt x="9" y="49"/>
                      <a:pt x="14" y="56"/>
                      <a:pt x="21" y="59"/>
                    </a:cubicBezTo>
                    <a:cubicBezTo>
                      <a:pt x="21" y="59"/>
                      <a:pt x="22" y="60"/>
                      <a:pt x="24" y="60"/>
                    </a:cubicBezTo>
                    <a:cubicBezTo>
                      <a:pt x="24" y="56"/>
                      <a:pt x="24" y="53"/>
                      <a:pt x="24" y="49"/>
                    </a:cubicBezTo>
                    <a:cubicBezTo>
                      <a:pt x="21" y="48"/>
                      <a:pt x="18" y="46"/>
                      <a:pt x="16" y="42"/>
                    </a:cubicBezTo>
                    <a:cubicBezTo>
                      <a:pt x="13" y="38"/>
                      <a:pt x="12" y="33"/>
                      <a:pt x="12" y="26"/>
                    </a:cubicBezTo>
                    <a:cubicBezTo>
                      <a:pt x="9" y="26"/>
                      <a:pt x="8" y="26"/>
                      <a:pt x="7" y="26"/>
                    </a:cubicBezTo>
                    <a:cubicBezTo>
                      <a:pt x="4" y="27"/>
                      <a:pt x="2" y="27"/>
                      <a:pt x="1" y="25"/>
                    </a:cubicBezTo>
                    <a:cubicBezTo>
                      <a:pt x="0" y="24"/>
                      <a:pt x="0" y="23"/>
                      <a:pt x="0" y="22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1" y="19"/>
                      <a:pt x="2" y="18"/>
                      <a:pt x="4" y="19"/>
                    </a:cubicBezTo>
                    <a:cubicBezTo>
                      <a:pt x="6" y="19"/>
                      <a:pt x="8" y="19"/>
                      <a:pt x="11" y="19"/>
                    </a:cubicBezTo>
                    <a:cubicBezTo>
                      <a:pt x="44" y="19"/>
                      <a:pt x="44" y="19"/>
                      <a:pt x="44" y="19"/>
                    </a:cubicBezTo>
                    <a:cubicBezTo>
                      <a:pt x="46" y="19"/>
                      <a:pt x="48" y="20"/>
                      <a:pt x="48" y="23"/>
                    </a:cubicBezTo>
                    <a:cubicBezTo>
                      <a:pt x="47" y="25"/>
                      <a:pt x="45" y="26"/>
                      <a:pt x="42" y="26"/>
                    </a:cubicBezTo>
                    <a:cubicBezTo>
                      <a:pt x="42" y="26"/>
                      <a:pt x="41" y="26"/>
                      <a:pt x="40" y="26"/>
                    </a:cubicBezTo>
                    <a:cubicBezTo>
                      <a:pt x="40" y="26"/>
                      <a:pt x="40" y="26"/>
                      <a:pt x="40" y="26"/>
                    </a:cubicBezTo>
                    <a:cubicBezTo>
                      <a:pt x="39" y="34"/>
                      <a:pt x="38" y="39"/>
                      <a:pt x="37" y="42"/>
                    </a:cubicBezTo>
                    <a:cubicBezTo>
                      <a:pt x="34" y="46"/>
                      <a:pt x="32" y="49"/>
                      <a:pt x="29" y="49"/>
                    </a:cubicBezTo>
                    <a:cubicBezTo>
                      <a:pt x="30" y="53"/>
                      <a:pt x="30" y="56"/>
                      <a:pt x="30" y="60"/>
                    </a:cubicBezTo>
                    <a:cubicBezTo>
                      <a:pt x="31" y="60"/>
                      <a:pt x="32" y="59"/>
                      <a:pt x="33" y="58"/>
                    </a:cubicBezTo>
                    <a:cubicBezTo>
                      <a:pt x="39" y="56"/>
                      <a:pt x="42" y="49"/>
                      <a:pt x="42" y="39"/>
                    </a:cubicBezTo>
                    <a:cubicBezTo>
                      <a:pt x="43" y="37"/>
                      <a:pt x="44" y="36"/>
                      <a:pt x="46" y="36"/>
                    </a:cubicBezTo>
                    <a:cubicBezTo>
                      <a:pt x="47" y="36"/>
                      <a:pt x="48" y="37"/>
                      <a:pt x="48" y="39"/>
                    </a:cubicBezTo>
                    <a:cubicBezTo>
                      <a:pt x="49" y="49"/>
                      <a:pt x="45" y="57"/>
                      <a:pt x="36" y="64"/>
                    </a:cubicBezTo>
                    <a:cubicBezTo>
                      <a:pt x="34" y="65"/>
                      <a:pt x="32" y="66"/>
                      <a:pt x="30" y="66"/>
                    </a:cubicBezTo>
                    <a:cubicBezTo>
                      <a:pt x="30" y="70"/>
                      <a:pt x="30" y="70"/>
                      <a:pt x="30" y="70"/>
                    </a:cubicBezTo>
                    <a:cubicBezTo>
                      <a:pt x="44" y="70"/>
                      <a:pt x="44" y="70"/>
                      <a:pt x="44" y="70"/>
                    </a:cubicBezTo>
                    <a:cubicBezTo>
                      <a:pt x="47" y="70"/>
                      <a:pt x="49" y="71"/>
                      <a:pt x="49" y="73"/>
                    </a:cubicBezTo>
                    <a:cubicBezTo>
                      <a:pt x="49" y="76"/>
                      <a:pt x="47" y="77"/>
                      <a:pt x="43" y="77"/>
                    </a:cubicBezTo>
                    <a:cubicBezTo>
                      <a:pt x="37" y="77"/>
                      <a:pt x="33" y="77"/>
                      <a:pt x="30" y="78"/>
                    </a:cubicBezTo>
                    <a:cubicBezTo>
                      <a:pt x="30" y="80"/>
                      <a:pt x="30" y="82"/>
                      <a:pt x="30" y="84"/>
                    </a:cubicBezTo>
                    <a:cubicBezTo>
                      <a:pt x="34" y="84"/>
                      <a:pt x="37" y="87"/>
                      <a:pt x="40" y="91"/>
                    </a:cubicBezTo>
                    <a:cubicBezTo>
                      <a:pt x="44" y="96"/>
                      <a:pt x="46" y="103"/>
                      <a:pt x="48" y="111"/>
                    </a:cubicBezTo>
                    <a:cubicBezTo>
                      <a:pt x="49" y="116"/>
                      <a:pt x="49" y="120"/>
                      <a:pt x="48" y="124"/>
                    </a:cubicBezTo>
                    <a:cubicBezTo>
                      <a:pt x="47" y="125"/>
                      <a:pt x="46" y="125"/>
                      <a:pt x="45" y="125"/>
                    </a:cubicBezTo>
                    <a:cubicBezTo>
                      <a:pt x="44" y="125"/>
                      <a:pt x="43" y="125"/>
                      <a:pt x="42" y="124"/>
                    </a:cubicBezTo>
                    <a:cubicBezTo>
                      <a:pt x="42" y="123"/>
                      <a:pt x="42" y="121"/>
                      <a:pt x="42" y="118"/>
                    </a:cubicBezTo>
                    <a:cubicBezTo>
                      <a:pt x="41" y="116"/>
                      <a:pt x="41" y="114"/>
                      <a:pt x="41" y="113"/>
                    </a:cubicBezTo>
                    <a:cubicBezTo>
                      <a:pt x="40" y="104"/>
                      <a:pt x="37" y="97"/>
                      <a:pt x="33" y="93"/>
                    </a:cubicBezTo>
                    <a:cubicBezTo>
                      <a:pt x="33" y="92"/>
                      <a:pt x="32" y="91"/>
                      <a:pt x="30" y="91"/>
                    </a:cubicBezTo>
                    <a:cubicBezTo>
                      <a:pt x="31" y="97"/>
                      <a:pt x="31" y="101"/>
                      <a:pt x="31" y="105"/>
                    </a:cubicBezTo>
                    <a:cubicBezTo>
                      <a:pt x="31" y="107"/>
                      <a:pt x="31" y="111"/>
                      <a:pt x="30" y="116"/>
                    </a:cubicBezTo>
                    <a:cubicBezTo>
                      <a:pt x="30" y="124"/>
                      <a:pt x="30" y="129"/>
                      <a:pt x="29" y="133"/>
                    </a:cubicBezTo>
                    <a:cubicBezTo>
                      <a:pt x="29" y="136"/>
                      <a:pt x="28" y="137"/>
                      <a:pt x="27" y="137"/>
                    </a:cubicBezTo>
                    <a:cubicBezTo>
                      <a:pt x="26" y="137"/>
                      <a:pt x="25" y="136"/>
                      <a:pt x="24" y="133"/>
                    </a:cubicBezTo>
                    <a:cubicBezTo>
                      <a:pt x="24" y="120"/>
                      <a:pt x="24" y="111"/>
                      <a:pt x="24" y="105"/>
                    </a:cubicBezTo>
                    <a:cubicBezTo>
                      <a:pt x="24" y="100"/>
                      <a:pt x="24" y="95"/>
                      <a:pt x="24" y="90"/>
                    </a:cubicBezTo>
                    <a:cubicBezTo>
                      <a:pt x="22" y="91"/>
                      <a:pt x="21" y="92"/>
                      <a:pt x="20" y="93"/>
                    </a:cubicBezTo>
                    <a:cubicBezTo>
                      <a:pt x="18" y="94"/>
                      <a:pt x="16" y="98"/>
                      <a:pt x="14" y="102"/>
                    </a:cubicBezTo>
                    <a:cubicBezTo>
                      <a:pt x="13" y="104"/>
                      <a:pt x="13" y="104"/>
                      <a:pt x="13" y="104"/>
                    </a:cubicBezTo>
                    <a:cubicBezTo>
                      <a:pt x="12" y="108"/>
                      <a:pt x="11" y="114"/>
                      <a:pt x="11" y="122"/>
                    </a:cubicBezTo>
                    <a:cubicBezTo>
                      <a:pt x="10" y="124"/>
                      <a:pt x="9" y="125"/>
                      <a:pt x="7" y="125"/>
                    </a:cubicBezTo>
                    <a:cubicBezTo>
                      <a:pt x="6" y="125"/>
                      <a:pt x="5" y="124"/>
                      <a:pt x="5" y="122"/>
                    </a:cubicBezTo>
                    <a:cubicBezTo>
                      <a:pt x="6" y="115"/>
                      <a:pt x="7" y="108"/>
                      <a:pt x="8" y="102"/>
                    </a:cubicBezTo>
                    <a:cubicBezTo>
                      <a:pt x="9" y="97"/>
                      <a:pt x="11" y="92"/>
                      <a:pt x="14" y="89"/>
                    </a:cubicBezTo>
                    <a:cubicBezTo>
                      <a:pt x="17" y="86"/>
                      <a:pt x="20" y="84"/>
                      <a:pt x="24" y="84"/>
                    </a:cubicBezTo>
                    <a:cubicBezTo>
                      <a:pt x="24" y="81"/>
                      <a:pt x="24" y="81"/>
                      <a:pt x="24" y="81"/>
                    </a:cubicBezTo>
                    <a:cubicBezTo>
                      <a:pt x="24" y="80"/>
                      <a:pt x="24" y="79"/>
                      <a:pt x="24" y="78"/>
                    </a:cubicBezTo>
                    <a:cubicBezTo>
                      <a:pt x="14" y="78"/>
                      <a:pt x="9" y="78"/>
                      <a:pt x="9" y="78"/>
                    </a:cubicBezTo>
                    <a:cubicBezTo>
                      <a:pt x="6" y="79"/>
                      <a:pt x="4" y="79"/>
                      <a:pt x="3" y="77"/>
                    </a:cubicBezTo>
                    <a:cubicBezTo>
                      <a:pt x="2" y="76"/>
                      <a:pt x="2" y="74"/>
                      <a:pt x="3" y="72"/>
                    </a:cubicBezTo>
                    <a:cubicBezTo>
                      <a:pt x="3" y="70"/>
                      <a:pt x="4" y="70"/>
                      <a:pt x="7" y="70"/>
                    </a:cubicBezTo>
                    <a:cubicBezTo>
                      <a:pt x="8" y="70"/>
                      <a:pt x="10" y="70"/>
                      <a:pt x="14" y="70"/>
                    </a:cubicBezTo>
                    <a:cubicBezTo>
                      <a:pt x="24" y="70"/>
                      <a:pt x="24" y="70"/>
                      <a:pt x="24" y="70"/>
                    </a:cubicBezTo>
                    <a:cubicBezTo>
                      <a:pt x="24" y="66"/>
                      <a:pt x="24" y="66"/>
                      <a:pt x="24" y="66"/>
                    </a:cubicBezTo>
                    <a:cubicBezTo>
                      <a:pt x="22" y="66"/>
                      <a:pt x="21" y="66"/>
                      <a:pt x="20" y="65"/>
                    </a:cubicBezTo>
                    <a:cubicBezTo>
                      <a:pt x="12" y="62"/>
                      <a:pt x="6" y="56"/>
                      <a:pt x="2" y="46"/>
                    </a:cubicBezTo>
                    <a:cubicBezTo>
                      <a:pt x="2" y="46"/>
                      <a:pt x="2" y="43"/>
                      <a:pt x="2" y="40"/>
                    </a:cubicBezTo>
                    <a:cubicBezTo>
                      <a:pt x="2" y="39"/>
                      <a:pt x="2" y="38"/>
                      <a:pt x="2" y="37"/>
                    </a:cubicBezTo>
                    <a:close/>
                    <a:moveTo>
                      <a:pt x="9" y="3"/>
                    </a:moveTo>
                    <a:cubicBezTo>
                      <a:pt x="11" y="3"/>
                      <a:pt x="15" y="3"/>
                      <a:pt x="19" y="3"/>
                    </a:cubicBezTo>
                    <a:cubicBezTo>
                      <a:pt x="40" y="3"/>
                      <a:pt x="40" y="3"/>
                      <a:pt x="40" y="3"/>
                    </a:cubicBezTo>
                    <a:cubicBezTo>
                      <a:pt x="43" y="3"/>
                      <a:pt x="44" y="5"/>
                      <a:pt x="44" y="7"/>
                    </a:cubicBezTo>
                    <a:cubicBezTo>
                      <a:pt x="44" y="9"/>
                      <a:pt x="42" y="10"/>
                      <a:pt x="39" y="10"/>
                    </a:cubicBezTo>
                    <a:cubicBezTo>
                      <a:pt x="34" y="10"/>
                      <a:pt x="25" y="10"/>
                      <a:pt x="14" y="11"/>
                    </a:cubicBezTo>
                    <a:cubicBezTo>
                      <a:pt x="13" y="11"/>
                      <a:pt x="12" y="11"/>
                      <a:pt x="11" y="11"/>
                    </a:cubicBezTo>
                    <a:cubicBezTo>
                      <a:pt x="7" y="11"/>
                      <a:pt x="5" y="11"/>
                      <a:pt x="5" y="9"/>
                    </a:cubicBezTo>
                    <a:cubicBezTo>
                      <a:pt x="5" y="9"/>
                      <a:pt x="4" y="8"/>
                      <a:pt x="5" y="6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3"/>
                      <a:pt x="6" y="3"/>
                      <a:pt x="9" y="3"/>
                    </a:cubicBezTo>
                    <a:close/>
                    <a:moveTo>
                      <a:pt x="33" y="26"/>
                    </a:moveTo>
                    <a:cubicBezTo>
                      <a:pt x="28" y="26"/>
                      <a:pt x="23" y="26"/>
                      <a:pt x="17" y="26"/>
                    </a:cubicBezTo>
                    <a:cubicBezTo>
                      <a:pt x="18" y="32"/>
                      <a:pt x="20" y="38"/>
                      <a:pt x="24" y="42"/>
                    </a:cubicBezTo>
                    <a:cubicBezTo>
                      <a:pt x="25" y="44"/>
                      <a:pt x="26" y="45"/>
                      <a:pt x="27" y="45"/>
                    </a:cubicBezTo>
                    <a:cubicBezTo>
                      <a:pt x="28" y="45"/>
                      <a:pt x="29" y="44"/>
                      <a:pt x="29" y="42"/>
                    </a:cubicBezTo>
                    <a:cubicBezTo>
                      <a:pt x="32" y="38"/>
                      <a:pt x="33" y="33"/>
                      <a:pt x="33" y="26"/>
                    </a:cubicBezTo>
                    <a:close/>
                    <a:moveTo>
                      <a:pt x="54" y="2"/>
                    </a:moveTo>
                    <a:cubicBezTo>
                      <a:pt x="55" y="0"/>
                      <a:pt x="57" y="0"/>
                      <a:pt x="58" y="1"/>
                    </a:cubicBezTo>
                    <a:cubicBezTo>
                      <a:pt x="59" y="2"/>
                      <a:pt x="60" y="4"/>
                      <a:pt x="59" y="6"/>
                    </a:cubicBezTo>
                    <a:cubicBezTo>
                      <a:pt x="57" y="8"/>
                      <a:pt x="57" y="9"/>
                      <a:pt x="58" y="10"/>
                    </a:cubicBezTo>
                    <a:cubicBezTo>
                      <a:pt x="59" y="11"/>
                      <a:pt x="61" y="12"/>
                      <a:pt x="63" y="11"/>
                    </a:cubicBezTo>
                    <a:cubicBezTo>
                      <a:pt x="67" y="9"/>
                      <a:pt x="73" y="9"/>
                      <a:pt x="80" y="11"/>
                    </a:cubicBezTo>
                    <a:cubicBezTo>
                      <a:pt x="84" y="13"/>
                      <a:pt x="87" y="16"/>
                      <a:pt x="88" y="22"/>
                    </a:cubicBezTo>
                    <a:cubicBezTo>
                      <a:pt x="89" y="27"/>
                      <a:pt x="88" y="32"/>
                      <a:pt x="85" y="35"/>
                    </a:cubicBezTo>
                    <a:cubicBezTo>
                      <a:pt x="84" y="38"/>
                      <a:pt x="81" y="39"/>
                      <a:pt x="75" y="37"/>
                    </a:cubicBezTo>
                    <a:cubicBezTo>
                      <a:pt x="75" y="37"/>
                      <a:pt x="74" y="37"/>
                      <a:pt x="74" y="37"/>
                    </a:cubicBezTo>
                    <a:cubicBezTo>
                      <a:pt x="69" y="37"/>
                      <a:pt x="66" y="37"/>
                      <a:pt x="63" y="38"/>
                    </a:cubicBezTo>
                    <a:cubicBezTo>
                      <a:pt x="62" y="38"/>
                      <a:pt x="61" y="40"/>
                      <a:pt x="61" y="43"/>
                    </a:cubicBezTo>
                    <a:cubicBezTo>
                      <a:pt x="62" y="48"/>
                      <a:pt x="62" y="56"/>
                      <a:pt x="62" y="66"/>
                    </a:cubicBezTo>
                    <a:cubicBezTo>
                      <a:pt x="62" y="70"/>
                      <a:pt x="61" y="76"/>
                      <a:pt x="61" y="84"/>
                    </a:cubicBezTo>
                    <a:cubicBezTo>
                      <a:pt x="59" y="99"/>
                      <a:pt x="58" y="110"/>
                      <a:pt x="57" y="116"/>
                    </a:cubicBezTo>
                    <a:cubicBezTo>
                      <a:pt x="57" y="122"/>
                      <a:pt x="55" y="128"/>
                      <a:pt x="53" y="136"/>
                    </a:cubicBezTo>
                    <a:cubicBezTo>
                      <a:pt x="52" y="137"/>
                      <a:pt x="51" y="138"/>
                      <a:pt x="50" y="138"/>
                    </a:cubicBezTo>
                    <a:cubicBezTo>
                      <a:pt x="48" y="138"/>
                      <a:pt x="48" y="137"/>
                      <a:pt x="48" y="136"/>
                    </a:cubicBezTo>
                    <a:cubicBezTo>
                      <a:pt x="48" y="135"/>
                      <a:pt x="48" y="133"/>
                      <a:pt x="48" y="130"/>
                    </a:cubicBezTo>
                    <a:cubicBezTo>
                      <a:pt x="49" y="127"/>
                      <a:pt x="49" y="126"/>
                      <a:pt x="49" y="125"/>
                    </a:cubicBezTo>
                    <a:cubicBezTo>
                      <a:pt x="53" y="104"/>
                      <a:pt x="55" y="85"/>
                      <a:pt x="55" y="68"/>
                    </a:cubicBezTo>
                    <a:cubicBezTo>
                      <a:pt x="56" y="60"/>
                      <a:pt x="56" y="54"/>
                      <a:pt x="55" y="48"/>
                    </a:cubicBezTo>
                    <a:cubicBezTo>
                      <a:pt x="54" y="45"/>
                      <a:pt x="53" y="42"/>
                      <a:pt x="52" y="40"/>
                    </a:cubicBezTo>
                    <a:cubicBezTo>
                      <a:pt x="50" y="38"/>
                      <a:pt x="51" y="36"/>
                      <a:pt x="54" y="34"/>
                    </a:cubicBezTo>
                    <a:cubicBezTo>
                      <a:pt x="58" y="30"/>
                      <a:pt x="66" y="29"/>
                      <a:pt x="76" y="31"/>
                    </a:cubicBezTo>
                    <a:cubicBezTo>
                      <a:pt x="81" y="32"/>
                      <a:pt x="83" y="30"/>
                      <a:pt x="83" y="25"/>
                    </a:cubicBezTo>
                    <a:cubicBezTo>
                      <a:pt x="83" y="21"/>
                      <a:pt x="81" y="18"/>
                      <a:pt x="77" y="18"/>
                    </a:cubicBezTo>
                    <a:cubicBezTo>
                      <a:pt x="70" y="17"/>
                      <a:pt x="66" y="17"/>
                      <a:pt x="65" y="18"/>
                    </a:cubicBezTo>
                    <a:cubicBezTo>
                      <a:pt x="63" y="19"/>
                      <a:pt x="60" y="19"/>
                      <a:pt x="57" y="19"/>
                    </a:cubicBezTo>
                    <a:cubicBezTo>
                      <a:pt x="57" y="18"/>
                      <a:pt x="55" y="17"/>
                      <a:pt x="53" y="15"/>
                    </a:cubicBezTo>
                    <a:cubicBezTo>
                      <a:pt x="53" y="14"/>
                      <a:pt x="52" y="14"/>
                      <a:pt x="52" y="13"/>
                    </a:cubicBezTo>
                    <a:cubicBezTo>
                      <a:pt x="50" y="10"/>
                      <a:pt x="51" y="6"/>
                      <a:pt x="54" y="2"/>
                    </a:cubicBezTo>
                    <a:close/>
                    <a:moveTo>
                      <a:pt x="95" y="70"/>
                    </a:moveTo>
                    <a:cubicBezTo>
                      <a:pt x="96" y="72"/>
                      <a:pt x="95" y="73"/>
                      <a:pt x="94" y="74"/>
                    </a:cubicBezTo>
                    <a:cubicBezTo>
                      <a:pt x="92" y="74"/>
                      <a:pt x="91" y="74"/>
                      <a:pt x="90" y="72"/>
                    </a:cubicBezTo>
                    <a:cubicBezTo>
                      <a:pt x="88" y="67"/>
                      <a:pt x="84" y="62"/>
                      <a:pt x="78" y="56"/>
                    </a:cubicBezTo>
                    <a:cubicBezTo>
                      <a:pt x="77" y="55"/>
                      <a:pt x="76" y="54"/>
                      <a:pt x="76" y="54"/>
                    </a:cubicBezTo>
                    <a:cubicBezTo>
                      <a:pt x="75" y="56"/>
                      <a:pt x="75" y="56"/>
                      <a:pt x="75" y="56"/>
                    </a:cubicBezTo>
                    <a:cubicBezTo>
                      <a:pt x="75" y="61"/>
                      <a:pt x="75" y="73"/>
                      <a:pt x="77" y="93"/>
                    </a:cubicBezTo>
                    <a:cubicBezTo>
                      <a:pt x="78" y="99"/>
                      <a:pt x="80" y="107"/>
                      <a:pt x="83" y="119"/>
                    </a:cubicBezTo>
                    <a:cubicBezTo>
                      <a:pt x="84" y="122"/>
                      <a:pt x="85" y="124"/>
                      <a:pt x="85" y="124"/>
                    </a:cubicBezTo>
                    <a:cubicBezTo>
                      <a:pt x="86" y="126"/>
                      <a:pt x="86" y="128"/>
                      <a:pt x="87" y="131"/>
                    </a:cubicBezTo>
                    <a:cubicBezTo>
                      <a:pt x="88" y="132"/>
                      <a:pt x="88" y="133"/>
                      <a:pt x="88" y="133"/>
                    </a:cubicBezTo>
                    <a:cubicBezTo>
                      <a:pt x="88" y="135"/>
                      <a:pt x="88" y="136"/>
                      <a:pt x="86" y="136"/>
                    </a:cubicBezTo>
                    <a:cubicBezTo>
                      <a:pt x="84" y="136"/>
                      <a:pt x="83" y="135"/>
                      <a:pt x="82" y="133"/>
                    </a:cubicBezTo>
                    <a:cubicBezTo>
                      <a:pt x="77" y="123"/>
                      <a:pt x="73" y="110"/>
                      <a:pt x="70" y="93"/>
                    </a:cubicBezTo>
                    <a:cubicBezTo>
                      <a:pt x="69" y="79"/>
                      <a:pt x="68" y="68"/>
                      <a:pt x="68" y="58"/>
                    </a:cubicBezTo>
                    <a:cubicBezTo>
                      <a:pt x="68" y="51"/>
                      <a:pt x="68" y="46"/>
                      <a:pt x="68" y="44"/>
                    </a:cubicBezTo>
                    <a:cubicBezTo>
                      <a:pt x="68" y="43"/>
                      <a:pt x="69" y="42"/>
                      <a:pt x="70" y="42"/>
                    </a:cubicBezTo>
                    <a:cubicBezTo>
                      <a:pt x="71" y="41"/>
                      <a:pt x="71" y="41"/>
                      <a:pt x="72" y="42"/>
                    </a:cubicBezTo>
                    <a:cubicBezTo>
                      <a:pt x="76" y="45"/>
                      <a:pt x="78" y="48"/>
                      <a:pt x="80" y="49"/>
                    </a:cubicBezTo>
                    <a:cubicBezTo>
                      <a:pt x="86" y="54"/>
                      <a:pt x="91" y="61"/>
                      <a:pt x="95" y="7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" name="íṣ1ïḑe">
                <a:extLst>
                  <a:ext uri="{FF2B5EF4-FFF2-40B4-BE49-F238E27FC236}">
                    <a16:creationId xmlns:a16="http://schemas.microsoft.com/office/drawing/2014/main" id="{BA67AF7E-CF22-4B85-AF65-97D64D60E36A}"/>
                  </a:ext>
                </a:extLst>
              </p:cNvPr>
              <p:cNvSpPr/>
              <p:nvPr/>
            </p:nvSpPr>
            <p:spPr bwMode="auto">
              <a:xfrm>
                <a:off x="1750909" y="4905965"/>
                <a:ext cx="93663" cy="87313"/>
              </a:xfrm>
              <a:custGeom>
                <a:avLst/>
                <a:gdLst>
                  <a:gd name="T0" fmla="*/ 51 w 51"/>
                  <a:gd name="T1" fmla="*/ 17 h 47"/>
                  <a:gd name="T2" fmla="*/ 46 w 51"/>
                  <a:gd name="T3" fmla="*/ 25 h 47"/>
                  <a:gd name="T4" fmla="*/ 26 w 51"/>
                  <a:gd name="T5" fmla="*/ 13 h 47"/>
                  <a:gd name="T6" fmla="*/ 20 w 51"/>
                  <a:gd name="T7" fmla="*/ 9 h 47"/>
                  <a:gd name="T8" fmla="*/ 14 w 51"/>
                  <a:gd name="T9" fmla="*/ 9 h 47"/>
                  <a:gd name="T10" fmla="*/ 10 w 51"/>
                  <a:gd name="T11" fmla="*/ 13 h 47"/>
                  <a:gd name="T12" fmla="*/ 8 w 51"/>
                  <a:gd name="T13" fmla="*/ 19 h 47"/>
                  <a:gd name="T14" fmla="*/ 10 w 51"/>
                  <a:gd name="T15" fmla="*/ 23 h 47"/>
                  <a:gd name="T16" fmla="*/ 17 w 51"/>
                  <a:gd name="T17" fmla="*/ 27 h 47"/>
                  <a:gd name="T18" fmla="*/ 37 w 51"/>
                  <a:gd name="T19" fmla="*/ 40 h 47"/>
                  <a:gd name="T20" fmla="*/ 33 w 51"/>
                  <a:gd name="T21" fmla="*/ 47 h 47"/>
                  <a:gd name="T22" fmla="*/ 13 w 51"/>
                  <a:gd name="T23" fmla="*/ 35 h 47"/>
                  <a:gd name="T24" fmla="*/ 4 w 51"/>
                  <a:gd name="T25" fmla="*/ 29 h 47"/>
                  <a:gd name="T26" fmla="*/ 1 w 51"/>
                  <a:gd name="T27" fmla="*/ 24 h 47"/>
                  <a:gd name="T28" fmla="*/ 0 w 51"/>
                  <a:gd name="T29" fmla="*/ 18 h 47"/>
                  <a:gd name="T30" fmla="*/ 3 w 51"/>
                  <a:gd name="T31" fmla="*/ 10 h 47"/>
                  <a:gd name="T32" fmla="*/ 10 w 51"/>
                  <a:gd name="T33" fmla="*/ 2 h 47"/>
                  <a:gd name="T34" fmla="*/ 15 w 51"/>
                  <a:gd name="T35" fmla="*/ 0 h 47"/>
                  <a:gd name="T36" fmla="*/ 21 w 51"/>
                  <a:gd name="T37" fmla="*/ 0 h 47"/>
                  <a:gd name="T38" fmla="*/ 31 w 51"/>
                  <a:gd name="T39" fmla="*/ 5 h 47"/>
                  <a:gd name="T40" fmla="*/ 51 w 51"/>
                  <a:gd name="T41" fmla="*/ 17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1" h="47">
                    <a:moveTo>
                      <a:pt x="51" y="17"/>
                    </a:moveTo>
                    <a:cubicBezTo>
                      <a:pt x="46" y="25"/>
                      <a:pt x="46" y="25"/>
                      <a:pt x="46" y="25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3" y="11"/>
                      <a:pt x="21" y="10"/>
                      <a:pt x="20" y="9"/>
                    </a:cubicBezTo>
                    <a:cubicBezTo>
                      <a:pt x="18" y="9"/>
                      <a:pt x="16" y="9"/>
                      <a:pt x="14" y="9"/>
                    </a:cubicBezTo>
                    <a:cubicBezTo>
                      <a:pt x="13" y="10"/>
                      <a:pt x="11" y="11"/>
                      <a:pt x="10" y="13"/>
                    </a:cubicBezTo>
                    <a:cubicBezTo>
                      <a:pt x="9" y="16"/>
                      <a:pt x="8" y="17"/>
                      <a:pt x="8" y="19"/>
                    </a:cubicBezTo>
                    <a:cubicBezTo>
                      <a:pt x="9" y="21"/>
                      <a:pt x="9" y="22"/>
                      <a:pt x="10" y="23"/>
                    </a:cubicBezTo>
                    <a:cubicBezTo>
                      <a:pt x="12" y="24"/>
                      <a:pt x="14" y="25"/>
                      <a:pt x="17" y="27"/>
                    </a:cubicBezTo>
                    <a:cubicBezTo>
                      <a:pt x="37" y="40"/>
                      <a:pt x="37" y="40"/>
                      <a:pt x="37" y="40"/>
                    </a:cubicBezTo>
                    <a:cubicBezTo>
                      <a:pt x="33" y="47"/>
                      <a:pt x="33" y="47"/>
                      <a:pt x="33" y="47"/>
                    </a:cubicBezTo>
                    <a:cubicBezTo>
                      <a:pt x="13" y="35"/>
                      <a:pt x="13" y="35"/>
                      <a:pt x="13" y="35"/>
                    </a:cubicBezTo>
                    <a:cubicBezTo>
                      <a:pt x="9" y="33"/>
                      <a:pt x="6" y="31"/>
                      <a:pt x="4" y="29"/>
                    </a:cubicBezTo>
                    <a:cubicBezTo>
                      <a:pt x="2" y="28"/>
                      <a:pt x="1" y="26"/>
                      <a:pt x="1" y="24"/>
                    </a:cubicBezTo>
                    <a:cubicBezTo>
                      <a:pt x="0" y="22"/>
                      <a:pt x="0" y="20"/>
                      <a:pt x="0" y="18"/>
                    </a:cubicBezTo>
                    <a:cubicBezTo>
                      <a:pt x="0" y="15"/>
                      <a:pt x="2" y="13"/>
                      <a:pt x="3" y="10"/>
                    </a:cubicBezTo>
                    <a:cubicBezTo>
                      <a:pt x="6" y="6"/>
                      <a:pt x="8" y="4"/>
                      <a:pt x="10" y="2"/>
                    </a:cubicBezTo>
                    <a:cubicBezTo>
                      <a:pt x="11" y="1"/>
                      <a:pt x="13" y="0"/>
                      <a:pt x="15" y="0"/>
                    </a:cubicBezTo>
                    <a:cubicBezTo>
                      <a:pt x="17" y="0"/>
                      <a:pt x="19" y="0"/>
                      <a:pt x="21" y="0"/>
                    </a:cubicBezTo>
                    <a:cubicBezTo>
                      <a:pt x="23" y="1"/>
                      <a:pt x="27" y="3"/>
                      <a:pt x="31" y="5"/>
                    </a:cubicBezTo>
                    <a:lnTo>
                      <a:pt x="51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" name="íṧḷîde">
                <a:extLst>
                  <a:ext uri="{FF2B5EF4-FFF2-40B4-BE49-F238E27FC236}">
                    <a16:creationId xmlns:a16="http://schemas.microsoft.com/office/drawing/2014/main" id="{338B6D7C-C110-4FD9-8021-350172F8239F}"/>
                  </a:ext>
                </a:extLst>
              </p:cNvPr>
              <p:cNvSpPr/>
              <p:nvPr/>
            </p:nvSpPr>
            <p:spPr bwMode="auto">
              <a:xfrm>
                <a:off x="1704872" y="4971053"/>
                <a:ext cx="100013" cy="92075"/>
              </a:xfrm>
              <a:custGeom>
                <a:avLst/>
                <a:gdLst>
                  <a:gd name="T0" fmla="*/ 17 w 63"/>
                  <a:gd name="T1" fmla="*/ 0 h 58"/>
                  <a:gd name="T2" fmla="*/ 63 w 63"/>
                  <a:gd name="T3" fmla="*/ 21 h 58"/>
                  <a:gd name="T4" fmla="*/ 59 w 63"/>
                  <a:gd name="T5" fmla="*/ 30 h 58"/>
                  <a:gd name="T6" fmla="*/ 19 w 63"/>
                  <a:gd name="T7" fmla="*/ 35 h 58"/>
                  <a:gd name="T8" fmla="*/ 50 w 63"/>
                  <a:gd name="T9" fmla="*/ 50 h 58"/>
                  <a:gd name="T10" fmla="*/ 46 w 63"/>
                  <a:gd name="T11" fmla="*/ 58 h 58"/>
                  <a:gd name="T12" fmla="*/ 0 w 63"/>
                  <a:gd name="T13" fmla="*/ 37 h 58"/>
                  <a:gd name="T14" fmla="*/ 4 w 63"/>
                  <a:gd name="T15" fmla="*/ 26 h 58"/>
                  <a:gd name="T16" fmla="*/ 43 w 63"/>
                  <a:gd name="T17" fmla="*/ 22 h 58"/>
                  <a:gd name="T18" fmla="*/ 12 w 63"/>
                  <a:gd name="T19" fmla="*/ 8 h 58"/>
                  <a:gd name="T20" fmla="*/ 17 w 63"/>
                  <a:gd name="T21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3" h="58">
                    <a:moveTo>
                      <a:pt x="17" y="0"/>
                    </a:moveTo>
                    <a:lnTo>
                      <a:pt x="63" y="21"/>
                    </a:lnTo>
                    <a:lnTo>
                      <a:pt x="59" y="30"/>
                    </a:lnTo>
                    <a:lnTo>
                      <a:pt x="19" y="35"/>
                    </a:lnTo>
                    <a:lnTo>
                      <a:pt x="50" y="50"/>
                    </a:lnTo>
                    <a:lnTo>
                      <a:pt x="46" y="58"/>
                    </a:lnTo>
                    <a:lnTo>
                      <a:pt x="0" y="37"/>
                    </a:lnTo>
                    <a:lnTo>
                      <a:pt x="4" y="26"/>
                    </a:lnTo>
                    <a:lnTo>
                      <a:pt x="43" y="22"/>
                    </a:lnTo>
                    <a:lnTo>
                      <a:pt x="12" y="8"/>
                    </a:lnTo>
                    <a:lnTo>
                      <a:pt x="17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" name="íS1îḍé">
                <a:extLst>
                  <a:ext uri="{FF2B5EF4-FFF2-40B4-BE49-F238E27FC236}">
                    <a16:creationId xmlns:a16="http://schemas.microsoft.com/office/drawing/2014/main" id="{34873A0B-52E0-4AF0-A81E-4034B9FDB038}"/>
                  </a:ext>
                </a:extLst>
              </p:cNvPr>
              <p:cNvSpPr/>
              <p:nvPr/>
            </p:nvSpPr>
            <p:spPr bwMode="auto">
              <a:xfrm>
                <a:off x="1690584" y="5045665"/>
                <a:ext cx="84138" cy="44450"/>
              </a:xfrm>
              <a:custGeom>
                <a:avLst/>
                <a:gdLst>
                  <a:gd name="T0" fmla="*/ 5 w 53"/>
                  <a:gd name="T1" fmla="*/ 0 h 28"/>
                  <a:gd name="T2" fmla="*/ 53 w 53"/>
                  <a:gd name="T3" fmla="*/ 19 h 28"/>
                  <a:gd name="T4" fmla="*/ 49 w 53"/>
                  <a:gd name="T5" fmla="*/ 28 h 28"/>
                  <a:gd name="T6" fmla="*/ 0 w 53"/>
                  <a:gd name="T7" fmla="*/ 10 h 28"/>
                  <a:gd name="T8" fmla="*/ 5 w 53"/>
                  <a:gd name="T9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3" h="28">
                    <a:moveTo>
                      <a:pt x="5" y="0"/>
                    </a:moveTo>
                    <a:lnTo>
                      <a:pt x="53" y="19"/>
                    </a:lnTo>
                    <a:lnTo>
                      <a:pt x="49" y="28"/>
                    </a:lnTo>
                    <a:lnTo>
                      <a:pt x="0" y="10"/>
                    </a:lnTo>
                    <a:lnTo>
                      <a:pt x="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" name="íṧļïḋè">
                <a:extLst>
                  <a:ext uri="{FF2B5EF4-FFF2-40B4-BE49-F238E27FC236}">
                    <a16:creationId xmlns:a16="http://schemas.microsoft.com/office/drawing/2014/main" id="{8415BB5D-7F22-41EC-A489-F3EAEEFF522F}"/>
                  </a:ext>
                </a:extLst>
              </p:cNvPr>
              <p:cNvSpPr/>
              <p:nvPr/>
            </p:nvSpPr>
            <p:spPr bwMode="auto">
              <a:xfrm>
                <a:off x="1674709" y="5091703"/>
                <a:ext cx="92075" cy="73025"/>
              </a:xfrm>
              <a:custGeom>
                <a:avLst/>
                <a:gdLst>
                  <a:gd name="T0" fmla="*/ 4 w 58"/>
                  <a:gd name="T1" fmla="*/ 3 h 46"/>
                  <a:gd name="T2" fmla="*/ 58 w 58"/>
                  <a:gd name="T3" fmla="*/ 0 h 46"/>
                  <a:gd name="T4" fmla="*/ 55 w 58"/>
                  <a:gd name="T5" fmla="*/ 11 h 46"/>
                  <a:gd name="T6" fmla="*/ 14 w 58"/>
                  <a:gd name="T7" fmla="*/ 13 h 46"/>
                  <a:gd name="T8" fmla="*/ 46 w 58"/>
                  <a:gd name="T9" fmla="*/ 35 h 46"/>
                  <a:gd name="T10" fmla="*/ 44 w 58"/>
                  <a:gd name="T11" fmla="*/ 46 h 46"/>
                  <a:gd name="T12" fmla="*/ 0 w 58"/>
                  <a:gd name="T13" fmla="*/ 14 h 46"/>
                  <a:gd name="T14" fmla="*/ 4 w 58"/>
                  <a:gd name="T15" fmla="*/ 3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8" h="46">
                    <a:moveTo>
                      <a:pt x="4" y="3"/>
                    </a:moveTo>
                    <a:lnTo>
                      <a:pt x="58" y="0"/>
                    </a:lnTo>
                    <a:lnTo>
                      <a:pt x="55" y="11"/>
                    </a:lnTo>
                    <a:lnTo>
                      <a:pt x="14" y="13"/>
                    </a:lnTo>
                    <a:lnTo>
                      <a:pt x="46" y="35"/>
                    </a:lnTo>
                    <a:lnTo>
                      <a:pt x="44" y="46"/>
                    </a:lnTo>
                    <a:lnTo>
                      <a:pt x="0" y="14"/>
                    </a:lnTo>
                    <a:lnTo>
                      <a:pt x="4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" name="ïṡḷiḋé">
                <a:extLst>
                  <a:ext uri="{FF2B5EF4-FFF2-40B4-BE49-F238E27FC236}">
                    <a16:creationId xmlns:a16="http://schemas.microsoft.com/office/drawing/2014/main" id="{68E4D297-0A51-4B22-9690-43C721C78B8F}"/>
                  </a:ext>
                </a:extLst>
              </p:cNvPr>
              <p:cNvSpPr/>
              <p:nvPr/>
            </p:nvSpPr>
            <p:spPr bwMode="auto">
              <a:xfrm>
                <a:off x="1652484" y="5153615"/>
                <a:ext cx="90488" cy="73025"/>
              </a:xfrm>
              <a:custGeom>
                <a:avLst/>
                <a:gdLst>
                  <a:gd name="T0" fmla="*/ 7 w 57"/>
                  <a:gd name="T1" fmla="*/ 0 h 46"/>
                  <a:gd name="T2" fmla="*/ 57 w 57"/>
                  <a:gd name="T3" fmla="*/ 10 h 46"/>
                  <a:gd name="T4" fmla="*/ 50 w 57"/>
                  <a:gd name="T5" fmla="*/ 46 h 46"/>
                  <a:gd name="T6" fmla="*/ 42 w 57"/>
                  <a:gd name="T7" fmla="*/ 45 h 46"/>
                  <a:gd name="T8" fmla="*/ 47 w 57"/>
                  <a:gd name="T9" fmla="*/ 18 h 46"/>
                  <a:gd name="T10" fmla="*/ 36 w 57"/>
                  <a:gd name="T11" fmla="*/ 16 h 46"/>
                  <a:gd name="T12" fmla="*/ 30 w 57"/>
                  <a:gd name="T13" fmla="*/ 40 h 46"/>
                  <a:gd name="T14" fmla="*/ 22 w 57"/>
                  <a:gd name="T15" fmla="*/ 39 h 46"/>
                  <a:gd name="T16" fmla="*/ 27 w 57"/>
                  <a:gd name="T17" fmla="*/ 14 h 46"/>
                  <a:gd name="T18" fmla="*/ 14 w 57"/>
                  <a:gd name="T19" fmla="*/ 11 h 46"/>
                  <a:gd name="T20" fmla="*/ 8 w 57"/>
                  <a:gd name="T21" fmla="*/ 39 h 46"/>
                  <a:gd name="T22" fmla="*/ 0 w 57"/>
                  <a:gd name="T23" fmla="*/ 38 h 46"/>
                  <a:gd name="T24" fmla="*/ 7 w 57"/>
                  <a:gd name="T25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7" h="46">
                    <a:moveTo>
                      <a:pt x="7" y="0"/>
                    </a:moveTo>
                    <a:lnTo>
                      <a:pt x="57" y="10"/>
                    </a:lnTo>
                    <a:lnTo>
                      <a:pt x="50" y="46"/>
                    </a:lnTo>
                    <a:lnTo>
                      <a:pt x="42" y="45"/>
                    </a:lnTo>
                    <a:lnTo>
                      <a:pt x="47" y="18"/>
                    </a:lnTo>
                    <a:lnTo>
                      <a:pt x="36" y="16"/>
                    </a:lnTo>
                    <a:lnTo>
                      <a:pt x="30" y="40"/>
                    </a:lnTo>
                    <a:lnTo>
                      <a:pt x="22" y="39"/>
                    </a:lnTo>
                    <a:lnTo>
                      <a:pt x="27" y="14"/>
                    </a:lnTo>
                    <a:lnTo>
                      <a:pt x="14" y="11"/>
                    </a:lnTo>
                    <a:lnTo>
                      <a:pt x="8" y="39"/>
                    </a:lnTo>
                    <a:lnTo>
                      <a:pt x="0" y="38"/>
                    </a:lnTo>
                    <a:lnTo>
                      <a:pt x="7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" name="ïşļiḋe">
                <a:extLst>
                  <a:ext uri="{FF2B5EF4-FFF2-40B4-BE49-F238E27FC236}">
                    <a16:creationId xmlns:a16="http://schemas.microsoft.com/office/drawing/2014/main" id="{4FC17845-F5C9-481C-83BD-069ED2B53027}"/>
                  </a:ext>
                </a:extLst>
              </p:cNvPr>
              <p:cNvSpPr/>
              <p:nvPr/>
            </p:nvSpPr>
            <p:spPr bwMode="auto">
              <a:xfrm>
                <a:off x="1641372" y="5231403"/>
                <a:ext cx="88900" cy="71438"/>
              </a:xfrm>
              <a:custGeom>
                <a:avLst/>
                <a:gdLst>
                  <a:gd name="T0" fmla="*/ 4 w 48"/>
                  <a:gd name="T1" fmla="*/ 0 h 39"/>
                  <a:gd name="T2" fmla="*/ 48 w 48"/>
                  <a:gd name="T3" fmla="*/ 4 h 39"/>
                  <a:gd name="T4" fmla="*/ 46 w 48"/>
                  <a:gd name="T5" fmla="*/ 23 h 39"/>
                  <a:gd name="T6" fmla="*/ 44 w 48"/>
                  <a:gd name="T7" fmla="*/ 33 h 39"/>
                  <a:gd name="T8" fmla="*/ 39 w 48"/>
                  <a:gd name="T9" fmla="*/ 38 h 39"/>
                  <a:gd name="T10" fmla="*/ 32 w 48"/>
                  <a:gd name="T11" fmla="*/ 39 h 39"/>
                  <a:gd name="T12" fmla="*/ 24 w 48"/>
                  <a:gd name="T13" fmla="*/ 35 h 39"/>
                  <a:gd name="T14" fmla="*/ 21 w 48"/>
                  <a:gd name="T15" fmla="*/ 26 h 39"/>
                  <a:gd name="T16" fmla="*/ 17 w 48"/>
                  <a:gd name="T17" fmla="*/ 30 h 39"/>
                  <a:gd name="T18" fmla="*/ 9 w 48"/>
                  <a:gd name="T19" fmla="*/ 35 h 39"/>
                  <a:gd name="T20" fmla="*/ 0 w 48"/>
                  <a:gd name="T21" fmla="*/ 39 h 39"/>
                  <a:gd name="T22" fmla="*/ 1 w 48"/>
                  <a:gd name="T23" fmla="*/ 29 h 39"/>
                  <a:gd name="T24" fmla="*/ 12 w 48"/>
                  <a:gd name="T25" fmla="*/ 23 h 39"/>
                  <a:gd name="T26" fmla="*/ 18 w 48"/>
                  <a:gd name="T27" fmla="*/ 19 h 39"/>
                  <a:gd name="T28" fmla="*/ 20 w 48"/>
                  <a:gd name="T29" fmla="*/ 17 h 39"/>
                  <a:gd name="T30" fmla="*/ 21 w 48"/>
                  <a:gd name="T31" fmla="*/ 12 h 39"/>
                  <a:gd name="T32" fmla="*/ 22 w 48"/>
                  <a:gd name="T33" fmla="*/ 11 h 39"/>
                  <a:gd name="T34" fmla="*/ 3 w 48"/>
                  <a:gd name="T35" fmla="*/ 9 h 39"/>
                  <a:gd name="T36" fmla="*/ 4 w 48"/>
                  <a:gd name="T37" fmla="*/ 0 h 39"/>
                  <a:gd name="T38" fmla="*/ 29 w 48"/>
                  <a:gd name="T39" fmla="*/ 11 h 39"/>
                  <a:gd name="T40" fmla="*/ 28 w 48"/>
                  <a:gd name="T41" fmla="*/ 18 h 39"/>
                  <a:gd name="T42" fmla="*/ 28 w 48"/>
                  <a:gd name="T43" fmla="*/ 26 h 39"/>
                  <a:gd name="T44" fmla="*/ 29 w 48"/>
                  <a:gd name="T45" fmla="*/ 28 h 39"/>
                  <a:gd name="T46" fmla="*/ 32 w 48"/>
                  <a:gd name="T47" fmla="*/ 30 h 39"/>
                  <a:gd name="T48" fmla="*/ 36 w 48"/>
                  <a:gd name="T49" fmla="*/ 29 h 39"/>
                  <a:gd name="T50" fmla="*/ 38 w 48"/>
                  <a:gd name="T51" fmla="*/ 26 h 39"/>
                  <a:gd name="T52" fmla="*/ 39 w 48"/>
                  <a:gd name="T53" fmla="*/ 19 h 39"/>
                  <a:gd name="T54" fmla="*/ 40 w 48"/>
                  <a:gd name="T55" fmla="*/ 12 h 39"/>
                  <a:gd name="T56" fmla="*/ 29 w 48"/>
                  <a:gd name="T57" fmla="*/ 11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48" h="39">
                    <a:moveTo>
                      <a:pt x="4" y="0"/>
                    </a:moveTo>
                    <a:cubicBezTo>
                      <a:pt x="48" y="4"/>
                      <a:pt x="48" y="4"/>
                      <a:pt x="48" y="4"/>
                    </a:cubicBezTo>
                    <a:cubicBezTo>
                      <a:pt x="46" y="23"/>
                      <a:pt x="46" y="23"/>
                      <a:pt x="46" y="23"/>
                    </a:cubicBezTo>
                    <a:cubicBezTo>
                      <a:pt x="46" y="27"/>
                      <a:pt x="45" y="31"/>
                      <a:pt x="44" y="33"/>
                    </a:cubicBezTo>
                    <a:cubicBezTo>
                      <a:pt x="43" y="35"/>
                      <a:pt x="41" y="36"/>
                      <a:pt x="39" y="38"/>
                    </a:cubicBezTo>
                    <a:cubicBezTo>
                      <a:pt x="37" y="39"/>
                      <a:pt x="35" y="39"/>
                      <a:pt x="32" y="39"/>
                    </a:cubicBezTo>
                    <a:cubicBezTo>
                      <a:pt x="29" y="38"/>
                      <a:pt x="26" y="37"/>
                      <a:pt x="24" y="35"/>
                    </a:cubicBezTo>
                    <a:cubicBezTo>
                      <a:pt x="22" y="33"/>
                      <a:pt x="21" y="30"/>
                      <a:pt x="21" y="26"/>
                    </a:cubicBezTo>
                    <a:cubicBezTo>
                      <a:pt x="20" y="28"/>
                      <a:pt x="18" y="29"/>
                      <a:pt x="17" y="30"/>
                    </a:cubicBezTo>
                    <a:cubicBezTo>
                      <a:pt x="16" y="32"/>
                      <a:pt x="13" y="33"/>
                      <a:pt x="9" y="35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1" y="29"/>
                      <a:pt x="1" y="29"/>
                      <a:pt x="1" y="29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5" y="21"/>
                      <a:pt x="17" y="20"/>
                      <a:pt x="18" y="19"/>
                    </a:cubicBezTo>
                    <a:cubicBezTo>
                      <a:pt x="19" y="18"/>
                      <a:pt x="20" y="18"/>
                      <a:pt x="20" y="17"/>
                    </a:cubicBezTo>
                    <a:cubicBezTo>
                      <a:pt x="21" y="16"/>
                      <a:pt x="21" y="14"/>
                      <a:pt x="21" y="12"/>
                    </a:cubicBezTo>
                    <a:cubicBezTo>
                      <a:pt x="22" y="11"/>
                      <a:pt x="22" y="11"/>
                      <a:pt x="22" y="11"/>
                    </a:cubicBezTo>
                    <a:cubicBezTo>
                      <a:pt x="3" y="9"/>
                      <a:pt x="3" y="9"/>
                      <a:pt x="3" y="9"/>
                    </a:cubicBezTo>
                    <a:lnTo>
                      <a:pt x="4" y="0"/>
                    </a:lnTo>
                    <a:close/>
                    <a:moveTo>
                      <a:pt x="29" y="11"/>
                    </a:moveTo>
                    <a:cubicBezTo>
                      <a:pt x="28" y="18"/>
                      <a:pt x="28" y="18"/>
                      <a:pt x="28" y="18"/>
                    </a:cubicBezTo>
                    <a:cubicBezTo>
                      <a:pt x="28" y="22"/>
                      <a:pt x="27" y="25"/>
                      <a:pt x="28" y="26"/>
                    </a:cubicBezTo>
                    <a:cubicBezTo>
                      <a:pt x="28" y="27"/>
                      <a:pt x="28" y="28"/>
                      <a:pt x="29" y="28"/>
                    </a:cubicBezTo>
                    <a:cubicBezTo>
                      <a:pt x="30" y="29"/>
                      <a:pt x="31" y="30"/>
                      <a:pt x="32" y="30"/>
                    </a:cubicBezTo>
                    <a:cubicBezTo>
                      <a:pt x="34" y="30"/>
                      <a:pt x="35" y="30"/>
                      <a:pt x="36" y="29"/>
                    </a:cubicBezTo>
                    <a:cubicBezTo>
                      <a:pt x="37" y="28"/>
                      <a:pt x="38" y="27"/>
                      <a:pt x="38" y="26"/>
                    </a:cubicBezTo>
                    <a:cubicBezTo>
                      <a:pt x="38" y="25"/>
                      <a:pt x="39" y="23"/>
                      <a:pt x="39" y="19"/>
                    </a:cubicBezTo>
                    <a:cubicBezTo>
                      <a:pt x="40" y="12"/>
                      <a:pt x="40" y="12"/>
                      <a:pt x="40" y="12"/>
                    </a:cubicBezTo>
                    <a:lnTo>
                      <a:pt x="29" y="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" name="îś1iḓê">
                <a:extLst>
                  <a:ext uri="{FF2B5EF4-FFF2-40B4-BE49-F238E27FC236}">
                    <a16:creationId xmlns:a16="http://schemas.microsoft.com/office/drawing/2014/main" id="{0359D642-711A-4EAC-B375-A11A3D80702C}"/>
                  </a:ext>
                </a:extLst>
              </p:cNvPr>
              <p:cNvSpPr/>
              <p:nvPr/>
            </p:nvSpPr>
            <p:spPr bwMode="auto">
              <a:xfrm>
                <a:off x="1641372" y="5312365"/>
                <a:ext cx="82550" cy="66675"/>
              </a:xfrm>
              <a:custGeom>
                <a:avLst/>
                <a:gdLst>
                  <a:gd name="T0" fmla="*/ 15 w 45"/>
                  <a:gd name="T1" fmla="*/ 0 h 36"/>
                  <a:gd name="T2" fmla="*/ 16 w 45"/>
                  <a:gd name="T3" fmla="*/ 8 h 36"/>
                  <a:gd name="T4" fmla="*/ 9 w 45"/>
                  <a:gd name="T5" fmla="*/ 12 h 36"/>
                  <a:gd name="T6" fmla="*/ 7 w 45"/>
                  <a:gd name="T7" fmla="*/ 18 h 36"/>
                  <a:gd name="T8" fmla="*/ 9 w 45"/>
                  <a:gd name="T9" fmla="*/ 25 h 36"/>
                  <a:gd name="T10" fmla="*/ 13 w 45"/>
                  <a:gd name="T11" fmla="*/ 27 h 36"/>
                  <a:gd name="T12" fmla="*/ 16 w 45"/>
                  <a:gd name="T13" fmla="*/ 26 h 36"/>
                  <a:gd name="T14" fmla="*/ 18 w 45"/>
                  <a:gd name="T15" fmla="*/ 23 h 36"/>
                  <a:gd name="T16" fmla="*/ 20 w 45"/>
                  <a:gd name="T17" fmla="*/ 15 h 36"/>
                  <a:gd name="T18" fmla="*/ 24 w 45"/>
                  <a:gd name="T19" fmla="*/ 5 h 36"/>
                  <a:gd name="T20" fmla="*/ 33 w 45"/>
                  <a:gd name="T21" fmla="*/ 1 h 36"/>
                  <a:gd name="T22" fmla="*/ 39 w 45"/>
                  <a:gd name="T23" fmla="*/ 3 h 36"/>
                  <a:gd name="T24" fmla="*/ 44 w 45"/>
                  <a:gd name="T25" fmla="*/ 9 h 36"/>
                  <a:gd name="T26" fmla="*/ 45 w 45"/>
                  <a:gd name="T27" fmla="*/ 17 h 36"/>
                  <a:gd name="T28" fmla="*/ 42 w 45"/>
                  <a:gd name="T29" fmla="*/ 30 h 36"/>
                  <a:gd name="T30" fmla="*/ 32 w 45"/>
                  <a:gd name="T31" fmla="*/ 34 h 36"/>
                  <a:gd name="T32" fmla="*/ 31 w 45"/>
                  <a:gd name="T33" fmla="*/ 25 h 36"/>
                  <a:gd name="T34" fmla="*/ 36 w 45"/>
                  <a:gd name="T35" fmla="*/ 23 h 36"/>
                  <a:gd name="T36" fmla="*/ 38 w 45"/>
                  <a:gd name="T37" fmla="*/ 17 h 36"/>
                  <a:gd name="T38" fmla="*/ 36 w 45"/>
                  <a:gd name="T39" fmla="*/ 11 h 36"/>
                  <a:gd name="T40" fmla="*/ 33 w 45"/>
                  <a:gd name="T41" fmla="*/ 10 h 36"/>
                  <a:gd name="T42" fmla="*/ 31 w 45"/>
                  <a:gd name="T43" fmla="*/ 11 h 36"/>
                  <a:gd name="T44" fmla="*/ 28 w 45"/>
                  <a:gd name="T45" fmla="*/ 19 h 36"/>
                  <a:gd name="T46" fmla="*/ 25 w 45"/>
                  <a:gd name="T47" fmla="*/ 29 h 36"/>
                  <a:gd name="T48" fmla="*/ 20 w 45"/>
                  <a:gd name="T49" fmla="*/ 34 h 36"/>
                  <a:gd name="T50" fmla="*/ 13 w 45"/>
                  <a:gd name="T51" fmla="*/ 36 h 36"/>
                  <a:gd name="T52" fmla="*/ 6 w 45"/>
                  <a:gd name="T53" fmla="*/ 33 h 36"/>
                  <a:gd name="T54" fmla="*/ 1 w 45"/>
                  <a:gd name="T55" fmla="*/ 28 h 36"/>
                  <a:gd name="T56" fmla="*/ 0 w 45"/>
                  <a:gd name="T57" fmla="*/ 18 h 36"/>
                  <a:gd name="T58" fmla="*/ 3 w 45"/>
                  <a:gd name="T59" fmla="*/ 5 h 36"/>
                  <a:gd name="T60" fmla="*/ 15 w 45"/>
                  <a:gd name="T61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5" h="36">
                    <a:moveTo>
                      <a:pt x="15" y="0"/>
                    </a:moveTo>
                    <a:cubicBezTo>
                      <a:pt x="16" y="8"/>
                      <a:pt x="16" y="8"/>
                      <a:pt x="16" y="8"/>
                    </a:cubicBezTo>
                    <a:cubicBezTo>
                      <a:pt x="13" y="9"/>
                      <a:pt x="10" y="10"/>
                      <a:pt x="9" y="12"/>
                    </a:cubicBezTo>
                    <a:cubicBezTo>
                      <a:pt x="8" y="13"/>
                      <a:pt x="7" y="15"/>
                      <a:pt x="7" y="18"/>
                    </a:cubicBezTo>
                    <a:cubicBezTo>
                      <a:pt x="7" y="21"/>
                      <a:pt x="8" y="23"/>
                      <a:pt x="9" y="25"/>
                    </a:cubicBezTo>
                    <a:cubicBezTo>
                      <a:pt x="10" y="26"/>
                      <a:pt x="12" y="27"/>
                      <a:pt x="13" y="27"/>
                    </a:cubicBezTo>
                    <a:cubicBezTo>
                      <a:pt x="14" y="27"/>
                      <a:pt x="15" y="26"/>
                      <a:pt x="16" y="26"/>
                    </a:cubicBezTo>
                    <a:cubicBezTo>
                      <a:pt x="17" y="25"/>
                      <a:pt x="17" y="24"/>
                      <a:pt x="18" y="23"/>
                    </a:cubicBezTo>
                    <a:cubicBezTo>
                      <a:pt x="18" y="22"/>
                      <a:pt x="19" y="19"/>
                      <a:pt x="20" y="15"/>
                    </a:cubicBezTo>
                    <a:cubicBezTo>
                      <a:pt x="21" y="11"/>
                      <a:pt x="22" y="7"/>
                      <a:pt x="24" y="5"/>
                    </a:cubicBezTo>
                    <a:cubicBezTo>
                      <a:pt x="26" y="3"/>
                      <a:pt x="29" y="1"/>
                      <a:pt x="33" y="1"/>
                    </a:cubicBezTo>
                    <a:cubicBezTo>
                      <a:pt x="35" y="1"/>
                      <a:pt x="37" y="2"/>
                      <a:pt x="39" y="3"/>
                    </a:cubicBezTo>
                    <a:cubicBezTo>
                      <a:pt x="41" y="4"/>
                      <a:pt x="43" y="6"/>
                      <a:pt x="44" y="9"/>
                    </a:cubicBezTo>
                    <a:cubicBezTo>
                      <a:pt x="45" y="11"/>
                      <a:pt x="45" y="14"/>
                      <a:pt x="45" y="17"/>
                    </a:cubicBezTo>
                    <a:cubicBezTo>
                      <a:pt x="45" y="23"/>
                      <a:pt x="44" y="27"/>
                      <a:pt x="42" y="30"/>
                    </a:cubicBezTo>
                    <a:cubicBezTo>
                      <a:pt x="39" y="33"/>
                      <a:pt x="36" y="34"/>
                      <a:pt x="32" y="34"/>
                    </a:cubicBezTo>
                    <a:cubicBezTo>
                      <a:pt x="31" y="25"/>
                      <a:pt x="31" y="25"/>
                      <a:pt x="31" y="25"/>
                    </a:cubicBezTo>
                    <a:cubicBezTo>
                      <a:pt x="34" y="25"/>
                      <a:pt x="35" y="24"/>
                      <a:pt x="36" y="23"/>
                    </a:cubicBezTo>
                    <a:cubicBezTo>
                      <a:pt x="37" y="22"/>
                      <a:pt x="38" y="20"/>
                      <a:pt x="38" y="17"/>
                    </a:cubicBezTo>
                    <a:cubicBezTo>
                      <a:pt x="38" y="15"/>
                      <a:pt x="37" y="13"/>
                      <a:pt x="36" y="11"/>
                    </a:cubicBezTo>
                    <a:cubicBezTo>
                      <a:pt x="35" y="10"/>
                      <a:pt x="35" y="10"/>
                      <a:pt x="33" y="10"/>
                    </a:cubicBezTo>
                    <a:cubicBezTo>
                      <a:pt x="32" y="10"/>
                      <a:pt x="31" y="10"/>
                      <a:pt x="31" y="11"/>
                    </a:cubicBezTo>
                    <a:cubicBezTo>
                      <a:pt x="30" y="12"/>
                      <a:pt x="29" y="15"/>
                      <a:pt x="28" y="19"/>
                    </a:cubicBezTo>
                    <a:cubicBezTo>
                      <a:pt x="27" y="24"/>
                      <a:pt x="26" y="27"/>
                      <a:pt x="25" y="29"/>
                    </a:cubicBezTo>
                    <a:cubicBezTo>
                      <a:pt x="24" y="31"/>
                      <a:pt x="22" y="33"/>
                      <a:pt x="20" y="34"/>
                    </a:cubicBezTo>
                    <a:cubicBezTo>
                      <a:pt x="18" y="35"/>
                      <a:pt x="16" y="36"/>
                      <a:pt x="13" y="36"/>
                    </a:cubicBezTo>
                    <a:cubicBezTo>
                      <a:pt x="11" y="36"/>
                      <a:pt x="8" y="35"/>
                      <a:pt x="6" y="33"/>
                    </a:cubicBezTo>
                    <a:cubicBezTo>
                      <a:pt x="4" y="32"/>
                      <a:pt x="2" y="30"/>
                      <a:pt x="1" y="28"/>
                    </a:cubicBezTo>
                    <a:cubicBezTo>
                      <a:pt x="0" y="25"/>
                      <a:pt x="0" y="22"/>
                      <a:pt x="0" y="18"/>
                    </a:cubicBezTo>
                    <a:cubicBezTo>
                      <a:pt x="0" y="12"/>
                      <a:pt x="1" y="8"/>
                      <a:pt x="3" y="5"/>
                    </a:cubicBezTo>
                    <a:cubicBezTo>
                      <a:pt x="6" y="2"/>
                      <a:pt x="10" y="0"/>
                      <a:pt x="1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" name="íş1ïḓe">
                <a:extLst>
                  <a:ext uri="{FF2B5EF4-FFF2-40B4-BE49-F238E27FC236}">
                    <a16:creationId xmlns:a16="http://schemas.microsoft.com/office/drawing/2014/main" id="{3C2BBC54-6C79-4F3E-9A1D-8AF90CA502E4}"/>
                  </a:ext>
                </a:extLst>
              </p:cNvPr>
              <p:cNvSpPr/>
              <p:nvPr/>
            </p:nvSpPr>
            <p:spPr bwMode="auto">
              <a:xfrm>
                <a:off x="1642959" y="5385390"/>
                <a:ext cx="84138" cy="22225"/>
              </a:xfrm>
              <a:custGeom>
                <a:avLst/>
                <a:gdLst>
                  <a:gd name="T0" fmla="*/ 0 w 53"/>
                  <a:gd name="T1" fmla="*/ 5 h 14"/>
                  <a:gd name="T2" fmla="*/ 51 w 53"/>
                  <a:gd name="T3" fmla="*/ 0 h 14"/>
                  <a:gd name="T4" fmla="*/ 53 w 53"/>
                  <a:gd name="T5" fmla="*/ 11 h 14"/>
                  <a:gd name="T6" fmla="*/ 1 w 53"/>
                  <a:gd name="T7" fmla="*/ 14 h 14"/>
                  <a:gd name="T8" fmla="*/ 0 w 53"/>
                  <a:gd name="T9" fmla="*/ 5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3" h="14">
                    <a:moveTo>
                      <a:pt x="0" y="5"/>
                    </a:moveTo>
                    <a:lnTo>
                      <a:pt x="51" y="0"/>
                    </a:lnTo>
                    <a:lnTo>
                      <a:pt x="53" y="11"/>
                    </a:lnTo>
                    <a:lnTo>
                      <a:pt x="1" y="14"/>
                    </a:lnTo>
                    <a:lnTo>
                      <a:pt x="0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" name="ïṩlîḋè">
                <a:extLst>
                  <a:ext uri="{FF2B5EF4-FFF2-40B4-BE49-F238E27FC236}">
                    <a16:creationId xmlns:a16="http://schemas.microsoft.com/office/drawing/2014/main" id="{90CFE828-C246-449C-9BA4-F9BBE2BF8180}"/>
                  </a:ext>
                </a:extLst>
              </p:cNvPr>
              <p:cNvSpPr/>
              <p:nvPr/>
            </p:nvSpPr>
            <p:spPr bwMode="auto">
              <a:xfrm>
                <a:off x="1649309" y="5407615"/>
                <a:ext cx="84138" cy="66675"/>
              </a:xfrm>
              <a:custGeom>
                <a:avLst/>
                <a:gdLst>
                  <a:gd name="T0" fmla="*/ 0 w 53"/>
                  <a:gd name="T1" fmla="*/ 22 h 42"/>
                  <a:gd name="T2" fmla="*/ 42 w 53"/>
                  <a:gd name="T3" fmla="*/ 17 h 42"/>
                  <a:gd name="T4" fmla="*/ 39 w 53"/>
                  <a:gd name="T5" fmla="*/ 1 h 42"/>
                  <a:gd name="T6" fmla="*/ 49 w 53"/>
                  <a:gd name="T7" fmla="*/ 0 h 42"/>
                  <a:gd name="T8" fmla="*/ 53 w 53"/>
                  <a:gd name="T9" fmla="*/ 41 h 42"/>
                  <a:gd name="T10" fmla="*/ 45 w 53"/>
                  <a:gd name="T11" fmla="*/ 42 h 42"/>
                  <a:gd name="T12" fmla="*/ 43 w 53"/>
                  <a:gd name="T13" fmla="*/ 27 h 42"/>
                  <a:gd name="T14" fmla="*/ 1 w 53"/>
                  <a:gd name="T15" fmla="*/ 33 h 42"/>
                  <a:gd name="T16" fmla="*/ 0 w 53"/>
                  <a:gd name="T17" fmla="*/ 22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3" h="42">
                    <a:moveTo>
                      <a:pt x="0" y="22"/>
                    </a:moveTo>
                    <a:lnTo>
                      <a:pt x="42" y="17"/>
                    </a:lnTo>
                    <a:lnTo>
                      <a:pt x="39" y="1"/>
                    </a:lnTo>
                    <a:lnTo>
                      <a:pt x="49" y="0"/>
                    </a:lnTo>
                    <a:lnTo>
                      <a:pt x="53" y="41"/>
                    </a:lnTo>
                    <a:lnTo>
                      <a:pt x="45" y="42"/>
                    </a:lnTo>
                    <a:lnTo>
                      <a:pt x="43" y="27"/>
                    </a:lnTo>
                    <a:lnTo>
                      <a:pt x="1" y="33"/>
                    </a:lnTo>
                    <a:lnTo>
                      <a:pt x="0" y="2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5" name="ïṣľîďe">
                <a:extLst>
                  <a:ext uri="{FF2B5EF4-FFF2-40B4-BE49-F238E27FC236}">
                    <a16:creationId xmlns:a16="http://schemas.microsoft.com/office/drawing/2014/main" id="{5C2A175C-9099-48FC-AD91-C9E0C5F1F5FE}"/>
                  </a:ext>
                </a:extLst>
              </p:cNvPr>
              <p:cNvSpPr/>
              <p:nvPr/>
            </p:nvSpPr>
            <p:spPr bwMode="auto">
              <a:xfrm>
                <a:off x="1662009" y="5471115"/>
                <a:ext cx="90488" cy="73025"/>
              </a:xfrm>
              <a:custGeom>
                <a:avLst/>
                <a:gdLst>
                  <a:gd name="T0" fmla="*/ 0 w 57"/>
                  <a:gd name="T1" fmla="*/ 29 h 46"/>
                  <a:gd name="T2" fmla="*/ 21 w 57"/>
                  <a:gd name="T3" fmla="*/ 24 h 46"/>
                  <a:gd name="T4" fmla="*/ 45 w 57"/>
                  <a:gd name="T5" fmla="*/ 0 h 46"/>
                  <a:gd name="T6" fmla="*/ 49 w 57"/>
                  <a:gd name="T7" fmla="*/ 11 h 46"/>
                  <a:gd name="T8" fmla="*/ 31 w 57"/>
                  <a:gd name="T9" fmla="*/ 28 h 46"/>
                  <a:gd name="T10" fmla="*/ 53 w 57"/>
                  <a:gd name="T11" fmla="*/ 35 h 46"/>
                  <a:gd name="T12" fmla="*/ 57 w 57"/>
                  <a:gd name="T13" fmla="*/ 46 h 46"/>
                  <a:gd name="T14" fmla="*/ 23 w 57"/>
                  <a:gd name="T15" fmla="*/ 35 h 46"/>
                  <a:gd name="T16" fmla="*/ 2 w 57"/>
                  <a:gd name="T17" fmla="*/ 39 h 46"/>
                  <a:gd name="T18" fmla="*/ 0 w 57"/>
                  <a:gd name="T19" fmla="*/ 29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7" h="46">
                    <a:moveTo>
                      <a:pt x="0" y="29"/>
                    </a:moveTo>
                    <a:lnTo>
                      <a:pt x="21" y="24"/>
                    </a:lnTo>
                    <a:lnTo>
                      <a:pt x="45" y="0"/>
                    </a:lnTo>
                    <a:lnTo>
                      <a:pt x="49" y="11"/>
                    </a:lnTo>
                    <a:lnTo>
                      <a:pt x="31" y="28"/>
                    </a:lnTo>
                    <a:lnTo>
                      <a:pt x="53" y="35"/>
                    </a:lnTo>
                    <a:lnTo>
                      <a:pt x="57" y="46"/>
                    </a:lnTo>
                    <a:lnTo>
                      <a:pt x="23" y="35"/>
                    </a:lnTo>
                    <a:lnTo>
                      <a:pt x="2" y="39"/>
                    </a:lnTo>
                    <a:lnTo>
                      <a:pt x="0" y="2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6" name="íśļiḓe">
                <a:extLst>
                  <a:ext uri="{FF2B5EF4-FFF2-40B4-BE49-F238E27FC236}">
                    <a16:creationId xmlns:a16="http://schemas.microsoft.com/office/drawing/2014/main" id="{6BC56BAE-61D7-4246-AE6B-B6CDE3B54860}"/>
                  </a:ext>
                </a:extLst>
              </p:cNvPr>
              <p:cNvSpPr/>
              <p:nvPr/>
            </p:nvSpPr>
            <p:spPr bwMode="auto">
              <a:xfrm>
                <a:off x="1704872" y="5609228"/>
                <a:ext cx="85725" cy="80963"/>
              </a:xfrm>
              <a:custGeom>
                <a:avLst/>
                <a:gdLst>
                  <a:gd name="T0" fmla="*/ 15 w 47"/>
                  <a:gd name="T1" fmla="*/ 2 h 44"/>
                  <a:gd name="T2" fmla="*/ 26 w 47"/>
                  <a:gd name="T3" fmla="*/ 0 h 44"/>
                  <a:gd name="T4" fmla="*/ 33 w 47"/>
                  <a:gd name="T5" fmla="*/ 1 h 44"/>
                  <a:gd name="T6" fmla="*/ 39 w 47"/>
                  <a:gd name="T7" fmla="*/ 4 h 44"/>
                  <a:gd name="T8" fmla="*/ 44 w 47"/>
                  <a:gd name="T9" fmla="*/ 12 h 44"/>
                  <a:gd name="T10" fmla="*/ 45 w 47"/>
                  <a:gd name="T11" fmla="*/ 29 h 44"/>
                  <a:gd name="T12" fmla="*/ 32 w 47"/>
                  <a:gd name="T13" fmla="*/ 41 h 44"/>
                  <a:gd name="T14" fmla="*/ 15 w 47"/>
                  <a:gd name="T15" fmla="*/ 43 h 44"/>
                  <a:gd name="T16" fmla="*/ 3 w 47"/>
                  <a:gd name="T17" fmla="*/ 31 h 44"/>
                  <a:gd name="T18" fmla="*/ 2 w 47"/>
                  <a:gd name="T19" fmla="*/ 14 h 44"/>
                  <a:gd name="T20" fmla="*/ 15 w 47"/>
                  <a:gd name="T21" fmla="*/ 2 h 44"/>
                  <a:gd name="T22" fmla="*/ 19 w 47"/>
                  <a:gd name="T23" fmla="*/ 10 h 44"/>
                  <a:gd name="T24" fmla="*/ 10 w 47"/>
                  <a:gd name="T25" fmla="*/ 18 h 44"/>
                  <a:gd name="T26" fmla="*/ 10 w 47"/>
                  <a:gd name="T27" fmla="*/ 28 h 44"/>
                  <a:gd name="T28" fmla="*/ 17 w 47"/>
                  <a:gd name="T29" fmla="*/ 34 h 44"/>
                  <a:gd name="T30" fmla="*/ 29 w 47"/>
                  <a:gd name="T31" fmla="*/ 33 h 44"/>
                  <a:gd name="T32" fmla="*/ 38 w 47"/>
                  <a:gd name="T33" fmla="*/ 25 h 44"/>
                  <a:gd name="T34" fmla="*/ 37 w 47"/>
                  <a:gd name="T35" fmla="*/ 16 h 44"/>
                  <a:gd name="T36" fmla="*/ 30 w 47"/>
                  <a:gd name="T37" fmla="*/ 9 h 44"/>
                  <a:gd name="T38" fmla="*/ 19 w 47"/>
                  <a:gd name="T39" fmla="*/ 1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7" h="44">
                    <a:moveTo>
                      <a:pt x="15" y="2"/>
                    </a:moveTo>
                    <a:cubicBezTo>
                      <a:pt x="19" y="0"/>
                      <a:pt x="23" y="0"/>
                      <a:pt x="26" y="0"/>
                    </a:cubicBezTo>
                    <a:cubicBezTo>
                      <a:pt x="28" y="0"/>
                      <a:pt x="31" y="0"/>
                      <a:pt x="33" y="1"/>
                    </a:cubicBezTo>
                    <a:cubicBezTo>
                      <a:pt x="35" y="2"/>
                      <a:pt x="37" y="3"/>
                      <a:pt x="39" y="4"/>
                    </a:cubicBezTo>
                    <a:cubicBezTo>
                      <a:pt x="41" y="6"/>
                      <a:pt x="43" y="9"/>
                      <a:pt x="44" y="12"/>
                    </a:cubicBezTo>
                    <a:cubicBezTo>
                      <a:pt x="47" y="18"/>
                      <a:pt x="47" y="24"/>
                      <a:pt x="45" y="29"/>
                    </a:cubicBezTo>
                    <a:cubicBezTo>
                      <a:pt x="43" y="34"/>
                      <a:pt x="39" y="38"/>
                      <a:pt x="32" y="41"/>
                    </a:cubicBezTo>
                    <a:cubicBezTo>
                      <a:pt x="26" y="44"/>
                      <a:pt x="20" y="44"/>
                      <a:pt x="15" y="43"/>
                    </a:cubicBezTo>
                    <a:cubicBezTo>
                      <a:pt x="9" y="41"/>
                      <a:pt x="5" y="37"/>
                      <a:pt x="3" y="31"/>
                    </a:cubicBezTo>
                    <a:cubicBezTo>
                      <a:pt x="0" y="25"/>
                      <a:pt x="0" y="19"/>
                      <a:pt x="2" y="14"/>
                    </a:cubicBezTo>
                    <a:cubicBezTo>
                      <a:pt x="4" y="9"/>
                      <a:pt x="8" y="5"/>
                      <a:pt x="15" y="2"/>
                    </a:cubicBezTo>
                    <a:close/>
                    <a:moveTo>
                      <a:pt x="19" y="10"/>
                    </a:moveTo>
                    <a:cubicBezTo>
                      <a:pt x="14" y="12"/>
                      <a:pt x="11" y="15"/>
                      <a:pt x="10" y="18"/>
                    </a:cubicBezTo>
                    <a:cubicBezTo>
                      <a:pt x="8" y="21"/>
                      <a:pt x="8" y="24"/>
                      <a:pt x="10" y="28"/>
                    </a:cubicBezTo>
                    <a:cubicBezTo>
                      <a:pt x="11" y="31"/>
                      <a:pt x="13" y="33"/>
                      <a:pt x="17" y="34"/>
                    </a:cubicBezTo>
                    <a:cubicBezTo>
                      <a:pt x="20" y="35"/>
                      <a:pt x="24" y="35"/>
                      <a:pt x="29" y="33"/>
                    </a:cubicBezTo>
                    <a:cubicBezTo>
                      <a:pt x="33" y="31"/>
                      <a:pt x="36" y="28"/>
                      <a:pt x="38" y="25"/>
                    </a:cubicBezTo>
                    <a:cubicBezTo>
                      <a:pt x="39" y="22"/>
                      <a:pt x="39" y="19"/>
                      <a:pt x="37" y="16"/>
                    </a:cubicBezTo>
                    <a:cubicBezTo>
                      <a:pt x="36" y="12"/>
                      <a:pt x="34" y="10"/>
                      <a:pt x="30" y="9"/>
                    </a:cubicBezTo>
                    <a:cubicBezTo>
                      <a:pt x="27" y="8"/>
                      <a:pt x="23" y="8"/>
                      <a:pt x="19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7" name="î$ḷïďe">
                <a:extLst>
                  <a:ext uri="{FF2B5EF4-FFF2-40B4-BE49-F238E27FC236}">
                    <a16:creationId xmlns:a16="http://schemas.microsoft.com/office/drawing/2014/main" id="{C9D25C8B-5743-480E-85D0-26E6E8851178}"/>
                  </a:ext>
                </a:extLst>
              </p:cNvPr>
              <p:cNvSpPr/>
              <p:nvPr/>
            </p:nvSpPr>
            <p:spPr bwMode="auto">
              <a:xfrm>
                <a:off x="1733447" y="5675903"/>
                <a:ext cx="98425" cy="66675"/>
              </a:xfrm>
              <a:custGeom>
                <a:avLst/>
                <a:gdLst>
                  <a:gd name="T0" fmla="*/ 0 w 62"/>
                  <a:gd name="T1" fmla="*/ 26 h 42"/>
                  <a:gd name="T2" fmla="*/ 45 w 62"/>
                  <a:gd name="T3" fmla="*/ 0 h 42"/>
                  <a:gd name="T4" fmla="*/ 62 w 62"/>
                  <a:gd name="T5" fmla="*/ 30 h 42"/>
                  <a:gd name="T6" fmla="*/ 55 w 62"/>
                  <a:gd name="T7" fmla="*/ 35 h 42"/>
                  <a:gd name="T8" fmla="*/ 43 w 62"/>
                  <a:gd name="T9" fmla="*/ 14 h 42"/>
                  <a:gd name="T10" fmla="*/ 32 w 62"/>
                  <a:gd name="T11" fmla="*/ 20 h 42"/>
                  <a:gd name="T12" fmla="*/ 43 w 62"/>
                  <a:gd name="T13" fmla="*/ 38 h 42"/>
                  <a:gd name="T14" fmla="*/ 35 w 62"/>
                  <a:gd name="T15" fmla="*/ 42 h 42"/>
                  <a:gd name="T16" fmla="*/ 25 w 62"/>
                  <a:gd name="T17" fmla="*/ 23 h 42"/>
                  <a:gd name="T18" fmla="*/ 6 w 62"/>
                  <a:gd name="T19" fmla="*/ 35 h 42"/>
                  <a:gd name="T20" fmla="*/ 0 w 62"/>
                  <a:gd name="T21" fmla="*/ 26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2" h="42">
                    <a:moveTo>
                      <a:pt x="0" y="26"/>
                    </a:moveTo>
                    <a:lnTo>
                      <a:pt x="45" y="0"/>
                    </a:lnTo>
                    <a:lnTo>
                      <a:pt x="62" y="30"/>
                    </a:lnTo>
                    <a:lnTo>
                      <a:pt x="55" y="35"/>
                    </a:lnTo>
                    <a:lnTo>
                      <a:pt x="43" y="14"/>
                    </a:lnTo>
                    <a:lnTo>
                      <a:pt x="32" y="20"/>
                    </a:lnTo>
                    <a:lnTo>
                      <a:pt x="43" y="38"/>
                    </a:lnTo>
                    <a:lnTo>
                      <a:pt x="35" y="42"/>
                    </a:lnTo>
                    <a:lnTo>
                      <a:pt x="25" y="23"/>
                    </a:lnTo>
                    <a:lnTo>
                      <a:pt x="6" y="35"/>
                    </a:lnTo>
                    <a:lnTo>
                      <a:pt x="0" y="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8" name="îśḻîḍe">
                <a:extLst>
                  <a:ext uri="{FF2B5EF4-FFF2-40B4-BE49-F238E27FC236}">
                    <a16:creationId xmlns:a16="http://schemas.microsoft.com/office/drawing/2014/main" id="{2FA98387-4783-479B-97C8-90D989620E4D}"/>
                  </a:ext>
                </a:extLst>
              </p:cNvPr>
              <p:cNvSpPr/>
              <p:nvPr/>
            </p:nvSpPr>
            <p:spPr bwMode="auto">
              <a:xfrm>
                <a:off x="1812822" y="5785440"/>
                <a:ext cx="85725" cy="82550"/>
              </a:xfrm>
              <a:custGeom>
                <a:avLst/>
                <a:gdLst>
                  <a:gd name="T0" fmla="*/ 6 w 46"/>
                  <a:gd name="T1" fmla="*/ 13 h 45"/>
                  <a:gd name="T2" fmla="*/ 12 w 46"/>
                  <a:gd name="T3" fmla="*/ 19 h 45"/>
                  <a:gd name="T4" fmla="*/ 9 w 46"/>
                  <a:gd name="T5" fmla="*/ 26 h 45"/>
                  <a:gd name="T6" fmla="*/ 11 w 46"/>
                  <a:gd name="T7" fmla="*/ 32 h 45"/>
                  <a:gd name="T8" fmla="*/ 17 w 46"/>
                  <a:gd name="T9" fmla="*/ 36 h 45"/>
                  <a:gd name="T10" fmla="*/ 22 w 46"/>
                  <a:gd name="T11" fmla="*/ 35 h 45"/>
                  <a:gd name="T12" fmla="*/ 23 w 46"/>
                  <a:gd name="T13" fmla="*/ 32 h 45"/>
                  <a:gd name="T14" fmla="*/ 22 w 46"/>
                  <a:gd name="T15" fmla="*/ 29 h 45"/>
                  <a:gd name="T16" fmla="*/ 19 w 46"/>
                  <a:gd name="T17" fmla="*/ 22 h 45"/>
                  <a:gd name="T18" fmla="*/ 16 w 46"/>
                  <a:gd name="T19" fmla="*/ 12 h 45"/>
                  <a:gd name="T20" fmla="*/ 21 w 46"/>
                  <a:gd name="T21" fmla="*/ 3 h 45"/>
                  <a:gd name="T22" fmla="*/ 27 w 46"/>
                  <a:gd name="T23" fmla="*/ 0 h 45"/>
                  <a:gd name="T24" fmla="*/ 34 w 46"/>
                  <a:gd name="T25" fmla="*/ 2 h 45"/>
                  <a:gd name="T26" fmla="*/ 40 w 46"/>
                  <a:gd name="T27" fmla="*/ 8 h 45"/>
                  <a:gd name="T28" fmla="*/ 45 w 46"/>
                  <a:gd name="T29" fmla="*/ 19 h 45"/>
                  <a:gd name="T30" fmla="*/ 41 w 46"/>
                  <a:gd name="T31" fmla="*/ 29 h 45"/>
                  <a:gd name="T32" fmla="*/ 35 w 46"/>
                  <a:gd name="T33" fmla="*/ 22 h 45"/>
                  <a:gd name="T34" fmla="*/ 37 w 46"/>
                  <a:gd name="T35" fmla="*/ 17 h 45"/>
                  <a:gd name="T36" fmla="*/ 35 w 46"/>
                  <a:gd name="T37" fmla="*/ 12 h 45"/>
                  <a:gd name="T38" fmla="*/ 30 w 46"/>
                  <a:gd name="T39" fmla="*/ 8 h 45"/>
                  <a:gd name="T40" fmla="*/ 27 w 46"/>
                  <a:gd name="T41" fmla="*/ 9 h 45"/>
                  <a:gd name="T42" fmla="*/ 25 w 46"/>
                  <a:gd name="T43" fmla="*/ 12 h 45"/>
                  <a:gd name="T44" fmla="*/ 28 w 46"/>
                  <a:gd name="T45" fmla="*/ 20 h 45"/>
                  <a:gd name="T46" fmla="*/ 32 w 46"/>
                  <a:gd name="T47" fmla="*/ 29 h 45"/>
                  <a:gd name="T48" fmla="*/ 31 w 46"/>
                  <a:gd name="T49" fmla="*/ 36 h 45"/>
                  <a:gd name="T50" fmla="*/ 27 w 46"/>
                  <a:gd name="T51" fmla="*/ 42 h 45"/>
                  <a:gd name="T52" fmla="*/ 20 w 46"/>
                  <a:gd name="T53" fmla="*/ 45 h 45"/>
                  <a:gd name="T54" fmla="*/ 13 w 46"/>
                  <a:gd name="T55" fmla="*/ 43 h 45"/>
                  <a:gd name="T56" fmla="*/ 6 w 46"/>
                  <a:gd name="T57" fmla="*/ 37 h 45"/>
                  <a:gd name="T58" fmla="*/ 0 w 46"/>
                  <a:gd name="T59" fmla="*/ 24 h 45"/>
                  <a:gd name="T60" fmla="*/ 6 w 46"/>
                  <a:gd name="T61" fmla="*/ 13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6" h="45">
                    <a:moveTo>
                      <a:pt x="6" y="13"/>
                    </a:moveTo>
                    <a:cubicBezTo>
                      <a:pt x="12" y="19"/>
                      <a:pt x="12" y="19"/>
                      <a:pt x="12" y="19"/>
                    </a:cubicBezTo>
                    <a:cubicBezTo>
                      <a:pt x="10" y="21"/>
                      <a:pt x="9" y="24"/>
                      <a:pt x="9" y="26"/>
                    </a:cubicBezTo>
                    <a:cubicBezTo>
                      <a:pt x="9" y="28"/>
                      <a:pt x="10" y="30"/>
                      <a:pt x="11" y="32"/>
                    </a:cubicBezTo>
                    <a:cubicBezTo>
                      <a:pt x="13" y="34"/>
                      <a:pt x="15" y="35"/>
                      <a:pt x="17" y="36"/>
                    </a:cubicBezTo>
                    <a:cubicBezTo>
                      <a:pt x="19" y="36"/>
                      <a:pt x="20" y="36"/>
                      <a:pt x="22" y="35"/>
                    </a:cubicBezTo>
                    <a:cubicBezTo>
                      <a:pt x="22" y="34"/>
                      <a:pt x="23" y="33"/>
                      <a:pt x="23" y="32"/>
                    </a:cubicBezTo>
                    <a:cubicBezTo>
                      <a:pt x="23" y="32"/>
                      <a:pt x="23" y="30"/>
                      <a:pt x="22" y="29"/>
                    </a:cubicBezTo>
                    <a:cubicBezTo>
                      <a:pt x="22" y="28"/>
                      <a:pt x="21" y="26"/>
                      <a:pt x="19" y="22"/>
                    </a:cubicBezTo>
                    <a:cubicBezTo>
                      <a:pt x="17" y="18"/>
                      <a:pt x="16" y="14"/>
                      <a:pt x="16" y="12"/>
                    </a:cubicBezTo>
                    <a:cubicBezTo>
                      <a:pt x="17" y="8"/>
                      <a:pt x="18" y="5"/>
                      <a:pt x="21" y="3"/>
                    </a:cubicBezTo>
                    <a:cubicBezTo>
                      <a:pt x="23" y="1"/>
                      <a:pt x="25" y="1"/>
                      <a:pt x="27" y="0"/>
                    </a:cubicBezTo>
                    <a:cubicBezTo>
                      <a:pt x="29" y="0"/>
                      <a:pt x="31" y="1"/>
                      <a:pt x="34" y="2"/>
                    </a:cubicBezTo>
                    <a:cubicBezTo>
                      <a:pt x="36" y="3"/>
                      <a:pt x="38" y="5"/>
                      <a:pt x="40" y="8"/>
                    </a:cubicBezTo>
                    <a:cubicBezTo>
                      <a:pt x="44" y="12"/>
                      <a:pt x="46" y="16"/>
                      <a:pt x="45" y="19"/>
                    </a:cubicBezTo>
                    <a:cubicBezTo>
                      <a:pt x="45" y="23"/>
                      <a:pt x="44" y="26"/>
                      <a:pt x="41" y="29"/>
                    </a:cubicBezTo>
                    <a:cubicBezTo>
                      <a:pt x="35" y="22"/>
                      <a:pt x="35" y="22"/>
                      <a:pt x="35" y="22"/>
                    </a:cubicBezTo>
                    <a:cubicBezTo>
                      <a:pt x="36" y="21"/>
                      <a:pt x="37" y="19"/>
                      <a:pt x="37" y="17"/>
                    </a:cubicBezTo>
                    <a:cubicBezTo>
                      <a:pt x="37" y="16"/>
                      <a:pt x="36" y="14"/>
                      <a:pt x="35" y="12"/>
                    </a:cubicBezTo>
                    <a:cubicBezTo>
                      <a:pt x="33" y="10"/>
                      <a:pt x="31" y="9"/>
                      <a:pt x="30" y="8"/>
                    </a:cubicBezTo>
                    <a:cubicBezTo>
                      <a:pt x="28" y="8"/>
                      <a:pt x="27" y="8"/>
                      <a:pt x="27" y="9"/>
                    </a:cubicBezTo>
                    <a:cubicBezTo>
                      <a:pt x="26" y="10"/>
                      <a:pt x="25" y="11"/>
                      <a:pt x="25" y="12"/>
                    </a:cubicBezTo>
                    <a:cubicBezTo>
                      <a:pt x="25" y="13"/>
                      <a:pt x="26" y="16"/>
                      <a:pt x="28" y="20"/>
                    </a:cubicBezTo>
                    <a:cubicBezTo>
                      <a:pt x="30" y="24"/>
                      <a:pt x="31" y="27"/>
                      <a:pt x="32" y="29"/>
                    </a:cubicBezTo>
                    <a:cubicBezTo>
                      <a:pt x="32" y="32"/>
                      <a:pt x="32" y="34"/>
                      <a:pt x="31" y="36"/>
                    </a:cubicBezTo>
                    <a:cubicBezTo>
                      <a:pt x="31" y="38"/>
                      <a:pt x="29" y="40"/>
                      <a:pt x="27" y="42"/>
                    </a:cubicBezTo>
                    <a:cubicBezTo>
                      <a:pt x="25" y="43"/>
                      <a:pt x="23" y="44"/>
                      <a:pt x="20" y="45"/>
                    </a:cubicBezTo>
                    <a:cubicBezTo>
                      <a:pt x="18" y="45"/>
                      <a:pt x="15" y="44"/>
                      <a:pt x="13" y="43"/>
                    </a:cubicBezTo>
                    <a:cubicBezTo>
                      <a:pt x="10" y="42"/>
                      <a:pt x="8" y="40"/>
                      <a:pt x="6" y="37"/>
                    </a:cubicBezTo>
                    <a:cubicBezTo>
                      <a:pt x="2" y="32"/>
                      <a:pt x="0" y="28"/>
                      <a:pt x="0" y="24"/>
                    </a:cubicBezTo>
                    <a:cubicBezTo>
                      <a:pt x="1" y="20"/>
                      <a:pt x="2" y="17"/>
                      <a:pt x="6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9" name="í$ļîḋê">
                <a:extLst>
                  <a:ext uri="{FF2B5EF4-FFF2-40B4-BE49-F238E27FC236}">
                    <a16:creationId xmlns:a16="http://schemas.microsoft.com/office/drawing/2014/main" id="{8967A5F4-0C89-408B-853A-853C0BD5CA90}"/>
                  </a:ext>
                </a:extLst>
              </p:cNvPr>
              <p:cNvSpPr/>
              <p:nvPr/>
            </p:nvSpPr>
            <p:spPr bwMode="auto">
              <a:xfrm>
                <a:off x="1868384" y="5844178"/>
                <a:ext cx="82550" cy="82550"/>
              </a:xfrm>
              <a:custGeom>
                <a:avLst/>
                <a:gdLst>
                  <a:gd name="T0" fmla="*/ 25 w 45"/>
                  <a:gd name="T1" fmla="*/ 33 h 45"/>
                  <a:gd name="T2" fmla="*/ 29 w 45"/>
                  <a:gd name="T3" fmla="*/ 41 h 45"/>
                  <a:gd name="T4" fmla="*/ 17 w 45"/>
                  <a:gd name="T5" fmla="*/ 44 h 45"/>
                  <a:gd name="T6" fmla="*/ 6 w 45"/>
                  <a:gd name="T7" fmla="*/ 38 h 45"/>
                  <a:gd name="T8" fmla="*/ 0 w 45"/>
                  <a:gd name="T9" fmla="*/ 24 h 45"/>
                  <a:gd name="T10" fmla="*/ 8 w 45"/>
                  <a:gd name="T11" fmla="*/ 8 h 45"/>
                  <a:gd name="T12" fmla="*/ 24 w 45"/>
                  <a:gd name="T13" fmla="*/ 0 h 45"/>
                  <a:gd name="T14" fmla="*/ 39 w 45"/>
                  <a:gd name="T15" fmla="*/ 7 h 45"/>
                  <a:gd name="T16" fmla="*/ 45 w 45"/>
                  <a:gd name="T17" fmla="*/ 19 h 45"/>
                  <a:gd name="T18" fmla="*/ 42 w 45"/>
                  <a:gd name="T19" fmla="*/ 28 h 45"/>
                  <a:gd name="T20" fmla="*/ 34 w 45"/>
                  <a:gd name="T21" fmla="*/ 23 h 45"/>
                  <a:gd name="T22" fmla="*/ 36 w 45"/>
                  <a:gd name="T23" fmla="*/ 17 h 45"/>
                  <a:gd name="T24" fmla="*/ 33 w 45"/>
                  <a:gd name="T25" fmla="*/ 12 h 45"/>
                  <a:gd name="T26" fmla="*/ 25 w 45"/>
                  <a:gd name="T27" fmla="*/ 9 h 45"/>
                  <a:gd name="T28" fmla="*/ 15 w 45"/>
                  <a:gd name="T29" fmla="*/ 14 h 45"/>
                  <a:gd name="T30" fmla="*/ 8 w 45"/>
                  <a:gd name="T31" fmla="*/ 25 h 45"/>
                  <a:gd name="T32" fmla="*/ 11 w 45"/>
                  <a:gd name="T33" fmla="*/ 33 h 45"/>
                  <a:gd name="T34" fmla="*/ 17 w 45"/>
                  <a:gd name="T35" fmla="*/ 36 h 45"/>
                  <a:gd name="T36" fmla="*/ 25 w 45"/>
                  <a:gd name="T37" fmla="*/ 33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5" h="45">
                    <a:moveTo>
                      <a:pt x="25" y="33"/>
                    </a:moveTo>
                    <a:cubicBezTo>
                      <a:pt x="29" y="41"/>
                      <a:pt x="29" y="41"/>
                      <a:pt x="29" y="41"/>
                    </a:cubicBezTo>
                    <a:cubicBezTo>
                      <a:pt x="25" y="44"/>
                      <a:pt x="21" y="45"/>
                      <a:pt x="17" y="44"/>
                    </a:cubicBezTo>
                    <a:cubicBezTo>
                      <a:pt x="13" y="44"/>
                      <a:pt x="9" y="42"/>
                      <a:pt x="6" y="38"/>
                    </a:cubicBezTo>
                    <a:cubicBezTo>
                      <a:pt x="2" y="34"/>
                      <a:pt x="0" y="29"/>
                      <a:pt x="0" y="24"/>
                    </a:cubicBezTo>
                    <a:cubicBezTo>
                      <a:pt x="0" y="19"/>
                      <a:pt x="3" y="13"/>
                      <a:pt x="8" y="8"/>
                    </a:cubicBezTo>
                    <a:cubicBezTo>
                      <a:pt x="13" y="3"/>
                      <a:pt x="18" y="1"/>
                      <a:pt x="24" y="0"/>
                    </a:cubicBezTo>
                    <a:cubicBezTo>
                      <a:pt x="29" y="0"/>
                      <a:pt x="34" y="2"/>
                      <a:pt x="39" y="7"/>
                    </a:cubicBezTo>
                    <a:cubicBezTo>
                      <a:pt x="42" y="10"/>
                      <a:pt x="44" y="15"/>
                      <a:pt x="45" y="19"/>
                    </a:cubicBezTo>
                    <a:cubicBezTo>
                      <a:pt x="45" y="22"/>
                      <a:pt x="44" y="25"/>
                      <a:pt x="42" y="28"/>
                    </a:cubicBezTo>
                    <a:cubicBezTo>
                      <a:pt x="34" y="23"/>
                      <a:pt x="34" y="23"/>
                      <a:pt x="34" y="23"/>
                    </a:cubicBezTo>
                    <a:cubicBezTo>
                      <a:pt x="36" y="21"/>
                      <a:pt x="36" y="19"/>
                      <a:pt x="36" y="17"/>
                    </a:cubicBezTo>
                    <a:cubicBezTo>
                      <a:pt x="36" y="15"/>
                      <a:pt x="35" y="13"/>
                      <a:pt x="33" y="12"/>
                    </a:cubicBezTo>
                    <a:cubicBezTo>
                      <a:pt x="31" y="9"/>
                      <a:pt x="28" y="8"/>
                      <a:pt x="25" y="9"/>
                    </a:cubicBezTo>
                    <a:cubicBezTo>
                      <a:pt x="22" y="9"/>
                      <a:pt x="18" y="11"/>
                      <a:pt x="15" y="14"/>
                    </a:cubicBezTo>
                    <a:cubicBezTo>
                      <a:pt x="11" y="18"/>
                      <a:pt x="9" y="22"/>
                      <a:pt x="8" y="25"/>
                    </a:cubicBezTo>
                    <a:cubicBezTo>
                      <a:pt x="8" y="28"/>
                      <a:pt x="9" y="31"/>
                      <a:pt x="11" y="33"/>
                    </a:cubicBezTo>
                    <a:cubicBezTo>
                      <a:pt x="13" y="35"/>
                      <a:pt x="15" y="36"/>
                      <a:pt x="17" y="36"/>
                    </a:cubicBezTo>
                    <a:cubicBezTo>
                      <a:pt x="20" y="36"/>
                      <a:pt x="22" y="35"/>
                      <a:pt x="25" y="3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0" name="íṩḷiḋé">
                <a:extLst>
                  <a:ext uri="{FF2B5EF4-FFF2-40B4-BE49-F238E27FC236}">
                    <a16:creationId xmlns:a16="http://schemas.microsoft.com/office/drawing/2014/main" id="{7C0E64FF-4F5B-421C-B2A4-BA6F382D84B5}"/>
                  </a:ext>
                </a:extLst>
              </p:cNvPr>
              <p:cNvSpPr/>
              <p:nvPr/>
            </p:nvSpPr>
            <p:spPr bwMode="auto">
              <a:xfrm>
                <a:off x="1916009" y="5887040"/>
                <a:ext cx="65088" cy="71438"/>
              </a:xfrm>
              <a:custGeom>
                <a:avLst/>
                <a:gdLst>
                  <a:gd name="T0" fmla="*/ 0 w 41"/>
                  <a:gd name="T1" fmla="*/ 38 h 45"/>
                  <a:gd name="T2" fmla="*/ 34 w 41"/>
                  <a:gd name="T3" fmla="*/ 0 h 45"/>
                  <a:gd name="T4" fmla="*/ 41 w 41"/>
                  <a:gd name="T5" fmla="*/ 6 h 45"/>
                  <a:gd name="T6" fmla="*/ 8 w 41"/>
                  <a:gd name="T7" fmla="*/ 45 h 45"/>
                  <a:gd name="T8" fmla="*/ 0 w 41"/>
                  <a:gd name="T9" fmla="*/ 38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" h="45">
                    <a:moveTo>
                      <a:pt x="0" y="38"/>
                    </a:moveTo>
                    <a:lnTo>
                      <a:pt x="34" y="0"/>
                    </a:lnTo>
                    <a:lnTo>
                      <a:pt x="41" y="6"/>
                    </a:lnTo>
                    <a:lnTo>
                      <a:pt x="8" y="45"/>
                    </a:lnTo>
                    <a:lnTo>
                      <a:pt x="0" y="3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1" name="îsľïďé">
                <a:extLst>
                  <a:ext uri="{FF2B5EF4-FFF2-40B4-BE49-F238E27FC236}">
                    <a16:creationId xmlns:a16="http://schemas.microsoft.com/office/drawing/2014/main" id="{F349AE18-133E-458D-B9CC-37DD58C45426}"/>
                  </a:ext>
                </a:extLst>
              </p:cNvPr>
              <p:cNvSpPr/>
              <p:nvPr/>
            </p:nvSpPr>
            <p:spPr bwMode="auto">
              <a:xfrm>
                <a:off x="1941409" y="5904503"/>
                <a:ext cx="96838" cy="101600"/>
              </a:xfrm>
              <a:custGeom>
                <a:avLst/>
                <a:gdLst>
                  <a:gd name="T0" fmla="*/ 0 w 61"/>
                  <a:gd name="T1" fmla="*/ 41 h 64"/>
                  <a:gd name="T2" fmla="*/ 31 w 61"/>
                  <a:gd name="T3" fmla="*/ 0 h 64"/>
                  <a:gd name="T4" fmla="*/ 61 w 61"/>
                  <a:gd name="T5" fmla="*/ 22 h 64"/>
                  <a:gd name="T6" fmla="*/ 56 w 61"/>
                  <a:gd name="T7" fmla="*/ 29 h 64"/>
                  <a:gd name="T8" fmla="*/ 34 w 61"/>
                  <a:gd name="T9" fmla="*/ 13 h 64"/>
                  <a:gd name="T10" fmla="*/ 27 w 61"/>
                  <a:gd name="T11" fmla="*/ 22 h 64"/>
                  <a:gd name="T12" fmla="*/ 47 w 61"/>
                  <a:gd name="T13" fmla="*/ 37 h 64"/>
                  <a:gd name="T14" fmla="*/ 42 w 61"/>
                  <a:gd name="T15" fmla="*/ 44 h 64"/>
                  <a:gd name="T16" fmla="*/ 21 w 61"/>
                  <a:gd name="T17" fmla="*/ 29 h 64"/>
                  <a:gd name="T18" fmla="*/ 13 w 61"/>
                  <a:gd name="T19" fmla="*/ 40 h 64"/>
                  <a:gd name="T20" fmla="*/ 36 w 61"/>
                  <a:gd name="T21" fmla="*/ 57 h 64"/>
                  <a:gd name="T22" fmla="*/ 31 w 61"/>
                  <a:gd name="T23" fmla="*/ 64 h 64"/>
                  <a:gd name="T24" fmla="*/ 0 w 61"/>
                  <a:gd name="T25" fmla="*/ 41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1" h="64">
                    <a:moveTo>
                      <a:pt x="0" y="41"/>
                    </a:moveTo>
                    <a:lnTo>
                      <a:pt x="31" y="0"/>
                    </a:lnTo>
                    <a:lnTo>
                      <a:pt x="61" y="22"/>
                    </a:lnTo>
                    <a:lnTo>
                      <a:pt x="56" y="29"/>
                    </a:lnTo>
                    <a:lnTo>
                      <a:pt x="34" y="13"/>
                    </a:lnTo>
                    <a:lnTo>
                      <a:pt x="27" y="22"/>
                    </a:lnTo>
                    <a:lnTo>
                      <a:pt x="47" y="37"/>
                    </a:lnTo>
                    <a:lnTo>
                      <a:pt x="42" y="44"/>
                    </a:lnTo>
                    <a:lnTo>
                      <a:pt x="21" y="29"/>
                    </a:lnTo>
                    <a:lnTo>
                      <a:pt x="13" y="40"/>
                    </a:lnTo>
                    <a:lnTo>
                      <a:pt x="36" y="57"/>
                    </a:lnTo>
                    <a:lnTo>
                      <a:pt x="31" y="64"/>
                    </a:lnTo>
                    <a:lnTo>
                      <a:pt x="0" y="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2" name="íśliḋé">
                <a:extLst>
                  <a:ext uri="{FF2B5EF4-FFF2-40B4-BE49-F238E27FC236}">
                    <a16:creationId xmlns:a16="http://schemas.microsoft.com/office/drawing/2014/main" id="{480C1C42-C8B1-41F1-AF4D-80BB8D2219AA}"/>
                  </a:ext>
                </a:extLst>
              </p:cNvPr>
              <p:cNvSpPr/>
              <p:nvPr/>
            </p:nvSpPr>
            <p:spPr bwMode="auto">
              <a:xfrm>
                <a:off x="2004909" y="5947365"/>
                <a:ext cx="96838" cy="101600"/>
              </a:xfrm>
              <a:custGeom>
                <a:avLst/>
                <a:gdLst>
                  <a:gd name="T0" fmla="*/ 0 w 61"/>
                  <a:gd name="T1" fmla="*/ 43 h 64"/>
                  <a:gd name="T2" fmla="*/ 27 w 61"/>
                  <a:gd name="T3" fmla="*/ 0 h 64"/>
                  <a:gd name="T4" fmla="*/ 35 w 61"/>
                  <a:gd name="T5" fmla="*/ 5 h 64"/>
                  <a:gd name="T6" fmla="*/ 36 w 61"/>
                  <a:gd name="T7" fmla="*/ 45 h 64"/>
                  <a:gd name="T8" fmla="*/ 53 w 61"/>
                  <a:gd name="T9" fmla="*/ 15 h 64"/>
                  <a:gd name="T10" fmla="*/ 61 w 61"/>
                  <a:gd name="T11" fmla="*/ 21 h 64"/>
                  <a:gd name="T12" fmla="*/ 35 w 61"/>
                  <a:gd name="T13" fmla="*/ 64 h 64"/>
                  <a:gd name="T14" fmla="*/ 27 w 61"/>
                  <a:gd name="T15" fmla="*/ 59 h 64"/>
                  <a:gd name="T16" fmla="*/ 25 w 61"/>
                  <a:gd name="T17" fmla="*/ 20 h 64"/>
                  <a:gd name="T18" fmla="*/ 8 w 61"/>
                  <a:gd name="T19" fmla="*/ 49 h 64"/>
                  <a:gd name="T20" fmla="*/ 0 w 61"/>
                  <a:gd name="T21" fmla="*/ 43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1" h="64">
                    <a:moveTo>
                      <a:pt x="0" y="43"/>
                    </a:moveTo>
                    <a:lnTo>
                      <a:pt x="27" y="0"/>
                    </a:lnTo>
                    <a:lnTo>
                      <a:pt x="35" y="5"/>
                    </a:lnTo>
                    <a:lnTo>
                      <a:pt x="36" y="45"/>
                    </a:lnTo>
                    <a:lnTo>
                      <a:pt x="53" y="15"/>
                    </a:lnTo>
                    <a:lnTo>
                      <a:pt x="61" y="21"/>
                    </a:lnTo>
                    <a:lnTo>
                      <a:pt x="35" y="64"/>
                    </a:lnTo>
                    <a:lnTo>
                      <a:pt x="27" y="59"/>
                    </a:lnTo>
                    <a:lnTo>
                      <a:pt x="25" y="20"/>
                    </a:lnTo>
                    <a:lnTo>
                      <a:pt x="8" y="49"/>
                    </a:lnTo>
                    <a:lnTo>
                      <a:pt x="0" y="4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3" name="iSļiďê">
                <a:extLst>
                  <a:ext uri="{FF2B5EF4-FFF2-40B4-BE49-F238E27FC236}">
                    <a16:creationId xmlns:a16="http://schemas.microsoft.com/office/drawing/2014/main" id="{237C0D53-F699-48B0-A2F2-28FDD0AA9A53}"/>
                  </a:ext>
                </a:extLst>
              </p:cNvPr>
              <p:cNvSpPr/>
              <p:nvPr/>
            </p:nvSpPr>
            <p:spPr bwMode="auto">
              <a:xfrm>
                <a:off x="2087459" y="5993403"/>
                <a:ext cx="79375" cy="87313"/>
              </a:xfrm>
              <a:custGeom>
                <a:avLst/>
                <a:gdLst>
                  <a:gd name="T0" fmla="*/ 28 w 43"/>
                  <a:gd name="T1" fmla="*/ 33 h 47"/>
                  <a:gd name="T2" fmla="*/ 34 w 43"/>
                  <a:gd name="T3" fmla="*/ 39 h 47"/>
                  <a:gd name="T4" fmla="*/ 24 w 43"/>
                  <a:gd name="T5" fmla="*/ 46 h 47"/>
                  <a:gd name="T6" fmla="*/ 12 w 43"/>
                  <a:gd name="T7" fmla="*/ 44 h 47"/>
                  <a:gd name="T8" fmla="*/ 1 w 43"/>
                  <a:gd name="T9" fmla="*/ 33 h 47"/>
                  <a:gd name="T10" fmla="*/ 3 w 43"/>
                  <a:gd name="T11" fmla="*/ 15 h 47"/>
                  <a:gd name="T12" fmla="*/ 15 w 43"/>
                  <a:gd name="T13" fmla="*/ 2 h 47"/>
                  <a:gd name="T14" fmla="*/ 32 w 43"/>
                  <a:gd name="T15" fmla="*/ 3 h 47"/>
                  <a:gd name="T16" fmla="*/ 41 w 43"/>
                  <a:gd name="T17" fmla="*/ 13 h 47"/>
                  <a:gd name="T18" fmla="*/ 42 w 43"/>
                  <a:gd name="T19" fmla="*/ 22 h 47"/>
                  <a:gd name="T20" fmla="*/ 33 w 43"/>
                  <a:gd name="T21" fmla="*/ 20 h 47"/>
                  <a:gd name="T22" fmla="*/ 33 w 43"/>
                  <a:gd name="T23" fmla="*/ 14 h 47"/>
                  <a:gd name="T24" fmla="*/ 28 w 43"/>
                  <a:gd name="T25" fmla="*/ 10 h 47"/>
                  <a:gd name="T26" fmla="*/ 19 w 43"/>
                  <a:gd name="T27" fmla="*/ 10 h 47"/>
                  <a:gd name="T28" fmla="*/ 12 w 43"/>
                  <a:gd name="T29" fmla="*/ 19 h 47"/>
                  <a:gd name="T30" fmla="*/ 9 w 43"/>
                  <a:gd name="T31" fmla="*/ 31 h 47"/>
                  <a:gd name="T32" fmla="*/ 15 w 43"/>
                  <a:gd name="T33" fmla="*/ 37 h 47"/>
                  <a:gd name="T34" fmla="*/ 22 w 43"/>
                  <a:gd name="T35" fmla="*/ 38 h 47"/>
                  <a:gd name="T36" fmla="*/ 28 w 43"/>
                  <a:gd name="T37" fmla="*/ 33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3" h="47">
                    <a:moveTo>
                      <a:pt x="28" y="33"/>
                    </a:moveTo>
                    <a:cubicBezTo>
                      <a:pt x="34" y="39"/>
                      <a:pt x="34" y="39"/>
                      <a:pt x="34" y="39"/>
                    </a:cubicBezTo>
                    <a:cubicBezTo>
                      <a:pt x="31" y="43"/>
                      <a:pt x="28" y="45"/>
                      <a:pt x="24" y="46"/>
                    </a:cubicBezTo>
                    <a:cubicBezTo>
                      <a:pt x="20" y="47"/>
                      <a:pt x="16" y="46"/>
                      <a:pt x="12" y="44"/>
                    </a:cubicBezTo>
                    <a:cubicBezTo>
                      <a:pt x="7" y="42"/>
                      <a:pt x="3" y="38"/>
                      <a:pt x="1" y="33"/>
                    </a:cubicBezTo>
                    <a:cubicBezTo>
                      <a:pt x="0" y="27"/>
                      <a:pt x="0" y="22"/>
                      <a:pt x="3" y="15"/>
                    </a:cubicBezTo>
                    <a:cubicBezTo>
                      <a:pt x="6" y="9"/>
                      <a:pt x="10" y="4"/>
                      <a:pt x="15" y="2"/>
                    </a:cubicBezTo>
                    <a:cubicBezTo>
                      <a:pt x="21" y="0"/>
                      <a:pt x="26" y="1"/>
                      <a:pt x="32" y="3"/>
                    </a:cubicBezTo>
                    <a:cubicBezTo>
                      <a:pt x="36" y="5"/>
                      <a:pt x="40" y="9"/>
                      <a:pt x="41" y="13"/>
                    </a:cubicBezTo>
                    <a:cubicBezTo>
                      <a:pt x="42" y="16"/>
                      <a:pt x="43" y="19"/>
                      <a:pt x="42" y="22"/>
                    </a:cubicBezTo>
                    <a:cubicBezTo>
                      <a:pt x="33" y="20"/>
                      <a:pt x="33" y="20"/>
                      <a:pt x="33" y="20"/>
                    </a:cubicBezTo>
                    <a:cubicBezTo>
                      <a:pt x="34" y="18"/>
                      <a:pt x="34" y="16"/>
                      <a:pt x="33" y="14"/>
                    </a:cubicBezTo>
                    <a:cubicBezTo>
                      <a:pt x="32" y="12"/>
                      <a:pt x="30" y="11"/>
                      <a:pt x="28" y="10"/>
                    </a:cubicBezTo>
                    <a:cubicBezTo>
                      <a:pt x="25" y="8"/>
                      <a:pt x="22" y="8"/>
                      <a:pt x="19" y="10"/>
                    </a:cubicBezTo>
                    <a:cubicBezTo>
                      <a:pt x="16" y="11"/>
                      <a:pt x="14" y="14"/>
                      <a:pt x="12" y="19"/>
                    </a:cubicBezTo>
                    <a:cubicBezTo>
                      <a:pt x="9" y="24"/>
                      <a:pt x="9" y="28"/>
                      <a:pt x="9" y="31"/>
                    </a:cubicBezTo>
                    <a:cubicBezTo>
                      <a:pt x="10" y="34"/>
                      <a:pt x="12" y="36"/>
                      <a:pt x="15" y="37"/>
                    </a:cubicBezTo>
                    <a:cubicBezTo>
                      <a:pt x="17" y="38"/>
                      <a:pt x="19" y="38"/>
                      <a:pt x="22" y="38"/>
                    </a:cubicBezTo>
                    <a:cubicBezTo>
                      <a:pt x="24" y="37"/>
                      <a:pt x="26" y="35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4" name="íSliḋé">
                <a:extLst>
                  <a:ext uri="{FF2B5EF4-FFF2-40B4-BE49-F238E27FC236}">
                    <a16:creationId xmlns:a16="http://schemas.microsoft.com/office/drawing/2014/main" id="{0B8BC831-F686-457A-93D4-1E1F424B2E87}"/>
                  </a:ext>
                </a:extLst>
              </p:cNvPr>
              <p:cNvSpPr/>
              <p:nvPr/>
            </p:nvSpPr>
            <p:spPr bwMode="auto">
              <a:xfrm>
                <a:off x="2157309" y="6017215"/>
                <a:ext cx="82550" cy="96838"/>
              </a:xfrm>
              <a:custGeom>
                <a:avLst/>
                <a:gdLst>
                  <a:gd name="T0" fmla="*/ 0 w 52"/>
                  <a:gd name="T1" fmla="*/ 49 h 61"/>
                  <a:gd name="T2" fmla="*/ 16 w 52"/>
                  <a:gd name="T3" fmla="*/ 0 h 61"/>
                  <a:gd name="T4" fmla="*/ 52 w 52"/>
                  <a:gd name="T5" fmla="*/ 13 h 61"/>
                  <a:gd name="T6" fmla="*/ 50 w 52"/>
                  <a:gd name="T7" fmla="*/ 21 h 61"/>
                  <a:gd name="T8" fmla="*/ 23 w 52"/>
                  <a:gd name="T9" fmla="*/ 12 h 61"/>
                  <a:gd name="T10" fmla="*/ 20 w 52"/>
                  <a:gd name="T11" fmla="*/ 22 h 61"/>
                  <a:gd name="T12" fmla="*/ 44 w 52"/>
                  <a:gd name="T13" fmla="*/ 30 h 61"/>
                  <a:gd name="T14" fmla="*/ 41 w 52"/>
                  <a:gd name="T15" fmla="*/ 38 h 61"/>
                  <a:gd name="T16" fmla="*/ 18 w 52"/>
                  <a:gd name="T17" fmla="*/ 30 h 61"/>
                  <a:gd name="T18" fmla="*/ 13 w 52"/>
                  <a:gd name="T19" fmla="*/ 43 h 61"/>
                  <a:gd name="T20" fmla="*/ 40 w 52"/>
                  <a:gd name="T21" fmla="*/ 52 h 61"/>
                  <a:gd name="T22" fmla="*/ 36 w 52"/>
                  <a:gd name="T23" fmla="*/ 61 h 61"/>
                  <a:gd name="T24" fmla="*/ 0 w 52"/>
                  <a:gd name="T25" fmla="*/ 49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2" h="61">
                    <a:moveTo>
                      <a:pt x="0" y="49"/>
                    </a:moveTo>
                    <a:lnTo>
                      <a:pt x="16" y="0"/>
                    </a:lnTo>
                    <a:lnTo>
                      <a:pt x="52" y="13"/>
                    </a:lnTo>
                    <a:lnTo>
                      <a:pt x="50" y="21"/>
                    </a:lnTo>
                    <a:lnTo>
                      <a:pt x="23" y="12"/>
                    </a:lnTo>
                    <a:lnTo>
                      <a:pt x="20" y="22"/>
                    </a:lnTo>
                    <a:lnTo>
                      <a:pt x="44" y="30"/>
                    </a:lnTo>
                    <a:lnTo>
                      <a:pt x="41" y="38"/>
                    </a:lnTo>
                    <a:lnTo>
                      <a:pt x="18" y="30"/>
                    </a:lnTo>
                    <a:lnTo>
                      <a:pt x="13" y="43"/>
                    </a:lnTo>
                    <a:lnTo>
                      <a:pt x="40" y="52"/>
                    </a:lnTo>
                    <a:lnTo>
                      <a:pt x="36" y="61"/>
                    </a:lnTo>
                    <a:lnTo>
                      <a:pt x="0" y="4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5" name="îŝ1îḑè">
                <a:extLst>
                  <a:ext uri="{FF2B5EF4-FFF2-40B4-BE49-F238E27FC236}">
                    <a16:creationId xmlns:a16="http://schemas.microsoft.com/office/drawing/2014/main" id="{070C33DF-5762-40F8-830D-29918E61F1DD}"/>
                  </a:ext>
                </a:extLst>
              </p:cNvPr>
              <p:cNvSpPr/>
              <p:nvPr/>
            </p:nvSpPr>
            <p:spPr bwMode="auto">
              <a:xfrm>
                <a:off x="2663722" y="6026740"/>
                <a:ext cx="77788" cy="92075"/>
              </a:xfrm>
              <a:custGeom>
                <a:avLst/>
                <a:gdLst>
                  <a:gd name="T0" fmla="*/ 49 w 49"/>
                  <a:gd name="T1" fmla="*/ 42 h 58"/>
                  <a:gd name="T2" fmla="*/ 39 w 49"/>
                  <a:gd name="T3" fmla="*/ 45 h 58"/>
                  <a:gd name="T4" fmla="*/ 31 w 49"/>
                  <a:gd name="T5" fmla="*/ 36 h 58"/>
                  <a:gd name="T6" fmla="*/ 11 w 49"/>
                  <a:gd name="T7" fmla="*/ 43 h 58"/>
                  <a:gd name="T8" fmla="*/ 11 w 49"/>
                  <a:gd name="T9" fmla="*/ 55 h 58"/>
                  <a:gd name="T10" fmla="*/ 0 w 49"/>
                  <a:gd name="T11" fmla="*/ 58 h 58"/>
                  <a:gd name="T12" fmla="*/ 3 w 49"/>
                  <a:gd name="T13" fmla="*/ 3 h 58"/>
                  <a:gd name="T14" fmla="*/ 13 w 49"/>
                  <a:gd name="T15" fmla="*/ 0 h 58"/>
                  <a:gd name="T16" fmla="*/ 49 w 49"/>
                  <a:gd name="T17" fmla="*/ 42 h 58"/>
                  <a:gd name="T18" fmla="*/ 25 w 49"/>
                  <a:gd name="T19" fmla="*/ 29 h 58"/>
                  <a:gd name="T20" fmla="*/ 12 w 49"/>
                  <a:gd name="T21" fmla="*/ 14 h 58"/>
                  <a:gd name="T22" fmla="*/ 11 w 49"/>
                  <a:gd name="T23" fmla="*/ 34 h 58"/>
                  <a:gd name="T24" fmla="*/ 25 w 49"/>
                  <a:gd name="T25" fmla="*/ 29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9" h="58">
                    <a:moveTo>
                      <a:pt x="49" y="42"/>
                    </a:moveTo>
                    <a:lnTo>
                      <a:pt x="39" y="45"/>
                    </a:lnTo>
                    <a:lnTo>
                      <a:pt x="31" y="36"/>
                    </a:lnTo>
                    <a:lnTo>
                      <a:pt x="11" y="43"/>
                    </a:lnTo>
                    <a:lnTo>
                      <a:pt x="11" y="55"/>
                    </a:lnTo>
                    <a:lnTo>
                      <a:pt x="0" y="58"/>
                    </a:lnTo>
                    <a:lnTo>
                      <a:pt x="3" y="3"/>
                    </a:lnTo>
                    <a:lnTo>
                      <a:pt x="13" y="0"/>
                    </a:lnTo>
                    <a:lnTo>
                      <a:pt x="49" y="42"/>
                    </a:lnTo>
                    <a:close/>
                    <a:moveTo>
                      <a:pt x="25" y="29"/>
                    </a:moveTo>
                    <a:lnTo>
                      <a:pt x="12" y="14"/>
                    </a:lnTo>
                    <a:lnTo>
                      <a:pt x="11" y="34"/>
                    </a:lnTo>
                    <a:lnTo>
                      <a:pt x="25" y="2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6" name="íṩḻiḋê">
                <a:extLst>
                  <a:ext uri="{FF2B5EF4-FFF2-40B4-BE49-F238E27FC236}">
                    <a16:creationId xmlns:a16="http://schemas.microsoft.com/office/drawing/2014/main" id="{0207B98C-EFFD-4616-9022-F5017131950F}"/>
                  </a:ext>
                </a:extLst>
              </p:cNvPr>
              <p:cNvSpPr/>
              <p:nvPr/>
            </p:nvSpPr>
            <p:spPr bwMode="auto">
              <a:xfrm>
                <a:off x="2714522" y="5990228"/>
                <a:ext cx="92075" cy="101600"/>
              </a:xfrm>
              <a:custGeom>
                <a:avLst/>
                <a:gdLst>
                  <a:gd name="T0" fmla="*/ 21 w 58"/>
                  <a:gd name="T1" fmla="*/ 64 h 64"/>
                  <a:gd name="T2" fmla="*/ 0 w 58"/>
                  <a:gd name="T3" fmla="*/ 17 h 64"/>
                  <a:gd name="T4" fmla="*/ 9 w 58"/>
                  <a:gd name="T5" fmla="*/ 12 h 64"/>
                  <a:gd name="T6" fmla="*/ 43 w 58"/>
                  <a:gd name="T7" fmla="*/ 36 h 64"/>
                  <a:gd name="T8" fmla="*/ 29 w 58"/>
                  <a:gd name="T9" fmla="*/ 4 h 64"/>
                  <a:gd name="T10" fmla="*/ 37 w 58"/>
                  <a:gd name="T11" fmla="*/ 0 h 64"/>
                  <a:gd name="T12" fmla="*/ 58 w 58"/>
                  <a:gd name="T13" fmla="*/ 46 h 64"/>
                  <a:gd name="T14" fmla="*/ 49 w 58"/>
                  <a:gd name="T15" fmla="*/ 51 h 64"/>
                  <a:gd name="T16" fmla="*/ 16 w 58"/>
                  <a:gd name="T17" fmla="*/ 29 h 64"/>
                  <a:gd name="T18" fmla="*/ 30 w 58"/>
                  <a:gd name="T19" fmla="*/ 59 h 64"/>
                  <a:gd name="T20" fmla="*/ 21 w 58"/>
                  <a:gd name="T21" fmla="*/ 64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8" h="64">
                    <a:moveTo>
                      <a:pt x="21" y="64"/>
                    </a:moveTo>
                    <a:lnTo>
                      <a:pt x="0" y="17"/>
                    </a:lnTo>
                    <a:lnTo>
                      <a:pt x="9" y="12"/>
                    </a:lnTo>
                    <a:lnTo>
                      <a:pt x="43" y="36"/>
                    </a:lnTo>
                    <a:lnTo>
                      <a:pt x="29" y="4"/>
                    </a:lnTo>
                    <a:lnTo>
                      <a:pt x="37" y="0"/>
                    </a:lnTo>
                    <a:lnTo>
                      <a:pt x="58" y="46"/>
                    </a:lnTo>
                    <a:lnTo>
                      <a:pt x="49" y="51"/>
                    </a:lnTo>
                    <a:lnTo>
                      <a:pt x="16" y="29"/>
                    </a:lnTo>
                    <a:lnTo>
                      <a:pt x="30" y="59"/>
                    </a:lnTo>
                    <a:lnTo>
                      <a:pt x="21" y="6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7" name="îṧľíḍe">
                <a:extLst>
                  <a:ext uri="{FF2B5EF4-FFF2-40B4-BE49-F238E27FC236}">
                    <a16:creationId xmlns:a16="http://schemas.microsoft.com/office/drawing/2014/main" id="{A0FA749C-F6D6-4731-92EC-64437A29AB3B}"/>
                  </a:ext>
                </a:extLst>
              </p:cNvPr>
              <p:cNvSpPr/>
              <p:nvPr/>
            </p:nvSpPr>
            <p:spPr bwMode="auto">
              <a:xfrm>
                <a:off x="2781197" y="5963240"/>
                <a:ext cx="85725" cy="95250"/>
              </a:xfrm>
              <a:custGeom>
                <a:avLst/>
                <a:gdLst>
                  <a:gd name="T0" fmla="*/ 0 w 47"/>
                  <a:gd name="T1" fmla="*/ 13 h 51"/>
                  <a:gd name="T2" fmla="*/ 14 w 47"/>
                  <a:gd name="T3" fmla="*/ 4 h 51"/>
                  <a:gd name="T4" fmla="*/ 22 w 47"/>
                  <a:gd name="T5" fmla="*/ 1 h 51"/>
                  <a:gd name="T6" fmla="*/ 29 w 47"/>
                  <a:gd name="T7" fmla="*/ 1 h 51"/>
                  <a:gd name="T8" fmla="*/ 37 w 47"/>
                  <a:gd name="T9" fmla="*/ 5 h 51"/>
                  <a:gd name="T10" fmla="*/ 43 w 47"/>
                  <a:gd name="T11" fmla="*/ 14 h 51"/>
                  <a:gd name="T12" fmla="*/ 47 w 47"/>
                  <a:gd name="T13" fmla="*/ 22 h 51"/>
                  <a:gd name="T14" fmla="*/ 46 w 47"/>
                  <a:gd name="T15" fmla="*/ 31 h 51"/>
                  <a:gd name="T16" fmla="*/ 43 w 47"/>
                  <a:gd name="T17" fmla="*/ 38 h 51"/>
                  <a:gd name="T18" fmla="*/ 36 w 47"/>
                  <a:gd name="T19" fmla="*/ 42 h 51"/>
                  <a:gd name="T20" fmla="*/ 22 w 47"/>
                  <a:gd name="T21" fmla="*/ 51 h 51"/>
                  <a:gd name="T22" fmla="*/ 0 w 47"/>
                  <a:gd name="T23" fmla="*/ 13 h 51"/>
                  <a:gd name="T24" fmla="*/ 11 w 47"/>
                  <a:gd name="T25" fmla="*/ 15 h 51"/>
                  <a:gd name="T26" fmla="*/ 26 w 47"/>
                  <a:gd name="T27" fmla="*/ 40 h 51"/>
                  <a:gd name="T28" fmla="*/ 32 w 47"/>
                  <a:gd name="T29" fmla="*/ 37 h 51"/>
                  <a:gd name="T30" fmla="*/ 36 w 47"/>
                  <a:gd name="T31" fmla="*/ 33 h 51"/>
                  <a:gd name="T32" fmla="*/ 38 w 47"/>
                  <a:gd name="T33" fmla="*/ 30 h 51"/>
                  <a:gd name="T34" fmla="*/ 38 w 47"/>
                  <a:gd name="T35" fmla="*/ 25 h 51"/>
                  <a:gd name="T36" fmla="*/ 35 w 47"/>
                  <a:gd name="T37" fmla="*/ 18 h 51"/>
                  <a:gd name="T38" fmla="*/ 30 w 47"/>
                  <a:gd name="T39" fmla="*/ 11 h 51"/>
                  <a:gd name="T40" fmla="*/ 26 w 47"/>
                  <a:gd name="T41" fmla="*/ 9 h 51"/>
                  <a:gd name="T42" fmla="*/ 21 w 47"/>
                  <a:gd name="T43" fmla="*/ 9 h 51"/>
                  <a:gd name="T44" fmla="*/ 15 w 47"/>
                  <a:gd name="T45" fmla="*/ 13 h 51"/>
                  <a:gd name="T46" fmla="*/ 11 w 47"/>
                  <a:gd name="T47" fmla="*/ 15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47" h="51">
                    <a:moveTo>
                      <a:pt x="0" y="13"/>
                    </a:moveTo>
                    <a:cubicBezTo>
                      <a:pt x="14" y="4"/>
                      <a:pt x="14" y="4"/>
                      <a:pt x="14" y="4"/>
                    </a:cubicBezTo>
                    <a:cubicBezTo>
                      <a:pt x="17" y="3"/>
                      <a:pt x="20" y="1"/>
                      <a:pt x="22" y="1"/>
                    </a:cubicBezTo>
                    <a:cubicBezTo>
                      <a:pt x="24" y="0"/>
                      <a:pt x="27" y="0"/>
                      <a:pt x="29" y="1"/>
                    </a:cubicBezTo>
                    <a:cubicBezTo>
                      <a:pt x="32" y="2"/>
                      <a:pt x="34" y="3"/>
                      <a:pt x="37" y="5"/>
                    </a:cubicBezTo>
                    <a:cubicBezTo>
                      <a:pt x="39" y="7"/>
                      <a:pt x="41" y="10"/>
                      <a:pt x="43" y="14"/>
                    </a:cubicBezTo>
                    <a:cubicBezTo>
                      <a:pt x="45" y="17"/>
                      <a:pt x="46" y="20"/>
                      <a:pt x="47" y="22"/>
                    </a:cubicBezTo>
                    <a:cubicBezTo>
                      <a:pt x="47" y="26"/>
                      <a:pt x="47" y="29"/>
                      <a:pt x="46" y="31"/>
                    </a:cubicBezTo>
                    <a:cubicBezTo>
                      <a:pt x="46" y="34"/>
                      <a:pt x="45" y="36"/>
                      <a:pt x="43" y="38"/>
                    </a:cubicBezTo>
                    <a:cubicBezTo>
                      <a:pt x="41" y="39"/>
                      <a:pt x="39" y="41"/>
                      <a:pt x="36" y="42"/>
                    </a:cubicBezTo>
                    <a:cubicBezTo>
                      <a:pt x="22" y="51"/>
                      <a:pt x="22" y="51"/>
                      <a:pt x="22" y="51"/>
                    </a:cubicBezTo>
                    <a:lnTo>
                      <a:pt x="0" y="13"/>
                    </a:lnTo>
                    <a:close/>
                    <a:moveTo>
                      <a:pt x="11" y="15"/>
                    </a:moveTo>
                    <a:cubicBezTo>
                      <a:pt x="26" y="40"/>
                      <a:pt x="26" y="40"/>
                      <a:pt x="26" y="40"/>
                    </a:cubicBezTo>
                    <a:cubicBezTo>
                      <a:pt x="32" y="37"/>
                      <a:pt x="32" y="37"/>
                      <a:pt x="32" y="37"/>
                    </a:cubicBezTo>
                    <a:cubicBezTo>
                      <a:pt x="34" y="35"/>
                      <a:pt x="35" y="34"/>
                      <a:pt x="36" y="33"/>
                    </a:cubicBezTo>
                    <a:cubicBezTo>
                      <a:pt x="37" y="32"/>
                      <a:pt x="38" y="31"/>
                      <a:pt x="38" y="30"/>
                    </a:cubicBezTo>
                    <a:cubicBezTo>
                      <a:pt x="39" y="29"/>
                      <a:pt x="39" y="27"/>
                      <a:pt x="38" y="25"/>
                    </a:cubicBezTo>
                    <a:cubicBezTo>
                      <a:pt x="38" y="23"/>
                      <a:pt x="37" y="21"/>
                      <a:pt x="35" y="18"/>
                    </a:cubicBezTo>
                    <a:cubicBezTo>
                      <a:pt x="33" y="15"/>
                      <a:pt x="32" y="13"/>
                      <a:pt x="30" y="11"/>
                    </a:cubicBezTo>
                    <a:cubicBezTo>
                      <a:pt x="29" y="10"/>
                      <a:pt x="27" y="9"/>
                      <a:pt x="26" y="9"/>
                    </a:cubicBezTo>
                    <a:cubicBezTo>
                      <a:pt x="25" y="9"/>
                      <a:pt x="23" y="9"/>
                      <a:pt x="21" y="9"/>
                    </a:cubicBezTo>
                    <a:cubicBezTo>
                      <a:pt x="20" y="10"/>
                      <a:pt x="18" y="11"/>
                      <a:pt x="15" y="13"/>
                    </a:cubicBezTo>
                    <a:lnTo>
                      <a:pt x="11" y="1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8" name="ïṩḻiḍe">
                <a:extLst>
                  <a:ext uri="{FF2B5EF4-FFF2-40B4-BE49-F238E27FC236}">
                    <a16:creationId xmlns:a16="http://schemas.microsoft.com/office/drawing/2014/main" id="{12D60D14-7E63-4BFF-8926-DDB7650F0993}"/>
                  </a:ext>
                </a:extLst>
              </p:cNvPr>
              <p:cNvSpPr/>
              <p:nvPr/>
            </p:nvSpPr>
            <p:spPr bwMode="auto">
              <a:xfrm>
                <a:off x="2876447" y="5888628"/>
                <a:ext cx="80963" cy="88900"/>
              </a:xfrm>
              <a:custGeom>
                <a:avLst/>
                <a:gdLst>
                  <a:gd name="T0" fmla="*/ 43 w 51"/>
                  <a:gd name="T1" fmla="*/ 56 h 56"/>
                  <a:gd name="T2" fmla="*/ 16 w 51"/>
                  <a:gd name="T3" fmla="*/ 22 h 56"/>
                  <a:gd name="T4" fmla="*/ 5 w 51"/>
                  <a:gd name="T5" fmla="*/ 31 h 56"/>
                  <a:gd name="T6" fmla="*/ 0 w 51"/>
                  <a:gd name="T7" fmla="*/ 25 h 56"/>
                  <a:gd name="T8" fmla="*/ 31 w 51"/>
                  <a:gd name="T9" fmla="*/ 0 h 56"/>
                  <a:gd name="T10" fmla="*/ 37 w 51"/>
                  <a:gd name="T11" fmla="*/ 7 h 56"/>
                  <a:gd name="T12" fmla="*/ 24 w 51"/>
                  <a:gd name="T13" fmla="*/ 16 h 56"/>
                  <a:gd name="T14" fmla="*/ 51 w 51"/>
                  <a:gd name="T15" fmla="*/ 49 h 56"/>
                  <a:gd name="T16" fmla="*/ 43 w 51"/>
                  <a:gd name="T17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1" h="56">
                    <a:moveTo>
                      <a:pt x="43" y="56"/>
                    </a:moveTo>
                    <a:lnTo>
                      <a:pt x="16" y="22"/>
                    </a:lnTo>
                    <a:lnTo>
                      <a:pt x="5" y="31"/>
                    </a:lnTo>
                    <a:lnTo>
                      <a:pt x="0" y="25"/>
                    </a:lnTo>
                    <a:lnTo>
                      <a:pt x="31" y="0"/>
                    </a:lnTo>
                    <a:lnTo>
                      <a:pt x="37" y="7"/>
                    </a:lnTo>
                    <a:lnTo>
                      <a:pt x="24" y="16"/>
                    </a:lnTo>
                    <a:lnTo>
                      <a:pt x="51" y="49"/>
                    </a:lnTo>
                    <a:lnTo>
                      <a:pt x="43" y="5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9" name="íśļïḓè">
                <a:extLst>
                  <a:ext uri="{FF2B5EF4-FFF2-40B4-BE49-F238E27FC236}">
                    <a16:creationId xmlns:a16="http://schemas.microsoft.com/office/drawing/2014/main" id="{45C5B0F2-6C16-4875-9C00-B02107A5F151}"/>
                  </a:ext>
                </a:extLst>
              </p:cNvPr>
              <p:cNvSpPr/>
              <p:nvPr/>
            </p:nvSpPr>
            <p:spPr bwMode="auto">
              <a:xfrm>
                <a:off x="2925659" y="5845765"/>
                <a:ext cx="101600" cy="100013"/>
              </a:xfrm>
              <a:custGeom>
                <a:avLst/>
                <a:gdLst>
                  <a:gd name="T0" fmla="*/ 36 w 64"/>
                  <a:gd name="T1" fmla="*/ 63 h 63"/>
                  <a:gd name="T2" fmla="*/ 0 w 64"/>
                  <a:gd name="T3" fmla="*/ 26 h 63"/>
                  <a:gd name="T4" fmla="*/ 28 w 64"/>
                  <a:gd name="T5" fmla="*/ 0 h 63"/>
                  <a:gd name="T6" fmla="*/ 34 w 64"/>
                  <a:gd name="T7" fmla="*/ 6 h 63"/>
                  <a:gd name="T8" fmla="*/ 14 w 64"/>
                  <a:gd name="T9" fmla="*/ 26 h 63"/>
                  <a:gd name="T10" fmla="*/ 22 w 64"/>
                  <a:gd name="T11" fmla="*/ 34 h 63"/>
                  <a:gd name="T12" fmla="*/ 41 w 64"/>
                  <a:gd name="T13" fmla="*/ 16 h 63"/>
                  <a:gd name="T14" fmla="*/ 47 w 64"/>
                  <a:gd name="T15" fmla="*/ 22 h 63"/>
                  <a:gd name="T16" fmla="*/ 28 w 64"/>
                  <a:gd name="T17" fmla="*/ 39 h 63"/>
                  <a:gd name="T18" fmla="*/ 38 w 64"/>
                  <a:gd name="T19" fmla="*/ 50 h 63"/>
                  <a:gd name="T20" fmla="*/ 58 w 64"/>
                  <a:gd name="T21" fmla="*/ 30 h 63"/>
                  <a:gd name="T22" fmla="*/ 64 w 64"/>
                  <a:gd name="T23" fmla="*/ 36 h 63"/>
                  <a:gd name="T24" fmla="*/ 36 w 64"/>
                  <a:gd name="T25" fmla="*/ 63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4" h="63">
                    <a:moveTo>
                      <a:pt x="36" y="63"/>
                    </a:moveTo>
                    <a:lnTo>
                      <a:pt x="0" y="26"/>
                    </a:lnTo>
                    <a:lnTo>
                      <a:pt x="28" y="0"/>
                    </a:lnTo>
                    <a:lnTo>
                      <a:pt x="34" y="6"/>
                    </a:lnTo>
                    <a:lnTo>
                      <a:pt x="14" y="26"/>
                    </a:lnTo>
                    <a:lnTo>
                      <a:pt x="22" y="34"/>
                    </a:lnTo>
                    <a:lnTo>
                      <a:pt x="41" y="16"/>
                    </a:lnTo>
                    <a:lnTo>
                      <a:pt x="47" y="22"/>
                    </a:lnTo>
                    <a:lnTo>
                      <a:pt x="28" y="39"/>
                    </a:lnTo>
                    <a:lnTo>
                      <a:pt x="38" y="50"/>
                    </a:lnTo>
                    <a:lnTo>
                      <a:pt x="58" y="30"/>
                    </a:lnTo>
                    <a:lnTo>
                      <a:pt x="64" y="36"/>
                    </a:lnTo>
                    <a:lnTo>
                      <a:pt x="36" y="6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0" name="íṩḻîde">
                <a:extLst>
                  <a:ext uri="{FF2B5EF4-FFF2-40B4-BE49-F238E27FC236}">
                    <a16:creationId xmlns:a16="http://schemas.microsoft.com/office/drawing/2014/main" id="{35BB59E8-7D79-4D8A-83DD-EB9AB38E8AB6}"/>
                  </a:ext>
                </a:extLst>
              </p:cNvPr>
              <p:cNvSpPr/>
              <p:nvPr/>
            </p:nvSpPr>
            <p:spPr bwMode="auto">
              <a:xfrm>
                <a:off x="2985984" y="5801315"/>
                <a:ext cx="82550" cy="80963"/>
              </a:xfrm>
              <a:custGeom>
                <a:avLst/>
                <a:gdLst>
                  <a:gd name="T0" fmla="*/ 34 w 45"/>
                  <a:gd name="T1" fmla="*/ 19 h 44"/>
                  <a:gd name="T2" fmla="*/ 41 w 45"/>
                  <a:gd name="T3" fmla="*/ 14 h 44"/>
                  <a:gd name="T4" fmla="*/ 45 w 45"/>
                  <a:gd name="T5" fmla="*/ 26 h 44"/>
                  <a:gd name="T6" fmla="*/ 40 w 45"/>
                  <a:gd name="T7" fmla="*/ 37 h 44"/>
                  <a:gd name="T8" fmla="*/ 26 w 45"/>
                  <a:gd name="T9" fmla="*/ 44 h 44"/>
                  <a:gd name="T10" fmla="*/ 10 w 45"/>
                  <a:gd name="T11" fmla="*/ 38 h 44"/>
                  <a:gd name="T12" fmla="*/ 1 w 45"/>
                  <a:gd name="T13" fmla="*/ 22 h 44"/>
                  <a:gd name="T14" fmla="*/ 6 w 45"/>
                  <a:gd name="T15" fmla="*/ 7 h 44"/>
                  <a:gd name="T16" fmla="*/ 18 w 45"/>
                  <a:gd name="T17" fmla="*/ 0 h 44"/>
                  <a:gd name="T18" fmla="*/ 27 w 45"/>
                  <a:gd name="T19" fmla="*/ 2 h 44"/>
                  <a:gd name="T20" fmla="*/ 23 w 45"/>
                  <a:gd name="T21" fmla="*/ 10 h 44"/>
                  <a:gd name="T22" fmla="*/ 17 w 45"/>
                  <a:gd name="T23" fmla="*/ 9 h 44"/>
                  <a:gd name="T24" fmla="*/ 11 w 45"/>
                  <a:gd name="T25" fmla="*/ 12 h 44"/>
                  <a:gd name="T26" fmla="*/ 9 w 45"/>
                  <a:gd name="T27" fmla="*/ 21 h 44"/>
                  <a:gd name="T28" fmla="*/ 15 w 45"/>
                  <a:gd name="T29" fmla="*/ 30 h 44"/>
                  <a:gd name="T30" fmla="*/ 26 w 45"/>
                  <a:gd name="T31" fmla="*/ 36 h 44"/>
                  <a:gd name="T32" fmla="*/ 34 w 45"/>
                  <a:gd name="T33" fmla="*/ 32 h 44"/>
                  <a:gd name="T34" fmla="*/ 36 w 45"/>
                  <a:gd name="T35" fmla="*/ 26 h 44"/>
                  <a:gd name="T36" fmla="*/ 34 w 45"/>
                  <a:gd name="T37" fmla="*/ 19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5" h="44">
                    <a:moveTo>
                      <a:pt x="34" y="19"/>
                    </a:moveTo>
                    <a:cubicBezTo>
                      <a:pt x="41" y="14"/>
                      <a:pt x="41" y="14"/>
                      <a:pt x="41" y="14"/>
                    </a:cubicBezTo>
                    <a:cubicBezTo>
                      <a:pt x="44" y="18"/>
                      <a:pt x="45" y="22"/>
                      <a:pt x="45" y="26"/>
                    </a:cubicBezTo>
                    <a:cubicBezTo>
                      <a:pt x="45" y="30"/>
                      <a:pt x="43" y="34"/>
                      <a:pt x="40" y="37"/>
                    </a:cubicBezTo>
                    <a:cubicBezTo>
                      <a:pt x="36" y="42"/>
                      <a:pt x="31" y="44"/>
                      <a:pt x="26" y="44"/>
                    </a:cubicBezTo>
                    <a:cubicBezTo>
                      <a:pt x="21" y="44"/>
                      <a:pt x="15" y="42"/>
                      <a:pt x="10" y="38"/>
                    </a:cubicBezTo>
                    <a:cubicBezTo>
                      <a:pt x="4" y="33"/>
                      <a:pt x="1" y="28"/>
                      <a:pt x="1" y="22"/>
                    </a:cubicBezTo>
                    <a:cubicBezTo>
                      <a:pt x="0" y="17"/>
                      <a:pt x="2" y="12"/>
                      <a:pt x="6" y="7"/>
                    </a:cubicBezTo>
                    <a:cubicBezTo>
                      <a:pt x="10" y="3"/>
                      <a:pt x="14" y="1"/>
                      <a:pt x="18" y="0"/>
                    </a:cubicBezTo>
                    <a:cubicBezTo>
                      <a:pt x="21" y="0"/>
                      <a:pt x="24" y="1"/>
                      <a:pt x="27" y="2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1" y="9"/>
                      <a:pt x="19" y="9"/>
                      <a:pt x="17" y="9"/>
                    </a:cubicBezTo>
                    <a:cubicBezTo>
                      <a:pt x="15" y="9"/>
                      <a:pt x="13" y="11"/>
                      <a:pt x="11" y="12"/>
                    </a:cubicBezTo>
                    <a:cubicBezTo>
                      <a:pt x="9" y="15"/>
                      <a:pt x="8" y="18"/>
                      <a:pt x="9" y="21"/>
                    </a:cubicBezTo>
                    <a:cubicBezTo>
                      <a:pt x="9" y="24"/>
                      <a:pt x="12" y="27"/>
                      <a:pt x="15" y="30"/>
                    </a:cubicBezTo>
                    <a:cubicBezTo>
                      <a:pt x="20" y="34"/>
                      <a:pt x="23" y="36"/>
                      <a:pt x="26" y="36"/>
                    </a:cubicBezTo>
                    <a:cubicBezTo>
                      <a:pt x="29" y="36"/>
                      <a:pt x="32" y="35"/>
                      <a:pt x="34" y="32"/>
                    </a:cubicBezTo>
                    <a:cubicBezTo>
                      <a:pt x="36" y="31"/>
                      <a:pt x="36" y="29"/>
                      <a:pt x="36" y="26"/>
                    </a:cubicBezTo>
                    <a:cubicBezTo>
                      <a:pt x="36" y="24"/>
                      <a:pt x="35" y="22"/>
                      <a:pt x="34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1" name="îŝḷïḓê">
                <a:extLst>
                  <a:ext uri="{FF2B5EF4-FFF2-40B4-BE49-F238E27FC236}">
                    <a16:creationId xmlns:a16="http://schemas.microsoft.com/office/drawing/2014/main" id="{FC15D904-52B8-40DF-81FC-CCE28A78D08B}"/>
                  </a:ext>
                </a:extLst>
              </p:cNvPr>
              <p:cNvSpPr/>
              <p:nvPr/>
            </p:nvSpPr>
            <p:spPr bwMode="auto">
              <a:xfrm>
                <a:off x="3022497" y="5733053"/>
                <a:ext cx="103188" cy="101600"/>
              </a:xfrm>
              <a:custGeom>
                <a:avLst/>
                <a:gdLst>
                  <a:gd name="T0" fmla="*/ 42 w 65"/>
                  <a:gd name="T1" fmla="*/ 64 h 64"/>
                  <a:gd name="T2" fmla="*/ 0 w 65"/>
                  <a:gd name="T3" fmla="*/ 34 h 64"/>
                  <a:gd name="T4" fmla="*/ 6 w 65"/>
                  <a:gd name="T5" fmla="*/ 26 h 64"/>
                  <a:gd name="T6" fmla="*/ 22 w 65"/>
                  <a:gd name="T7" fmla="*/ 37 h 64"/>
                  <a:gd name="T8" fmla="*/ 33 w 65"/>
                  <a:gd name="T9" fmla="*/ 21 h 64"/>
                  <a:gd name="T10" fmla="*/ 17 w 65"/>
                  <a:gd name="T11" fmla="*/ 9 h 64"/>
                  <a:gd name="T12" fmla="*/ 23 w 65"/>
                  <a:gd name="T13" fmla="*/ 0 h 64"/>
                  <a:gd name="T14" fmla="*/ 65 w 65"/>
                  <a:gd name="T15" fmla="*/ 30 h 64"/>
                  <a:gd name="T16" fmla="*/ 59 w 65"/>
                  <a:gd name="T17" fmla="*/ 38 h 64"/>
                  <a:gd name="T18" fmla="*/ 40 w 65"/>
                  <a:gd name="T19" fmla="*/ 26 h 64"/>
                  <a:gd name="T20" fmla="*/ 29 w 65"/>
                  <a:gd name="T21" fmla="*/ 42 h 64"/>
                  <a:gd name="T22" fmla="*/ 47 w 65"/>
                  <a:gd name="T23" fmla="*/ 55 h 64"/>
                  <a:gd name="T24" fmla="*/ 42 w 65"/>
                  <a:gd name="T25" fmla="*/ 64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5" h="64">
                    <a:moveTo>
                      <a:pt x="42" y="64"/>
                    </a:moveTo>
                    <a:lnTo>
                      <a:pt x="0" y="34"/>
                    </a:lnTo>
                    <a:lnTo>
                      <a:pt x="6" y="26"/>
                    </a:lnTo>
                    <a:lnTo>
                      <a:pt x="22" y="37"/>
                    </a:lnTo>
                    <a:lnTo>
                      <a:pt x="33" y="21"/>
                    </a:lnTo>
                    <a:lnTo>
                      <a:pt x="17" y="9"/>
                    </a:lnTo>
                    <a:lnTo>
                      <a:pt x="23" y="0"/>
                    </a:lnTo>
                    <a:lnTo>
                      <a:pt x="65" y="30"/>
                    </a:lnTo>
                    <a:lnTo>
                      <a:pt x="59" y="38"/>
                    </a:lnTo>
                    <a:lnTo>
                      <a:pt x="40" y="26"/>
                    </a:lnTo>
                    <a:lnTo>
                      <a:pt x="29" y="42"/>
                    </a:lnTo>
                    <a:lnTo>
                      <a:pt x="47" y="55"/>
                    </a:lnTo>
                    <a:lnTo>
                      <a:pt x="42" y="6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2" name="îşḷîḑe">
                <a:extLst>
                  <a:ext uri="{FF2B5EF4-FFF2-40B4-BE49-F238E27FC236}">
                    <a16:creationId xmlns:a16="http://schemas.microsoft.com/office/drawing/2014/main" id="{4A1B89DA-339D-411A-8765-683F3E1B73CB}"/>
                  </a:ext>
                </a:extLst>
              </p:cNvPr>
              <p:cNvSpPr/>
              <p:nvPr/>
            </p:nvSpPr>
            <p:spPr bwMode="auto">
              <a:xfrm>
                <a:off x="3062184" y="5672728"/>
                <a:ext cx="103188" cy="95250"/>
              </a:xfrm>
              <a:custGeom>
                <a:avLst/>
                <a:gdLst>
                  <a:gd name="T0" fmla="*/ 44 w 65"/>
                  <a:gd name="T1" fmla="*/ 60 h 60"/>
                  <a:gd name="T2" fmla="*/ 0 w 65"/>
                  <a:gd name="T3" fmla="*/ 34 h 60"/>
                  <a:gd name="T4" fmla="*/ 5 w 65"/>
                  <a:gd name="T5" fmla="*/ 26 h 60"/>
                  <a:gd name="T6" fmla="*/ 46 w 65"/>
                  <a:gd name="T7" fmla="*/ 24 h 60"/>
                  <a:gd name="T8" fmla="*/ 15 w 65"/>
                  <a:gd name="T9" fmla="*/ 8 h 60"/>
                  <a:gd name="T10" fmla="*/ 20 w 65"/>
                  <a:gd name="T11" fmla="*/ 0 h 60"/>
                  <a:gd name="T12" fmla="*/ 65 w 65"/>
                  <a:gd name="T13" fmla="*/ 24 h 60"/>
                  <a:gd name="T14" fmla="*/ 59 w 65"/>
                  <a:gd name="T15" fmla="*/ 33 h 60"/>
                  <a:gd name="T16" fmla="*/ 20 w 65"/>
                  <a:gd name="T17" fmla="*/ 34 h 60"/>
                  <a:gd name="T18" fmla="*/ 49 w 65"/>
                  <a:gd name="T19" fmla="*/ 52 h 60"/>
                  <a:gd name="T20" fmla="*/ 44 w 65"/>
                  <a:gd name="T21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5" h="60">
                    <a:moveTo>
                      <a:pt x="44" y="60"/>
                    </a:moveTo>
                    <a:lnTo>
                      <a:pt x="0" y="34"/>
                    </a:lnTo>
                    <a:lnTo>
                      <a:pt x="5" y="26"/>
                    </a:lnTo>
                    <a:lnTo>
                      <a:pt x="46" y="24"/>
                    </a:lnTo>
                    <a:lnTo>
                      <a:pt x="15" y="8"/>
                    </a:lnTo>
                    <a:lnTo>
                      <a:pt x="20" y="0"/>
                    </a:lnTo>
                    <a:lnTo>
                      <a:pt x="65" y="24"/>
                    </a:lnTo>
                    <a:lnTo>
                      <a:pt x="59" y="33"/>
                    </a:lnTo>
                    <a:lnTo>
                      <a:pt x="20" y="34"/>
                    </a:lnTo>
                    <a:lnTo>
                      <a:pt x="49" y="52"/>
                    </a:lnTo>
                    <a:lnTo>
                      <a:pt x="44" y="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3" name="îşḷïḋê">
                <a:extLst>
                  <a:ext uri="{FF2B5EF4-FFF2-40B4-BE49-F238E27FC236}">
                    <a16:creationId xmlns:a16="http://schemas.microsoft.com/office/drawing/2014/main" id="{9F0BA80B-4D84-48A4-A3D7-6E15925C4EB6}"/>
                  </a:ext>
                </a:extLst>
              </p:cNvPr>
              <p:cNvSpPr/>
              <p:nvPr/>
            </p:nvSpPr>
            <p:spPr bwMode="auto">
              <a:xfrm>
                <a:off x="3106634" y="5606053"/>
                <a:ext cx="87313" cy="84138"/>
              </a:xfrm>
              <a:custGeom>
                <a:avLst/>
                <a:gdLst>
                  <a:gd name="T0" fmla="*/ 15 w 47"/>
                  <a:gd name="T1" fmla="*/ 43 h 46"/>
                  <a:gd name="T2" fmla="*/ 5 w 47"/>
                  <a:gd name="T3" fmla="*/ 36 h 46"/>
                  <a:gd name="T4" fmla="*/ 2 w 47"/>
                  <a:gd name="T5" fmla="*/ 30 h 46"/>
                  <a:gd name="T6" fmla="*/ 0 w 47"/>
                  <a:gd name="T7" fmla="*/ 23 h 46"/>
                  <a:gd name="T8" fmla="*/ 2 w 47"/>
                  <a:gd name="T9" fmla="*/ 14 h 46"/>
                  <a:gd name="T10" fmla="*/ 14 w 47"/>
                  <a:gd name="T11" fmla="*/ 2 h 46"/>
                  <a:gd name="T12" fmla="*/ 32 w 47"/>
                  <a:gd name="T13" fmla="*/ 3 h 46"/>
                  <a:gd name="T14" fmla="*/ 45 w 47"/>
                  <a:gd name="T15" fmla="*/ 15 h 46"/>
                  <a:gd name="T16" fmla="*/ 44 w 47"/>
                  <a:gd name="T17" fmla="*/ 32 h 46"/>
                  <a:gd name="T18" fmla="*/ 32 w 47"/>
                  <a:gd name="T19" fmla="*/ 44 h 46"/>
                  <a:gd name="T20" fmla="*/ 15 w 47"/>
                  <a:gd name="T21" fmla="*/ 43 h 46"/>
                  <a:gd name="T22" fmla="*/ 18 w 47"/>
                  <a:gd name="T23" fmla="*/ 34 h 46"/>
                  <a:gd name="T24" fmla="*/ 30 w 47"/>
                  <a:gd name="T25" fmla="*/ 35 h 46"/>
                  <a:gd name="T26" fmla="*/ 37 w 47"/>
                  <a:gd name="T27" fmla="*/ 29 h 46"/>
                  <a:gd name="T28" fmla="*/ 37 w 47"/>
                  <a:gd name="T29" fmla="*/ 19 h 46"/>
                  <a:gd name="T30" fmla="*/ 28 w 47"/>
                  <a:gd name="T31" fmla="*/ 12 h 46"/>
                  <a:gd name="T32" fmla="*/ 16 w 47"/>
                  <a:gd name="T33" fmla="*/ 10 h 46"/>
                  <a:gd name="T34" fmla="*/ 9 w 47"/>
                  <a:gd name="T35" fmla="*/ 17 h 46"/>
                  <a:gd name="T36" fmla="*/ 9 w 47"/>
                  <a:gd name="T37" fmla="*/ 27 h 46"/>
                  <a:gd name="T38" fmla="*/ 18 w 47"/>
                  <a:gd name="T39" fmla="*/ 3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7" h="46">
                    <a:moveTo>
                      <a:pt x="15" y="43"/>
                    </a:moveTo>
                    <a:cubicBezTo>
                      <a:pt x="11" y="41"/>
                      <a:pt x="8" y="39"/>
                      <a:pt x="5" y="36"/>
                    </a:cubicBezTo>
                    <a:cubicBezTo>
                      <a:pt x="4" y="34"/>
                      <a:pt x="2" y="32"/>
                      <a:pt x="2" y="30"/>
                    </a:cubicBezTo>
                    <a:cubicBezTo>
                      <a:pt x="1" y="28"/>
                      <a:pt x="0" y="26"/>
                      <a:pt x="0" y="23"/>
                    </a:cubicBezTo>
                    <a:cubicBezTo>
                      <a:pt x="0" y="20"/>
                      <a:pt x="1" y="17"/>
                      <a:pt x="2" y="14"/>
                    </a:cubicBezTo>
                    <a:cubicBezTo>
                      <a:pt x="5" y="8"/>
                      <a:pt x="9" y="4"/>
                      <a:pt x="14" y="2"/>
                    </a:cubicBezTo>
                    <a:cubicBezTo>
                      <a:pt x="19" y="0"/>
                      <a:pt x="25" y="1"/>
                      <a:pt x="32" y="3"/>
                    </a:cubicBezTo>
                    <a:cubicBezTo>
                      <a:pt x="38" y="6"/>
                      <a:pt x="43" y="10"/>
                      <a:pt x="45" y="15"/>
                    </a:cubicBezTo>
                    <a:cubicBezTo>
                      <a:pt x="47" y="21"/>
                      <a:pt x="47" y="26"/>
                      <a:pt x="44" y="32"/>
                    </a:cubicBezTo>
                    <a:cubicBezTo>
                      <a:pt x="41" y="38"/>
                      <a:pt x="38" y="42"/>
                      <a:pt x="32" y="44"/>
                    </a:cubicBezTo>
                    <a:cubicBezTo>
                      <a:pt x="27" y="46"/>
                      <a:pt x="21" y="45"/>
                      <a:pt x="15" y="43"/>
                    </a:cubicBezTo>
                    <a:close/>
                    <a:moveTo>
                      <a:pt x="18" y="34"/>
                    </a:moveTo>
                    <a:cubicBezTo>
                      <a:pt x="23" y="36"/>
                      <a:pt x="27" y="37"/>
                      <a:pt x="30" y="35"/>
                    </a:cubicBezTo>
                    <a:cubicBezTo>
                      <a:pt x="33" y="34"/>
                      <a:pt x="36" y="32"/>
                      <a:pt x="37" y="29"/>
                    </a:cubicBezTo>
                    <a:cubicBezTo>
                      <a:pt x="39" y="26"/>
                      <a:pt x="39" y="23"/>
                      <a:pt x="37" y="19"/>
                    </a:cubicBezTo>
                    <a:cubicBezTo>
                      <a:pt x="36" y="16"/>
                      <a:pt x="33" y="14"/>
                      <a:pt x="28" y="12"/>
                    </a:cubicBezTo>
                    <a:cubicBezTo>
                      <a:pt x="23" y="10"/>
                      <a:pt x="19" y="9"/>
                      <a:pt x="16" y="10"/>
                    </a:cubicBezTo>
                    <a:cubicBezTo>
                      <a:pt x="13" y="11"/>
                      <a:pt x="11" y="14"/>
                      <a:pt x="9" y="17"/>
                    </a:cubicBezTo>
                    <a:cubicBezTo>
                      <a:pt x="8" y="20"/>
                      <a:pt x="8" y="23"/>
                      <a:pt x="9" y="27"/>
                    </a:cubicBezTo>
                    <a:cubicBezTo>
                      <a:pt x="11" y="30"/>
                      <a:pt x="14" y="32"/>
                      <a:pt x="18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4" name="îṣlïḍè">
                <a:extLst>
                  <a:ext uri="{FF2B5EF4-FFF2-40B4-BE49-F238E27FC236}">
                    <a16:creationId xmlns:a16="http://schemas.microsoft.com/office/drawing/2014/main" id="{812119A1-5F1F-4A13-9D14-B5DD09FD7EBE}"/>
                  </a:ext>
                </a:extLst>
              </p:cNvPr>
              <p:cNvSpPr/>
              <p:nvPr/>
            </p:nvSpPr>
            <p:spPr bwMode="auto">
              <a:xfrm>
                <a:off x="3128859" y="5560015"/>
                <a:ext cx="93663" cy="57150"/>
              </a:xfrm>
              <a:custGeom>
                <a:avLst/>
                <a:gdLst>
                  <a:gd name="T0" fmla="*/ 49 w 59"/>
                  <a:gd name="T1" fmla="*/ 36 h 36"/>
                  <a:gd name="T2" fmla="*/ 0 w 59"/>
                  <a:gd name="T3" fmla="*/ 21 h 36"/>
                  <a:gd name="T4" fmla="*/ 4 w 59"/>
                  <a:gd name="T5" fmla="*/ 10 h 36"/>
                  <a:gd name="T6" fmla="*/ 43 w 59"/>
                  <a:gd name="T7" fmla="*/ 24 h 36"/>
                  <a:gd name="T8" fmla="*/ 51 w 59"/>
                  <a:gd name="T9" fmla="*/ 0 h 36"/>
                  <a:gd name="T10" fmla="*/ 59 w 59"/>
                  <a:gd name="T11" fmla="*/ 2 h 36"/>
                  <a:gd name="T12" fmla="*/ 49 w 59"/>
                  <a:gd name="T13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9" h="36">
                    <a:moveTo>
                      <a:pt x="49" y="36"/>
                    </a:moveTo>
                    <a:lnTo>
                      <a:pt x="0" y="21"/>
                    </a:lnTo>
                    <a:lnTo>
                      <a:pt x="4" y="10"/>
                    </a:lnTo>
                    <a:lnTo>
                      <a:pt x="43" y="24"/>
                    </a:lnTo>
                    <a:lnTo>
                      <a:pt x="51" y="0"/>
                    </a:lnTo>
                    <a:lnTo>
                      <a:pt x="59" y="2"/>
                    </a:lnTo>
                    <a:lnTo>
                      <a:pt x="49" y="3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5" name="ïṩḷîḓê">
                <a:extLst>
                  <a:ext uri="{FF2B5EF4-FFF2-40B4-BE49-F238E27FC236}">
                    <a16:creationId xmlns:a16="http://schemas.microsoft.com/office/drawing/2014/main" id="{A2D159E9-7030-4AF9-BE7B-F351E9BC6FE6}"/>
                  </a:ext>
                </a:extLst>
              </p:cNvPr>
              <p:cNvSpPr/>
              <p:nvPr/>
            </p:nvSpPr>
            <p:spPr bwMode="auto">
              <a:xfrm>
                <a:off x="3152672" y="5469528"/>
                <a:ext cx="85725" cy="80963"/>
              </a:xfrm>
              <a:custGeom>
                <a:avLst/>
                <a:gdLst>
                  <a:gd name="T0" fmla="*/ 18 w 46"/>
                  <a:gd name="T1" fmla="*/ 43 h 44"/>
                  <a:gd name="T2" fmla="*/ 8 w 46"/>
                  <a:gd name="T3" fmla="*/ 38 h 44"/>
                  <a:gd name="T4" fmla="*/ 3 w 46"/>
                  <a:gd name="T5" fmla="*/ 33 h 44"/>
                  <a:gd name="T6" fmla="*/ 0 w 46"/>
                  <a:gd name="T7" fmla="*/ 27 h 44"/>
                  <a:gd name="T8" fmla="*/ 1 w 46"/>
                  <a:gd name="T9" fmla="*/ 17 h 44"/>
                  <a:gd name="T10" fmla="*/ 10 w 46"/>
                  <a:gd name="T11" fmla="*/ 3 h 44"/>
                  <a:gd name="T12" fmla="*/ 28 w 46"/>
                  <a:gd name="T13" fmla="*/ 1 h 44"/>
                  <a:gd name="T14" fmla="*/ 43 w 46"/>
                  <a:gd name="T15" fmla="*/ 11 h 44"/>
                  <a:gd name="T16" fmla="*/ 45 w 46"/>
                  <a:gd name="T17" fmla="*/ 27 h 44"/>
                  <a:gd name="T18" fmla="*/ 36 w 46"/>
                  <a:gd name="T19" fmla="*/ 41 h 44"/>
                  <a:gd name="T20" fmla="*/ 18 w 46"/>
                  <a:gd name="T21" fmla="*/ 43 h 44"/>
                  <a:gd name="T22" fmla="*/ 20 w 46"/>
                  <a:gd name="T23" fmla="*/ 34 h 44"/>
                  <a:gd name="T24" fmla="*/ 32 w 46"/>
                  <a:gd name="T25" fmla="*/ 33 h 44"/>
                  <a:gd name="T26" fmla="*/ 38 w 46"/>
                  <a:gd name="T27" fmla="*/ 25 h 44"/>
                  <a:gd name="T28" fmla="*/ 36 w 46"/>
                  <a:gd name="T29" fmla="*/ 16 h 44"/>
                  <a:gd name="T30" fmla="*/ 25 w 46"/>
                  <a:gd name="T31" fmla="*/ 10 h 44"/>
                  <a:gd name="T32" fmla="*/ 14 w 46"/>
                  <a:gd name="T33" fmla="*/ 11 h 44"/>
                  <a:gd name="T34" fmla="*/ 8 w 46"/>
                  <a:gd name="T35" fmla="*/ 19 h 44"/>
                  <a:gd name="T36" fmla="*/ 10 w 46"/>
                  <a:gd name="T37" fmla="*/ 28 h 44"/>
                  <a:gd name="T38" fmla="*/ 20 w 46"/>
                  <a:gd name="T39" fmla="*/ 3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6" h="44">
                    <a:moveTo>
                      <a:pt x="18" y="43"/>
                    </a:moveTo>
                    <a:cubicBezTo>
                      <a:pt x="14" y="42"/>
                      <a:pt x="10" y="40"/>
                      <a:pt x="8" y="38"/>
                    </a:cubicBezTo>
                    <a:cubicBezTo>
                      <a:pt x="6" y="37"/>
                      <a:pt x="4" y="35"/>
                      <a:pt x="3" y="33"/>
                    </a:cubicBezTo>
                    <a:cubicBezTo>
                      <a:pt x="1" y="31"/>
                      <a:pt x="1" y="29"/>
                      <a:pt x="0" y="27"/>
                    </a:cubicBezTo>
                    <a:cubicBezTo>
                      <a:pt x="0" y="24"/>
                      <a:pt x="0" y="21"/>
                      <a:pt x="1" y="17"/>
                    </a:cubicBezTo>
                    <a:cubicBezTo>
                      <a:pt x="2" y="11"/>
                      <a:pt x="5" y="6"/>
                      <a:pt x="10" y="3"/>
                    </a:cubicBezTo>
                    <a:cubicBezTo>
                      <a:pt x="15" y="0"/>
                      <a:pt x="21" y="0"/>
                      <a:pt x="28" y="1"/>
                    </a:cubicBezTo>
                    <a:cubicBezTo>
                      <a:pt x="34" y="3"/>
                      <a:pt x="39" y="6"/>
                      <a:pt x="43" y="11"/>
                    </a:cubicBezTo>
                    <a:cubicBezTo>
                      <a:pt x="46" y="15"/>
                      <a:pt x="46" y="21"/>
                      <a:pt x="45" y="27"/>
                    </a:cubicBezTo>
                    <a:cubicBezTo>
                      <a:pt x="44" y="33"/>
                      <a:pt x="40" y="38"/>
                      <a:pt x="36" y="41"/>
                    </a:cubicBezTo>
                    <a:cubicBezTo>
                      <a:pt x="31" y="44"/>
                      <a:pt x="25" y="44"/>
                      <a:pt x="18" y="43"/>
                    </a:cubicBezTo>
                    <a:close/>
                    <a:moveTo>
                      <a:pt x="20" y="34"/>
                    </a:moveTo>
                    <a:cubicBezTo>
                      <a:pt x="25" y="35"/>
                      <a:pt x="29" y="35"/>
                      <a:pt x="32" y="33"/>
                    </a:cubicBezTo>
                    <a:cubicBezTo>
                      <a:pt x="35" y="31"/>
                      <a:pt x="37" y="29"/>
                      <a:pt x="38" y="25"/>
                    </a:cubicBezTo>
                    <a:cubicBezTo>
                      <a:pt x="38" y="22"/>
                      <a:pt x="38" y="19"/>
                      <a:pt x="36" y="16"/>
                    </a:cubicBezTo>
                    <a:cubicBezTo>
                      <a:pt x="34" y="13"/>
                      <a:pt x="30" y="11"/>
                      <a:pt x="25" y="10"/>
                    </a:cubicBezTo>
                    <a:cubicBezTo>
                      <a:pt x="20" y="9"/>
                      <a:pt x="16" y="9"/>
                      <a:pt x="14" y="11"/>
                    </a:cubicBezTo>
                    <a:cubicBezTo>
                      <a:pt x="11" y="13"/>
                      <a:pt x="9" y="15"/>
                      <a:pt x="8" y="19"/>
                    </a:cubicBezTo>
                    <a:cubicBezTo>
                      <a:pt x="7" y="22"/>
                      <a:pt x="8" y="25"/>
                      <a:pt x="10" y="28"/>
                    </a:cubicBezTo>
                    <a:cubicBezTo>
                      <a:pt x="12" y="31"/>
                      <a:pt x="15" y="33"/>
                      <a:pt x="20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6" name="ïSļiďé">
                <a:extLst>
                  <a:ext uri="{FF2B5EF4-FFF2-40B4-BE49-F238E27FC236}">
                    <a16:creationId xmlns:a16="http://schemas.microsoft.com/office/drawing/2014/main" id="{83DD6E95-8D58-4DAD-872A-F4CC1BDB893A}"/>
                  </a:ext>
                </a:extLst>
              </p:cNvPr>
              <p:cNvSpPr/>
              <p:nvPr/>
            </p:nvSpPr>
            <p:spPr bwMode="auto">
              <a:xfrm>
                <a:off x="3165372" y="5390153"/>
                <a:ext cx="85725" cy="77788"/>
              </a:xfrm>
              <a:custGeom>
                <a:avLst/>
                <a:gdLst>
                  <a:gd name="T0" fmla="*/ 29 w 46"/>
                  <a:gd name="T1" fmla="*/ 21 h 42"/>
                  <a:gd name="T2" fmla="*/ 22 w 46"/>
                  <a:gd name="T3" fmla="*/ 20 h 42"/>
                  <a:gd name="T4" fmla="*/ 24 w 46"/>
                  <a:gd name="T5" fmla="*/ 1 h 42"/>
                  <a:gd name="T6" fmla="*/ 41 w 46"/>
                  <a:gd name="T7" fmla="*/ 3 h 42"/>
                  <a:gd name="T8" fmla="*/ 45 w 46"/>
                  <a:gd name="T9" fmla="*/ 11 h 42"/>
                  <a:gd name="T10" fmla="*/ 46 w 46"/>
                  <a:gd name="T11" fmla="*/ 22 h 42"/>
                  <a:gd name="T12" fmla="*/ 42 w 46"/>
                  <a:gd name="T13" fmla="*/ 34 h 42"/>
                  <a:gd name="T14" fmla="*/ 33 w 46"/>
                  <a:gd name="T15" fmla="*/ 41 h 42"/>
                  <a:gd name="T16" fmla="*/ 21 w 46"/>
                  <a:gd name="T17" fmla="*/ 42 h 42"/>
                  <a:gd name="T18" fmla="*/ 9 w 46"/>
                  <a:gd name="T19" fmla="*/ 38 h 42"/>
                  <a:gd name="T20" fmla="*/ 2 w 46"/>
                  <a:gd name="T21" fmla="*/ 28 h 42"/>
                  <a:gd name="T22" fmla="*/ 1 w 46"/>
                  <a:gd name="T23" fmla="*/ 18 h 42"/>
                  <a:gd name="T24" fmla="*/ 6 w 46"/>
                  <a:gd name="T25" fmla="*/ 5 h 42"/>
                  <a:gd name="T26" fmla="*/ 16 w 46"/>
                  <a:gd name="T27" fmla="*/ 0 h 42"/>
                  <a:gd name="T28" fmla="*/ 16 w 46"/>
                  <a:gd name="T29" fmla="*/ 9 h 42"/>
                  <a:gd name="T30" fmla="*/ 11 w 46"/>
                  <a:gd name="T31" fmla="*/ 12 h 42"/>
                  <a:gd name="T32" fmla="*/ 8 w 46"/>
                  <a:gd name="T33" fmla="*/ 18 h 42"/>
                  <a:gd name="T34" fmla="*/ 11 w 46"/>
                  <a:gd name="T35" fmla="*/ 28 h 42"/>
                  <a:gd name="T36" fmla="*/ 21 w 46"/>
                  <a:gd name="T37" fmla="*/ 33 h 42"/>
                  <a:gd name="T38" fmla="*/ 34 w 46"/>
                  <a:gd name="T39" fmla="*/ 31 h 42"/>
                  <a:gd name="T40" fmla="*/ 38 w 46"/>
                  <a:gd name="T41" fmla="*/ 22 h 42"/>
                  <a:gd name="T42" fmla="*/ 38 w 46"/>
                  <a:gd name="T43" fmla="*/ 16 h 42"/>
                  <a:gd name="T44" fmla="*/ 36 w 46"/>
                  <a:gd name="T45" fmla="*/ 11 h 42"/>
                  <a:gd name="T46" fmla="*/ 30 w 46"/>
                  <a:gd name="T47" fmla="*/ 11 h 42"/>
                  <a:gd name="T48" fmla="*/ 29 w 46"/>
                  <a:gd name="T49" fmla="*/ 2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6" h="42">
                    <a:moveTo>
                      <a:pt x="29" y="21"/>
                    </a:moveTo>
                    <a:cubicBezTo>
                      <a:pt x="22" y="20"/>
                      <a:pt x="22" y="20"/>
                      <a:pt x="22" y="20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41" y="3"/>
                      <a:pt x="41" y="3"/>
                      <a:pt x="41" y="3"/>
                    </a:cubicBezTo>
                    <a:cubicBezTo>
                      <a:pt x="43" y="5"/>
                      <a:pt x="44" y="8"/>
                      <a:pt x="45" y="11"/>
                    </a:cubicBezTo>
                    <a:cubicBezTo>
                      <a:pt x="46" y="15"/>
                      <a:pt x="46" y="19"/>
                      <a:pt x="46" y="22"/>
                    </a:cubicBezTo>
                    <a:cubicBezTo>
                      <a:pt x="46" y="27"/>
                      <a:pt x="44" y="31"/>
                      <a:pt x="42" y="34"/>
                    </a:cubicBezTo>
                    <a:cubicBezTo>
                      <a:pt x="39" y="37"/>
                      <a:pt x="36" y="39"/>
                      <a:pt x="33" y="41"/>
                    </a:cubicBezTo>
                    <a:cubicBezTo>
                      <a:pt x="29" y="42"/>
                      <a:pt x="25" y="42"/>
                      <a:pt x="21" y="42"/>
                    </a:cubicBezTo>
                    <a:cubicBezTo>
                      <a:pt x="16" y="41"/>
                      <a:pt x="12" y="40"/>
                      <a:pt x="9" y="38"/>
                    </a:cubicBezTo>
                    <a:cubicBezTo>
                      <a:pt x="6" y="35"/>
                      <a:pt x="3" y="32"/>
                      <a:pt x="2" y="28"/>
                    </a:cubicBezTo>
                    <a:cubicBezTo>
                      <a:pt x="1" y="25"/>
                      <a:pt x="0" y="22"/>
                      <a:pt x="1" y="18"/>
                    </a:cubicBezTo>
                    <a:cubicBezTo>
                      <a:pt x="1" y="12"/>
                      <a:pt x="3" y="8"/>
                      <a:pt x="6" y="5"/>
                    </a:cubicBezTo>
                    <a:cubicBezTo>
                      <a:pt x="8" y="2"/>
                      <a:pt x="12" y="1"/>
                      <a:pt x="16" y="0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4" y="10"/>
                      <a:pt x="12" y="11"/>
                      <a:pt x="11" y="12"/>
                    </a:cubicBezTo>
                    <a:cubicBezTo>
                      <a:pt x="10" y="14"/>
                      <a:pt x="9" y="16"/>
                      <a:pt x="8" y="18"/>
                    </a:cubicBezTo>
                    <a:cubicBezTo>
                      <a:pt x="8" y="22"/>
                      <a:pt x="9" y="25"/>
                      <a:pt x="11" y="28"/>
                    </a:cubicBezTo>
                    <a:cubicBezTo>
                      <a:pt x="13" y="31"/>
                      <a:pt x="17" y="32"/>
                      <a:pt x="21" y="33"/>
                    </a:cubicBezTo>
                    <a:cubicBezTo>
                      <a:pt x="27" y="33"/>
                      <a:pt x="31" y="33"/>
                      <a:pt x="34" y="31"/>
                    </a:cubicBezTo>
                    <a:cubicBezTo>
                      <a:pt x="36" y="29"/>
                      <a:pt x="38" y="26"/>
                      <a:pt x="38" y="22"/>
                    </a:cubicBezTo>
                    <a:cubicBezTo>
                      <a:pt x="39" y="20"/>
                      <a:pt x="39" y="18"/>
                      <a:pt x="38" y="16"/>
                    </a:cubicBezTo>
                    <a:cubicBezTo>
                      <a:pt x="37" y="14"/>
                      <a:pt x="37" y="13"/>
                      <a:pt x="36" y="11"/>
                    </a:cubicBezTo>
                    <a:cubicBezTo>
                      <a:pt x="30" y="11"/>
                      <a:pt x="30" y="11"/>
                      <a:pt x="30" y="11"/>
                    </a:cubicBezTo>
                    <a:lnTo>
                      <a:pt x="29" y="2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7" name="îSḷiḋè">
                <a:extLst>
                  <a:ext uri="{FF2B5EF4-FFF2-40B4-BE49-F238E27FC236}">
                    <a16:creationId xmlns:a16="http://schemas.microsoft.com/office/drawing/2014/main" id="{9EDBA336-DF4B-4FCF-BA45-B026A7DE4BD6}"/>
                  </a:ext>
                </a:extLst>
              </p:cNvPr>
              <p:cNvSpPr/>
              <p:nvPr/>
            </p:nvSpPr>
            <p:spPr bwMode="auto">
              <a:xfrm>
                <a:off x="3173309" y="5313953"/>
                <a:ext cx="80963" cy="76200"/>
              </a:xfrm>
              <a:custGeom>
                <a:avLst/>
                <a:gdLst>
                  <a:gd name="T0" fmla="*/ 51 w 51"/>
                  <a:gd name="T1" fmla="*/ 30 h 48"/>
                  <a:gd name="T2" fmla="*/ 29 w 51"/>
                  <a:gd name="T3" fmla="*/ 29 h 48"/>
                  <a:gd name="T4" fmla="*/ 0 w 51"/>
                  <a:gd name="T5" fmla="*/ 48 h 48"/>
                  <a:gd name="T6" fmla="*/ 0 w 51"/>
                  <a:gd name="T7" fmla="*/ 36 h 48"/>
                  <a:gd name="T8" fmla="*/ 20 w 51"/>
                  <a:gd name="T9" fmla="*/ 24 h 48"/>
                  <a:gd name="T10" fmla="*/ 0 w 51"/>
                  <a:gd name="T11" fmla="*/ 12 h 48"/>
                  <a:gd name="T12" fmla="*/ 0 w 51"/>
                  <a:gd name="T13" fmla="*/ 0 h 48"/>
                  <a:gd name="T14" fmla="*/ 30 w 51"/>
                  <a:gd name="T15" fmla="*/ 20 h 48"/>
                  <a:gd name="T16" fmla="*/ 51 w 51"/>
                  <a:gd name="T17" fmla="*/ 20 h 48"/>
                  <a:gd name="T18" fmla="*/ 51 w 51"/>
                  <a:gd name="T19" fmla="*/ 3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1" h="48">
                    <a:moveTo>
                      <a:pt x="51" y="30"/>
                    </a:moveTo>
                    <a:lnTo>
                      <a:pt x="29" y="29"/>
                    </a:lnTo>
                    <a:lnTo>
                      <a:pt x="0" y="48"/>
                    </a:lnTo>
                    <a:lnTo>
                      <a:pt x="0" y="36"/>
                    </a:lnTo>
                    <a:lnTo>
                      <a:pt x="20" y="24"/>
                    </a:lnTo>
                    <a:lnTo>
                      <a:pt x="0" y="12"/>
                    </a:lnTo>
                    <a:lnTo>
                      <a:pt x="0" y="0"/>
                    </a:lnTo>
                    <a:lnTo>
                      <a:pt x="30" y="20"/>
                    </a:lnTo>
                    <a:lnTo>
                      <a:pt x="51" y="20"/>
                    </a:lnTo>
                    <a:lnTo>
                      <a:pt x="51" y="3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8" name="îṣḷíḋé">
                <a:extLst>
                  <a:ext uri="{FF2B5EF4-FFF2-40B4-BE49-F238E27FC236}">
                    <a16:creationId xmlns:a16="http://schemas.microsoft.com/office/drawing/2014/main" id="{937F6152-6AF3-4811-94FD-95F59DE1A3CB}"/>
                  </a:ext>
                </a:extLst>
              </p:cNvPr>
              <p:cNvSpPr/>
              <p:nvPr/>
            </p:nvSpPr>
            <p:spPr bwMode="auto">
              <a:xfrm>
                <a:off x="3163784" y="5193303"/>
                <a:ext cx="87313" cy="76200"/>
              </a:xfrm>
              <a:custGeom>
                <a:avLst/>
                <a:gdLst>
                  <a:gd name="T0" fmla="*/ 4 w 47"/>
                  <a:gd name="T1" fmla="*/ 41 h 41"/>
                  <a:gd name="T2" fmla="*/ 1 w 47"/>
                  <a:gd name="T3" fmla="*/ 24 h 41"/>
                  <a:gd name="T4" fmla="*/ 0 w 47"/>
                  <a:gd name="T5" fmla="*/ 16 h 41"/>
                  <a:gd name="T6" fmla="*/ 2 w 47"/>
                  <a:gd name="T7" fmla="*/ 11 h 41"/>
                  <a:gd name="T8" fmla="*/ 5 w 47"/>
                  <a:gd name="T9" fmla="*/ 7 h 41"/>
                  <a:gd name="T10" fmla="*/ 10 w 47"/>
                  <a:gd name="T11" fmla="*/ 5 h 41"/>
                  <a:gd name="T12" fmla="*/ 16 w 47"/>
                  <a:gd name="T13" fmla="*/ 6 h 41"/>
                  <a:gd name="T14" fmla="*/ 20 w 47"/>
                  <a:gd name="T15" fmla="*/ 10 h 41"/>
                  <a:gd name="T16" fmla="*/ 23 w 47"/>
                  <a:gd name="T17" fmla="*/ 3 h 41"/>
                  <a:gd name="T18" fmla="*/ 29 w 47"/>
                  <a:gd name="T19" fmla="*/ 0 h 41"/>
                  <a:gd name="T20" fmla="*/ 35 w 47"/>
                  <a:gd name="T21" fmla="*/ 1 h 41"/>
                  <a:gd name="T22" fmla="*/ 40 w 47"/>
                  <a:gd name="T23" fmla="*/ 4 h 41"/>
                  <a:gd name="T24" fmla="*/ 43 w 47"/>
                  <a:gd name="T25" fmla="*/ 10 h 41"/>
                  <a:gd name="T26" fmla="*/ 45 w 47"/>
                  <a:gd name="T27" fmla="*/ 20 h 41"/>
                  <a:gd name="T28" fmla="*/ 47 w 47"/>
                  <a:gd name="T29" fmla="*/ 35 h 41"/>
                  <a:gd name="T30" fmla="*/ 4 w 47"/>
                  <a:gd name="T31" fmla="*/ 41 h 41"/>
                  <a:gd name="T32" fmla="*/ 10 w 47"/>
                  <a:gd name="T33" fmla="*/ 31 h 41"/>
                  <a:gd name="T34" fmla="*/ 20 w 47"/>
                  <a:gd name="T35" fmla="*/ 30 h 41"/>
                  <a:gd name="T36" fmla="*/ 19 w 47"/>
                  <a:gd name="T37" fmla="*/ 24 h 41"/>
                  <a:gd name="T38" fmla="*/ 18 w 47"/>
                  <a:gd name="T39" fmla="*/ 18 h 41"/>
                  <a:gd name="T40" fmla="*/ 16 w 47"/>
                  <a:gd name="T41" fmla="*/ 15 h 41"/>
                  <a:gd name="T42" fmla="*/ 12 w 47"/>
                  <a:gd name="T43" fmla="*/ 14 h 41"/>
                  <a:gd name="T44" fmla="*/ 9 w 47"/>
                  <a:gd name="T45" fmla="*/ 15 h 41"/>
                  <a:gd name="T46" fmla="*/ 8 w 47"/>
                  <a:gd name="T47" fmla="*/ 19 h 41"/>
                  <a:gd name="T48" fmla="*/ 9 w 47"/>
                  <a:gd name="T49" fmla="*/ 26 h 41"/>
                  <a:gd name="T50" fmla="*/ 10 w 47"/>
                  <a:gd name="T51" fmla="*/ 31 h 41"/>
                  <a:gd name="T52" fmla="*/ 27 w 47"/>
                  <a:gd name="T53" fmla="*/ 29 h 41"/>
                  <a:gd name="T54" fmla="*/ 39 w 47"/>
                  <a:gd name="T55" fmla="*/ 27 h 41"/>
                  <a:gd name="T56" fmla="*/ 37 w 47"/>
                  <a:gd name="T57" fmla="*/ 19 h 41"/>
                  <a:gd name="T58" fmla="*/ 36 w 47"/>
                  <a:gd name="T59" fmla="*/ 13 h 41"/>
                  <a:gd name="T60" fmla="*/ 34 w 47"/>
                  <a:gd name="T61" fmla="*/ 10 h 41"/>
                  <a:gd name="T62" fmla="*/ 30 w 47"/>
                  <a:gd name="T63" fmla="*/ 10 h 41"/>
                  <a:gd name="T64" fmla="*/ 27 w 47"/>
                  <a:gd name="T65" fmla="*/ 11 h 41"/>
                  <a:gd name="T66" fmla="*/ 25 w 47"/>
                  <a:gd name="T67" fmla="*/ 14 h 41"/>
                  <a:gd name="T68" fmla="*/ 26 w 47"/>
                  <a:gd name="T69" fmla="*/ 22 h 41"/>
                  <a:gd name="T70" fmla="*/ 27 w 47"/>
                  <a:gd name="T71" fmla="*/ 29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7" h="41">
                    <a:moveTo>
                      <a:pt x="4" y="41"/>
                    </a:moveTo>
                    <a:cubicBezTo>
                      <a:pt x="1" y="24"/>
                      <a:pt x="1" y="24"/>
                      <a:pt x="1" y="24"/>
                    </a:cubicBezTo>
                    <a:cubicBezTo>
                      <a:pt x="1" y="20"/>
                      <a:pt x="0" y="18"/>
                      <a:pt x="0" y="16"/>
                    </a:cubicBezTo>
                    <a:cubicBezTo>
                      <a:pt x="1" y="14"/>
                      <a:pt x="1" y="13"/>
                      <a:pt x="2" y="11"/>
                    </a:cubicBezTo>
                    <a:cubicBezTo>
                      <a:pt x="2" y="10"/>
                      <a:pt x="3" y="9"/>
                      <a:pt x="5" y="7"/>
                    </a:cubicBezTo>
                    <a:cubicBezTo>
                      <a:pt x="6" y="6"/>
                      <a:pt x="8" y="6"/>
                      <a:pt x="10" y="5"/>
                    </a:cubicBezTo>
                    <a:cubicBezTo>
                      <a:pt x="12" y="5"/>
                      <a:pt x="14" y="5"/>
                      <a:pt x="16" y="6"/>
                    </a:cubicBezTo>
                    <a:cubicBezTo>
                      <a:pt x="17" y="7"/>
                      <a:pt x="19" y="8"/>
                      <a:pt x="20" y="10"/>
                    </a:cubicBezTo>
                    <a:cubicBezTo>
                      <a:pt x="20" y="7"/>
                      <a:pt x="21" y="5"/>
                      <a:pt x="23" y="3"/>
                    </a:cubicBezTo>
                    <a:cubicBezTo>
                      <a:pt x="25" y="2"/>
                      <a:pt x="27" y="1"/>
                      <a:pt x="29" y="0"/>
                    </a:cubicBezTo>
                    <a:cubicBezTo>
                      <a:pt x="31" y="0"/>
                      <a:pt x="33" y="0"/>
                      <a:pt x="35" y="1"/>
                    </a:cubicBezTo>
                    <a:cubicBezTo>
                      <a:pt x="37" y="2"/>
                      <a:pt x="39" y="3"/>
                      <a:pt x="40" y="4"/>
                    </a:cubicBezTo>
                    <a:cubicBezTo>
                      <a:pt x="42" y="5"/>
                      <a:pt x="43" y="7"/>
                      <a:pt x="43" y="10"/>
                    </a:cubicBezTo>
                    <a:cubicBezTo>
                      <a:pt x="44" y="11"/>
                      <a:pt x="44" y="15"/>
                      <a:pt x="45" y="20"/>
                    </a:cubicBezTo>
                    <a:cubicBezTo>
                      <a:pt x="47" y="35"/>
                      <a:pt x="47" y="35"/>
                      <a:pt x="47" y="35"/>
                    </a:cubicBezTo>
                    <a:lnTo>
                      <a:pt x="4" y="41"/>
                    </a:lnTo>
                    <a:close/>
                    <a:moveTo>
                      <a:pt x="10" y="31"/>
                    </a:moveTo>
                    <a:cubicBezTo>
                      <a:pt x="20" y="30"/>
                      <a:pt x="20" y="30"/>
                      <a:pt x="20" y="30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8" y="21"/>
                      <a:pt x="18" y="19"/>
                      <a:pt x="18" y="18"/>
                    </a:cubicBezTo>
                    <a:cubicBezTo>
                      <a:pt x="17" y="16"/>
                      <a:pt x="17" y="15"/>
                      <a:pt x="16" y="15"/>
                    </a:cubicBezTo>
                    <a:cubicBezTo>
                      <a:pt x="15" y="14"/>
                      <a:pt x="14" y="14"/>
                      <a:pt x="12" y="14"/>
                    </a:cubicBezTo>
                    <a:cubicBezTo>
                      <a:pt x="11" y="14"/>
                      <a:pt x="10" y="14"/>
                      <a:pt x="9" y="15"/>
                    </a:cubicBezTo>
                    <a:cubicBezTo>
                      <a:pt x="8" y="16"/>
                      <a:pt x="8" y="17"/>
                      <a:pt x="8" y="19"/>
                    </a:cubicBezTo>
                    <a:cubicBezTo>
                      <a:pt x="8" y="20"/>
                      <a:pt x="8" y="22"/>
                      <a:pt x="9" y="26"/>
                    </a:cubicBezTo>
                    <a:lnTo>
                      <a:pt x="10" y="31"/>
                    </a:lnTo>
                    <a:close/>
                    <a:moveTo>
                      <a:pt x="27" y="29"/>
                    </a:moveTo>
                    <a:cubicBezTo>
                      <a:pt x="39" y="27"/>
                      <a:pt x="39" y="27"/>
                      <a:pt x="39" y="27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37" y="16"/>
                      <a:pt x="37" y="14"/>
                      <a:pt x="36" y="13"/>
                    </a:cubicBezTo>
                    <a:cubicBezTo>
                      <a:pt x="36" y="12"/>
                      <a:pt x="35" y="11"/>
                      <a:pt x="34" y="10"/>
                    </a:cubicBezTo>
                    <a:cubicBezTo>
                      <a:pt x="33" y="10"/>
                      <a:pt x="32" y="9"/>
                      <a:pt x="30" y="10"/>
                    </a:cubicBezTo>
                    <a:cubicBezTo>
                      <a:pt x="29" y="10"/>
                      <a:pt x="28" y="10"/>
                      <a:pt x="27" y="11"/>
                    </a:cubicBezTo>
                    <a:cubicBezTo>
                      <a:pt x="26" y="12"/>
                      <a:pt x="26" y="13"/>
                      <a:pt x="25" y="14"/>
                    </a:cubicBezTo>
                    <a:cubicBezTo>
                      <a:pt x="25" y="15"/>
                      <a:pt x="25" y="18"/>
                      <a:pt x="26" y="22"/>
                    </a:cubicBezTo>
                    <a:lnTo>
                      <a:pt x="27" y="2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9" name="îṩliďè">
                <a:extLst>
                  <a:ext uri="{FF2B5EF4-FFF2-40B4-BE49-F238E27FC236}">
                    <a16:creationId xmlns:a16="http://schemas.microsoft.com/office/drawing/2014/main" id="{F6DA5FDD-9606-430D-A2C2-E94DE2F66DD9}"/>
                  </a:ext>
                </a:extLst>
              </p:cNvPr>
              <p:cNvSpPr/>
              <p:nvPr/>
            </p:nvSpPr>
            <p:spPr bwMode="auto">
              <a:xfrm>
                <a:off x="3146322" y="5120278"/>
                <a:ext cx="93663" cy="79375"/>
              </a:xfrm>
              <a:custGeom>
                <a:avLst/>
                <a:gdLst>
                  <a:gd name="T0" fmla="*/ 59 w 59"/>
                  <a:gd name="T1" fmla="*/ 37 h 50"/>
                  <a:gd name="T2" fmla="*/ 9 w 59"/>
                  <a:gd name="T3" fmla="*/ 50 h 50"/>
                  <a:gd name="T4" fmla="*/ 0 w 59"/>
                  <a:gd name="T5" fmla="*/ 13 h 50"/>
                  <a:gd name="T6" fmla="*/ 8 w 59"/>
                  <a:gd name="T7" fmla="*/ 10 h 50"/>
                  <a:gd name="T8" fmla="*/ 15 w 59"/>
                  <a:gd name="T9" fmla="*/ 37 h 50"/>
                  <a:gd name="T10" fmla="*/ 25 w 59"/>
                  <a:gd name="T11" fmla="*/ 35 h 50"/>
                  <a:gd name="T12" fmla="*/ 19 w 59"/>
                  <a:gd name="T13" fmla="*/ 9 h 50"/>
                  <a:gd name="T14" fmla="*/ 27 w 59"/>
                  <a:gd name="T15" fmla="*/ 8 h 50"/>
                  <a:gd name="T16" fmla="*/ 34 w 59"/>
                  <a:gd name="T17" fmla="*/ 32 h 50"/>
                  <a:gd name="T18" fmla="*/ 47 w 59"/>
                  <a:gd name="T19" fmla="*/ 29 h 50"/>
                  <a:gd name="T20" fmla="*/ 40 w 59"/>
                  <a:gd name="T21" fmla="*/ 1 h 50"/>
                  <a:gd name="T22" fmla="*/ 49 w 59"/>
                  <a:gd name="T23" fmla="*/ 0 h 50"/>
                  <a:gd name="T24" fmla="*/ 59 w 59"/>
                  <a:gd name="T25" fmla="*/ 37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9" h="50">
                    <a:moveTo>
                      <a:pt x="59" y="37"/>
                    </a:moveTo>
                    <a:lnTo>
                      <a:pt x="9" y="50"/>
                    </a:lnTo>
                    <a:lnTo>
                      <a:pt x="0" y="13"/>
                    </a:lnTo>
                    <a:lnTo>
                      <a:pt x="8" y="10"/>
                    </a:lnTo>
                    <a:lnTo>
                      <a:pt x="15" y="37"/>
                    </a:lnTo>
                    <a:lnTo>
                      <a:pt x="25" y="35"/>
                    </a:lnTo>
                    <a:lnTo>
                      <a:pt x="19" y="9"/>
                    </a:lnTo>
                    <a:lnTo>
                      <a:pt x="27" y="8"/>
                    </a:lnTo>
                    <a:lnTo>
                      <a:pt x="34" y="32"/>
                    </a:lnTo>
                    <a:lnTo>
                      <a:pt x="47" y="29"/>
                    </a:lnTo>
                    <a:lnTo>
                      <a:pt x="40" y="1"/>
                    </a:lnTo>
                    <a:lnTo>
                      <a:pt x="49" y="0"/>
                    </a:lnTo>
                    <a:lnTo>
                      <a:pt x="59" y="3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0" name="iṧlíḋè">
                <a:extLst>
                  <a:ext uri="{FF2B5EF4-FFF2-40B4-BE49-F238E27FC236}">
                    <a16:creationId xmlns:a16="http://schemas.microsoft.com/office/drawing/2014/main" id="{70511608-2009-41B1-8B0F-E378D7E909F8}"/>
                  </a:ext>
                </a:extLst>
              </p:cNvPr>
              <p:cNvSpPr/>
              <p:nvPr/>
            </p:nvSpPr>
            <p:spPr bwMode="auto">
              <a:xfrm>
                <a:off x="3138384" y="5096465"/>
                <a:ext cx="82550" cy="38100"/>
              </a:xfrm>
              <a:custGeom>
                <a:avLst/>
                <a:gdLst>
                  <a:gd name="T0" fmla="*/ 52 w 52"/>
                  <a:gd name="T1" fmla="*/ 9 h 24"/>
                  <a:gd name="T2" fmla="*/ 3 w 52"/>
                  <a:gd name="T3" fmla="*/ 24 h 24"/>
                  <a:gd name="T4" fmla="*/ 0 w 52"/>
                  <a:gd name="T5" fmla="*/ 15 h 24"/>
                  <a:gd name="T6" fmla="*/ 49 w 52"/>
                  <a:gd name="T7" fmla="*/ 0 h 24"/>
                  <a:gd name="T8" fmla="*/ 52 w 52"/>
                  <a:gd name="T9" fmla="*/ 9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24">
                    <a:moveTo>
                      <a:pt x="52" y="9"/>
                    </a:moveTo>
                    <a:lnTo>
                      <a:pt x="3" y="24"/>
                    </a:lnTo>
                    <a:lnTo>
                      <a:pt x="0" y="15"/>
                    </a:lnTo>
                    <a:lnTo>
                      <a:pt x="49" y="0"/>
                    </a:lnTo>
                    <a:lnTo>
                      <a:pt x="52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1" name="islïḓè">
                <a:extLst>
                  <a:ext uri="{FF2B5EF4-FFF2-40B4-BE49-F238E27FC236}">
                    <a16:creationId xmlns:a16="http://schemas.microsoft.com/office/drawing/2014/main" id="{312535A7-4CE0-40A4-AA20-EA1A55120404}"/>
                  </a:ext>
                </a:extLst>
              </p:cNvPr>
              <p:cNvSpPr/>
              <p:nvPr/>
            </p:nvSpPr>
            <p:spPr bwMode="auto">
              <a:xfrm>
                <a:off x="3120922" y="5047253"/>
                <a:ext cx="88900" cy="52388"/>
              </a:xfrm>
              <a:custGeom>
                <a:avLst/>
                <a:gdLst>
                  <a:gd name="T0" fmla="*/ 3 w 48"/>
                  <a:gd name="T1" fmla="*/ 20 h 28"/>
                  <a:gd name="T2" fmla="*/ 0 w 48"/>
                  <a:gd name="T3" fmla="*/ 12 h 28"/>
                  <a:gd name="T4" fmla="*/ 26 w 48"/>
                  <a:gd name="T5" fmla="*/ 2 h 28"/>
                  <a:gd name="T6" fmla="*/ 34 w 48"/>
                  <a:gd name="T7" fmla="*/ 0 h 28"/>
                  <a:gd name="T8" fmla="*/ 42 w 48"/>
                  <a:gd name="T9" fmla="*/ 3 h 28"/>
                  <a:gd name="T10" fmla="*/ 47 w 48"/>
                  <a:gd name="T11" fmla="*/ 10 h 28"/>
                  <a:gd name="T12" fmla="*/ 47 w 48"/>
                  <a:gd name="T13" fmla="*/ 21 h 28"/>
                  <a:gd name="T14" fmla="*/ 38 w 48"/>
                  <a:gd name="T15" fmla="*/ 28 h 28"/>
                  <a:gd name="T16" fmla="*/ 34 w 48"/>
                  <a:gd name="T17" fmla="*/ 20 h 28"/>
                  <a:gd name="T18" fmla="*/ 39 w 48"/>
                  <a:gd name="T19" fmla="*/ 17 h 28"/>
                  <a:gd name="T20" fmla="*/ 40 w 48"/>
                  <a:gd name="T21" fmla="*/ 13 h 28"/>
                  <a:gd name="T22" fmla="*/ 37 w 48"/>
                  <a:gd name="T23" fmla="*/ 9 h 28"/>
                  <a:gd name="T24" fmla="*/ 30 w 48"/>
                  <a:gd name="T25" fmla="*/ 10 h 28"/>
                  <a:gd name="T26" fmla="*/ 3 w 48"/>
                  <a:gd name="T27" fmla="*/ 2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8" h="28">
                    <a:moveTo>
                      <a:pt x="3" y="20"/>
                    </a:moveTo>
                    <a:cubicBezTo>
                      <a:pt x="0" y="12"/>
                      <a:pt x="0" y="12"/>
                      <a:pt x="0" y="12"/>
                    </a:cubicBezTo>
                    <a:cubicBezTo>
                      <a:pt x="26" y="2"/>
                      <a:pt x="26" y="2"/>
                      <a:pt x="26" y="2"/>
                    </a:cubicBezTo>
                    <a:cubicBezTo>
                      <a:pt x="29" y="1"/>
                      <a:pt x="32" y="0"/>
                      <a:pt x="34" y="0"/>
                    </a:cubicBezTo>
                    <a:cubicBezTo>
                      <a:pt x="37" y="0"/>
                      <a:pt x="39" y="1"/>
                      <a:pt x="42" y="3"/>
                    </a:cubicBezTo>
                    <a:cubicBezTo>
                      <a:pt x="44" y="4"/>
                      <a:pt x="46" y="7"/>
                      <a:pt x="47" y="10"/>
                    </a:cubicBezTo>
                    <a:cubicBezTo>
                      <a:pt x="48" y="14"/>
                      <a:pt x="48" y="18"/>
                      <a:pt x="47" y="21"/>
                    </a:cubicBezTo>
                    <a:cubicBezTo>
                      <a:pt x="45" y="24"/>
                      <a:pt x="42" y="26"/>
                      <a:pt x="38" y="28"/>
                    </a:cubicBezTo>
                    <a:cubicBezTo>
                      <a:pt x="34" y="20"/>
                      <a:pt x="34" y="20"/>
                      <a:pt x="34" y="20"/>
                    </a:cubicBezTo>
                    <a:cubicBezTo>
                      <a:pt x="37" y="19"/>
                      <a:pt x="38" y="18"/>
                      <a:pt x="39" y="17"/>
                    </a:cubicBezTo>
                    <a:cubicBezTo>
                      <a:pt x="40" y="16"/>
                      <a:pt x="40" y="14"/>
                      <a:pt x="40" y="13"/>
                    </a:cubicBezTo>
                    <a:cubicBezTo>
                      <a:pt x="39" y="11"/>
                      <a:pt x="38" y="10"/>
                      <a:pt x="37" y="9"/>
                    </a:cubicBezTo>
                    <a:cubicBezTo>
                      <a:pt x="35" y="9"/>
                      <a:pt x="33" y="9"/>
                      <a:pt x="30" y="10"/>
                    </a:cubicBezTo>
                    <a:lnTo>
                      <a:pt x="3" y="2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2" name="íṥ1iḍe">
                <a:extLst>
                  <a:ext uri="{FF2B5EF4-FFF2-40B4-BE49-F238E27FC236}">
                    <a16:creationId xmlns:a16="http://schemas.microsoft.com/office/drawing/2014/main" id="{FE5A0ED2-83F3-49E8-8D7A-18D639229080}"/>
                  </a:ext>
                </a:extLst>
              </p:cNvPr>
              <p:cNvSpPr/>
              <p:nvPr/>
            </p:nvSpPr>
            <p:spPr bwMode="auto">
              <a:xfrm>
                <a:off x="3112984" y="5017090"/>
                <a:ext cx="80963" cy="46038"/>
              </a:xfrm>
              <a:custGeom>
                <a:avLst/>
                <a:gdLst>
                  <a:gd name="T0" fmla="*/ 51 w 51"/>
                  <a:gd name="T1" fmla="*/ 9 h 29"/>
                  <a:gd name="T2" fmla="*/ 3 w 51"/>
                  <a:gd name="T3" fmla="*/ 29 h 29"/>
                  <a:gd name="T4" fmla="*/ 0 w 51"/>
                  <a:gd name="T5" fmla="*/ 19 h 29"/>
                  <a:gd name="T6" fmla="*/ 46 w 51"/>
                  <a:gd name="T7" fmla="*/ 0 h 29"/>
                  <a:gd name="T8" fmla="*/ 51 w 51"/>
                  <a:gd name="T9" fmla="*/ 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1" h="29">
                    <a:moveTo>
                      <a:pt x="51" y="9"/>
                    </a:moveTo>
                    <a:lnTo>
                      <a:pt x="3" y="29"/>
                    </a:lnTo>
                    <a:lnTo>
                      <a:pt x="0" y="19"/>
                    </a:lnTo>
                    <a:lnTo>
                      <a:pt x="46" y="0"/>
                    </a:lnTo>
                    <a:lnTo>
                      <a:pt x="51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3" name="iṥľîḋé">
                <a:extLst>
                  <a:ext uri="{FF2B5EF4-FFF2-40B4-BE49-F238E27FC236}">
                    <a16:creationId xmlns:a16="http://schemas.microsoft.com/office/drawing/2014/main" id="{2CEC6031-7416-4F6E-8A9B-0F08FBBF864D}"/>
                  </a:ext>
                </a:extLst>
              </p:cNvPr>
              <p:cNvSpPr/>
              <p:nvPr/>
            </p:nvSpPr>
            <p:spPr bwMode="auto">
              <a:xfrm>
                <a:off x="3081234" y="4948828"/>
                <a:ext cx="101600" cy="93663"/>
              </a:xfrm>
              <a:custGeom>
                <a:avLst/>
                <a:gdLst>
                  <a:gd name="T0" fmla="*/ 64 w 64"/>
                  <a:gd name="T1" fmla="*/ 36 h 59"/>
                  <a:gd name="T2" fmla="*/ 18 w 64"/>
                  <a:gd name="T3" fmla="*/ 59 h 59"/>
                  <a:gd name="T4" fmla="*/ 14 w 64"/>
                  <a:gd name="T5" fmla="*/ 50 h 59"/>
                  <a:gd name="T6" fmla="*/ 35 w 64"/>
                  <a:gd name="T7" fmla="*/ 16 h 59"/>
                  <a:gd name="T8" fmla="*/ 3 w 64"/>
                  <a:gd name="T9" fmla="*/ 31 h 59"/>
                  <a:gd name="T10" fmla="*/ 0 w 64"/>
                  <a:gd name="T11" fmla="*/ 22 h 59"/>
                  <a:gd name="T12" fmla="*/ 45 w 64"/>
                  <a:gd name="T13" fmla="*/ 0 h 59"/>
                  <a:gd name="T14" fmla="*/ 50 w 64"/>
                  <a:gd name="T15" fmla="*/ 8 h 59"/>
                  <a:gd name="T16" fmla="*/ 29 w 64"/>
                  <a:gd name="T17" fmla="*/ 42 h 59"/>
                  <a:gd name="T18" fmla="*/ 59 w 64"/>
                  <a:gd name="T19" fmla="*/ 26 h 59"/>
                  <a:gd name="T20" fmla="*/ 64 w 64"/>
                  <a:gd name="T21" fmla="*/ 36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4" h="59">
                    <a:moveTo>
                      <a:pt x="64" y="36"/>
                    </a:moveTo>
                    <a:lnTo>
                      <a:pt x="18" y="59"/>
                    </a:lnTo>
                    <a:lnTo>
                      <a:pt x="14" y="50"/>
                    </a:lnTo>
                    <a:lnTo>
                      <a:pt x="35" y="16"/>
                    </a:lnTo>
                    <a:lnTo>
                      <a:pt x="3" y="31"/>
                    </a:lnTo>
                    <a:lnTo>
                      <a:pt x="0" y="22"/>
                    </a:lnTo>
                    <a:lnTo>
                      <a:pt x="45" y="0"/>
                    </a:lnTo>
                    <a:lnTo>
                      <a:pt x="50" y="8"/>
                    </a:lnTo>
                    <a:lnTo>
                      <a:pt x="29" y="42"/>
                    </a:lnTo>
                    <a:lnTo>
                      <a:pt x="59" y="26"/>
                    </a:lnTo>
                    <a:lnTo>
                      <a:pt x="64" y="3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4" name="îślidè">
                <a:extLst>
                  <a:ext uri="{FF2B5EF4-FFF2-40B4-BE49-F238E27FC236}">
                    <a16:creationId xmlns:a16="http://schemas.microsoft.com/office/drawing/2014/main" id="{3D5F0302-8C68-459E-8F9B-D7EE9145090E}"/>
                  </a:ext>
                </a:extLst>
              </p:cNvPr>
              <p:cNvSpPr/>
              <p:nvPr/>
            </p:nvSpPr>
            <p:spPr bwMode="auto">
              <a:xfrm>
                <a:off x="3047897" y="4877390"/>
                <a:ext cx="84138" cy="88900"/>
              </a:xfrm>
              <a:custGeom>
                <a:avLst/>
                <a:gdLst>
                  <a:gd name="T0" fmla="*/ 28 w 46"/>
                  <a:gd name="T1" fmla="*/ 21 h 48"/>
                  <a:gd name="T2" fmla="*/ 22 w 46"/>
                  <a:gd name="T3" fmla="*/ 25 h 48"/>
                  <a:gd name="T4" fmla="*/ 11 w 46"/>
                  <a:gd name="T5" fmla="*/ 9 h 48"/>
                  <a:gd name="T6" fmla="*/ 26 w 46"/>
                  <a:gd name="T7" fmla="*/ 0 h 48"/>
                  <a:gd name="T8" fmla="*/ 35 w 46"/>
                  <a:gd name="T9" fmla="*/ 4 h 48"/>
                  <a:gd name="T10" fmla="*/ 42 w 46"/>
                  <a:gd name="T11" fmla="*/ 12 h 48"/>
                  <a:gd name="T12" fmla="*/ 46 w 46"/>
                  <a:gd name="T13" fmla="*/ 24 h 48"/>
                  <a:gd name="T14" fmla="*/ 43 w 46"/>
                  <a:gd name="T15" fmla="*/ 35 h 48"/>
                  <a:gd name="T16" fmla="*/ 35 w 46"/>
                  <a:gd name="T17" fmla="*/ 43 h 48"/>
                  <a:gd name="T18" fmla="*/ 23 w 46"/>
                  <a:gd name="T19" fmla="*/ 47 h 48"/>
                  <a:gd name="T20" fmla="*/ 12 w 46"/>
                  <a:gd name="T21" fmla="*/ 45 h 48"/>
                  <a:gd name="T22" fmla="*/ 4 w 46"/>
                  <a:gd name="T23" fmla="*/ 37 h 48"/>
                  <a:gd name="T24" fmla="*/ 0 w 46"/>
                  <a:gd name="T25" fmla="*/ 24 h 48"/>
                  <a:gd name="T26" fmla="*/ 5 w 46"/>
                  <a:gd name="T27" fmla="*/ 14 h 48"/>
                  <a:gd name="T28" fmla="*/ 11 w 46"/>
                  <a:gd name="T29" fmla="*/ 21 h 48"/>
                  <a:gd name="T30" fmla="*/ 9 w 46"/>
                  <a:gd name="T31" fmla="*/ 27 h 48"/>
                  <a:gd name="T32" fmla="*/ 11 w 46"/>
                  <a:gd name="T33" fmla="*/ 33 h 48"/>
                  <a:gd name="T34" fmla="*/ 19 w 46"/>
                  <a:gd name="T35" fmla="*/ 39 h 48"/>
                  <a:gd name="T36" fmla="*/ 30 w 46"/>
                  <a:gd name="T37" fmla="*/ 36 h 48"/>
                  <a:gd name="T38" fmla="*/ 38 w 46"/>
                  <a:gd name="T39" fmla="*/ 26 h 48"/>
                  <a:gd name="T40" fmla="*/ 36 w 46"/>
                  <a:gd name="T41" fmla="*/ 17 h 48"/>
                  <a:gd name="T42" fmla="*/ 32 w 46"/>
                  <a:gd name="T43" fmla="*/ 13 h 48"/>
                  <a:gd name="T44" fmla="*/ 27 w 46"/>
                  <a:gd name="T45" fmla="*/ 10 h 48"/>
                  <a:gd name="T46" fmla="*/ 23 w 46"/>
                  <a:gd name="T47" fmla="*/ 13 h 48"/>
                  <a:gd name="T48" fmla="*/ 28 w 46"/>
                  <a:gd name="T49" fmla="*/ 21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6" h="48">
                    <a:moveTo>
                      <a:pt x="28" y="21"/>
                    </a:moveTo>
                    <a:cubicBezTo>
                      <a:pt x="22" y="25"/>
                      <a:pt x="22" y="25"/>
                      <a:pt x="22" y="25"/>
                    </a:cubicBezTo>
                    <a:cubicBezTo>
                      <a:pt x="11" y="9"/>
                      <a:pt x="11" y="9"/>
                      <a:pt x="11" y="9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9" y="1"/>
                      <a:pt x="31" y="2"/>
                      <a:pt x="35" y="4"/>
                    </a:cubicBezTo>
                    <a:cubicBezTo>
                      <a:pt x="38" y="6"/>
                      <a:pt x="40" y="9"/>
                      <a:pt x="42" y="12"/>
                    </a:cubicBezTo>
                    <a:cubicBezTo>
                      <a:pt x="45" y="16"/>
                      <a:pt x="46" y="20"/>
                      <a:pt x="46" y="24"/>
                    </a:cubicBezTo>
                    <a:cubicBezTo>
                      <a:pt x="46" y="28"/>
                      <a:pt x="45" y="31"/>
                      <a:pt x="43" y="35"/>
                    </a:cubicBezTo>
                    <a:cubicBezTo>
                      <a:pt x="41" y="38"/>
                      <a:pt x="38" y="41"/>
                      <a:pt x="35" y="43"/>
                    </a:cubicBezTo>
                    <a:cubicBezTo>
                      <a:pt x="31" y="46"/>
                      <a:pt x="27" y="47"/>
                      <a:pt x="23" y="47"/>
                    </a:cubicBezTo>
                    <a:cubicBezTo>
                      <a:pt x="19" y="48"/>
                      <a:pt x="15" y="47"/>
                      <a:pt x="12" y="45"/>
                    </a:cubicBezTo>
                    <a:cubicBezTo>
                      <a:pt x="9" y="43"/>
                      <a:pt x="6" y="41"/>
                      <a:pt x="4" y="37"/>
                    </a:cubicBezTo>
                    <a:cubicBezTo>
                      <a:pt x="1" y="32"/>
                      <a:pt x="0" y="28"/>
                      <a:pt x="0" y="24"/>
                    </a:cubicBezTo>
                    <a:cubicBezTo>
                      <a:pt x="0" y="21"/>
                      <a:pt x="2" y="17"/>
                      <a:pt x="5" y="14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0" y="23"/>
                      <a:pt x="9" y="24"/>
                      <a:pt x="9" y="27"/>
                    </a:cubicBezTo>
                    <a:cubicBezTo>
                      <a:pt x="8" y="29"/>
                      <a:pt x="9" y="31"/>
                      <a:pt x="11" y="33"/>
                    </a:cubicBezTo>
                    <a:cubicBezTo>
                      <a:pt x="13" y="36"/>
                      <a:pt x="15" y="38"/>
                      <a:pt x="19" y="39"/>
                    </a:cubicBezTo>
                    <a:cubicBezTo>
                      <a:pt x="22" y="39"/>
                      <a:pt x="26" y="38"/>
                      <a:pt x="30" y="36"/>
                    </a:cubicBezTo>
                    <a:cubicBezTo>
                      <a:pt x="34" y="33"/>
                      <a:pt x="37" y="30"/>
                      <a:pt x="38" y="26"/>
                    </a:cubicBezTo>
                    <a:cubicBezTo>
                      <a:pt x="39" y="23"/>
                      <a:pt x="38" y="20"/>
                      <a:pt x="36" y="17"/>
                    </a:cubicBezTo>
                    <a:cubicBezTo>
                      <a:pt x="35" y="15"/>
                      <a:pt x="34" y="14"/>
                      <a:pt x="32" y="13"/>
                    </a:cubicBezTo>
                    <a:cubicBezTo>
                      <a:pt x="30" y="11"/>
                      <a:pt x="29" y="10"/>
                      <a:pt x="27" y="10"/>
                    </a:cubicBezTo>
                    <a:cubicBezTo>
                      <a:pt x="23" y="13"/>
                      <a:pt x="23" y="13"/>
                      <a:pt x="23" y="13"/>
                    </a:cubicBezTo>
                    <a:lnTo>
                      <a:pt x="28" y="2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5" name="îŝ1ide">
                <a:extLst>
                  <a:ext uri="{FF2B5EF4-FFF2-40B4-BE49-F238E27FC236}">
                    <a16:creationId xmlns:a16="http://schemas.microsoft.com/office/drawing/2014/main" id="{2FAB8CCF-D3C1-4333-A90F-604F32A9637F}"/>
                  </a:ext>
                </a:extLst>
              </p:cNvPr>
              <p:cNvSpPr/>
              <p:nvPr/>
            </p:nvSpPr>
            <p:spPr bwMode="auto">
              <a:xfrm>
                <a:off x="1981097" y="4907553"/>
                <a:ext cx="931863" cy="969963"/>
              </a:xfrm>
              <a:custGeom>
                <a:avLst/>
                <a:gdLst>
                  <a:gd name="T0" fmla="*/ 488 w 506"/>
                  <a:gd name="T1" fmla="*/ 144 h 525"/>
                  <a:gd name="T2" fmla="*/ 449 w 506"/>
                  <a:gd name="T3" fmla="*/ 161 h 525"/>
                  <a:gd name="T4" fmla="*/ 473 w 506"/>
                  <a:gd name="T5" fmla="*/ 361 h 525"/>
                  <a:gd name="T6" fmla="*/ 434 w 506"/>
                  <a:gd name="T7" fmla="*/ 382 h 525"/>
                  <a:gd name="T8" fmla="*/ 463 w 506"/>
                  <a:gd name="T9" fmla="*/ 392 h 525"/>
                  <a:gd name="T10" fmla="*/ 434 w 506"/>
                  <a:gd name="T11" fmla="*/ 455 h 525"/>
                  <a:gd name="T12" fmla="*/ 418 w 506"/>
                  <a:gd name="T13" fmla="*/ 525 h 525"/>
                  <a:gd name="T14" fmla="*/ 328 w 506"/>
                  <a:gd name="T15" fmla="*/ 392 h 525"/>
                  <a:gd name="T16" fmla="*/ 200 w 506"/>
                  <a:gd name="T17" fmla="*/ 376 h 525"/>
                  <a:gd name="T18" fmla="*/ 179 w 506"/>
                  <a:gd name="T19" fmla="*/ 525 h 525"/>
                  <a:gd name="T20" fmla="*/ 72 w 506"/>
                  <a:gd name="T21" fmla="*/ 510 h 525"/>
                  <a:gd name="T22" fmla="*/ 44 w 506"/>
                  <a:gd name="T23" fmla="*/ 439 h 525"/>
                  <a:gd name="T24" fmla="*/ 72 w 506"/>
                  <a:gd name="T25" fmla="*/ 392 h 525"/>
                  <a:gd name="T26" fmla="*/ 57 w 506"/>
                  <a:gd name="T27" fmla="*/ 382 h 525"/>
                  <a:gd name="T28" fmla="*/ 18 w 506"/>
                  <a:gd name="T29" fmla="*/ 161 h 525"/>
                  <a:gd name="T30" fmla="*/ 56 w 506"/>
                  <a:gd name="T31" fmla="*/ 144 h 525"/>
                  <a:gd name="T32" fmla="*/ 0 w 506"/>
                  <a:gd name="T33" fmla="*/ 21 h 525"/>
                  <a:gd name="T34" fmla="*/ 92 w 506"/>
                  <a:gd name="T35" fmla="*/ 21 h 525"/>
                  <a:gd name="T36" fmla="*/ 403 w 506"/>
                  <a:gd name="T37" fmla="*/ 82 h 525"/>
                  <a:gd name="T38" fmla="*/ 457 w 506"/>
                  <a:gd name="T39" fmla="*/ 0 h 525"/>
                  <a:gd name="T40" fmla="*/ 461 w 506"/>
                  <a:gd name="T41" fmla="*/ 82 h 525"/>
                  <a:gd name="T42" fmla="*/ 455 w 506"/>
                  <a:gd name="T43" fmla="*/ 24 h 525"/>
                  <a:gd name="T44" fmla="*/ 435 w 506"/>
                  <a:gd name="T45" fmla="*/ 82 h 525"/>
                  <a:gd name="T46" fmla="*/ 454 w 506"/>
                  <a:gd name="T47" fmla="*/ 127 h 525"/>
                  <a:gd name="T48" fmla="*/ 49 w 506"/>
                  <a:gd name="T49" fmla="*/ 112 h 525"/>
                  <a:gd name="T50" fmla="*/ 78 w 506"/>
                  <a:gd name="T51" fmla="*/ 127 h 525"/>
                  <a:gd name="T52" fmla="*/ 81 w 506"/>
                  <a:gd name="T53" fmla="*/ 161 h 525"/>
                  <a:gd name="T54" fmla="*/ 426 w 506"/>
                  <a:gd name="T55" fmla="*/ 145 h 525"/>
                  <a:gd name="T56" fmla="*/ 454 w 506"/>
                  <a:gd name="T57" fmla="*/ 127 h 525"/>
                  <a:gd name="T58" fmla="*/ 450 w 506"/>
                  <a:gd name="T59" fmla="*/ 178 h 525"/>
                  <a:gd name="T60" fmla="*/ 65 w 506"/>
                  <a:gd name="T61" fmla="*/ 335 h 525"/>
                  <a:gd name="T62" fmla="*/ 421 w 506"/>
                  <a:gd name="T63" fmla="*/ 349 h 525"/>
                  <a:gd name="T64" fmla="*/ 398 w 506"/>
                  <a:gd name="T65" fmla="*/ 490 h 525"/>
                  <a:gd name="T66" fmla="*/ 356 w 506"/>
                  <a:gd name="T67" fmla="*/ 371 h 525"/>
                  <a:gd name="T68" fmla="*/ 389 w 506"/>
                  <a:gd name="T69" fmla="*/ 496 h 525"/>
                  <a:gd name="T70" fmla="*/ 150 w 506"/>
                  <a:gd name="T71" fmla="*/ 496 h 525"/>
                  <a:gd name="T72" fmla="*/ 108 w 506"/>
                  <a:gd name="T73" fmla="*/ 371 h 525"/>
                  <a:gd name="T74" fmla="*/ 117 w 506"/>
                  <a:gd name="T75" fmla="*/ 496 h 525"/>
                  <a:gd name="T76" fmla="*/ 71 w 506"/>
                  <a:gd name="T77" fmla="*/ 82 h 525"/>
                  <a:gd name="T78" fmla="*/ 51 w 506"/>
                  <a:gd name="T79" fmla="*/ 24 h 525"/>
                  <a:gd name="T80" fmla="*/ 45 w 506"/>
                  <a:gd name="T81" fmla="*/ 82 h 5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506" h="525">
                    <a:moveTo>
                      <a:pt x="506" y="21"/>
                    </a:moveTo>
                    <a:cubicBezTo>
                      <a:pt x="488" y="144"/>
                      <a:pt x="488" y="144"/>
                      <a:pt x="488" y="144"/>
                    </a:cubicBezTo>
                    <a:cubicBezTo>
                      <a:pt x="450" y="144"/>
                      <a:pt x="450" y="144"/>
                      <a:pt x="450" y="144"/>
                    </a:cubicBezTo>
                    <a:cubicBezTo>
                      <a:pt x="449" y="161"/>
                      <a:pt x="449" y="161"/>
                      <a:pt x="449" y="161"/>
                    </a:cubicBezTo>
                    <a:cubicBezTo>
                      <a:pt x="488" y="161"/>
                      <a:pt x="488" y="161"/>
                      <a:pt x="488" y="161"/>
                    </a:cubicBezTo>
                    <a:cubicBezTo>
                      <a:pt x="473" y="361"/>
                      <a:pt x="473" y="361"/>
                      <a:pt x="473" y="361"/>
                    </a:cubicBezTo>
                    <a:cubicBezTo>
                      <a:pt x="473" y="372"/>
                      <a:pt x="462" y="382"/>
                      <a:pt x="450" y="382"/>
                    </a:cubicBezTo>
                    <a:cubicBezTo>
                      <a:pt x="434" y="382"/>
                      <a:pt x="434" y="382"/>
                      <a:pt x="434" y="382"/>
                    </a:cubicBezTo>
                    <a:cubicBezTo>
                      <a:pt x="434" y="392"/>
                      <a:pt x="434" y="392"/>
                      <a:pt x="434" y="392"/>
                    </a:cubicBezTo>
                    <a:cubicBezTo>
                      <a:pt x="463" y="392"/>
                      <a:pt x="463" y="392"/>
                      <a:pt x="463" y="392"/>
                    </a:cubicBezTo>
                    <a:cubicBezTo>
                      <a:pt x="463" y="439"/>
                      <a:pt x="463" y="439"/>
                      <a:pt x="463" y="439"/>
                    </a:cubicBezTo>
                    <a:cubicBezTo>
                      <a:pt x="463" y="448"/>
                      <a:pt x="450" y="455"/>
                      <a:pt x="434" y="455"/>
                    </a:cubicBezTo>
                    <a:cubicBezTo>
                      <a:pt x="434" y="510"/>
                      <a:pt x="434" y="510"/>
                      <a:pt x="434" y="510"/>
                    </a:cubicBezTo>
                    <a:cubicBezTo>
                      <a:pt x="434" y="518"/>
                      <a:pt x="427" y="525"/>
                      <a:pt x="418" y="525"/>
                    </a:cubicBezTo>
                    <a:cubicBezTo>
                      <a:pt x="328" y="525"/>
                      <a:pt x="328" y="525"/>
                      <a:pt x="328" y="525"/>
                    </a:cubicBezTo>
                    <a:cubicBezTo>
                      <a:pt x="328" y="392"/>
                      <a:pt x="328" y="392"/>
                      <a:pt x="328" y="392"/>
                    </a:cubicBezTo>
                    <a:cubicBezTo>
                      <a:pt x="328" y="383"/>
                      <a:pt x="318" y="376"/>
                      <a:pt x="307" y="376"/>
                    </a:cubicBezTo>
                    <a:cubicBezTo>
                      <a:pt x="200" y="376"/>
                      <a:pt x="200" y="376"/>
                      <a:pt x="200" y="376"/>
                    </a:cubicBezTo>
                    <a:cubicBezTo>
                      <a:pt x="188" y="376"/>
                      <a:pt x="179" y="383"/>
                      <a:pt x="179" y="392"/>
                    </a:cubicBezTo>
                    <a:cubicBezTo>
                      <a:pt x="179" y="525"/>
                      <a:pt x="179" y="525"/>
                      <a:pt x="179" y="525"/>
                    </a:cubicBezTo>
                    <a:cubicBezTo>
                      <a:pt x="89" y="525"/>
                      <a:pt x="89" y="525"/>
                      <a:pt x="89" y="525"/>
                    </a:cubicBezTo>
                    <a:cubicBezTo>
                      <a:pt x="80" y="525"/>
                      <a:pt x="72" y="518"/>
                      <a:pt x="72" y="510"/>
                    </a:cubicBezTo>
                    <a:cubicBezTo>
                      <a:pt x="72" y="455"/>
                      <a:pt x="72" y="455"/>
                      <a:pt x="72" y="455"/>
                    </a:cubicBezTo>
                    <a:cubicBezTo>
                      <a:pt x="56" y="455"/>
                      <a:pt x="44" y="448"/>
                      <a:pt x="44" y="439"/>
                    </a:cubicBezTo>
                    <a:cubicBezTo>
                      <a:pt x="44" y="392"/>
                      <a:pt x="44" y="392"/>
                      <a:pt x="44" y="392"/>
                    </a:cubicBezTo>
                    <a:cubicBezTo>
                      <a:pt x="72" y="392"/>
                      <a:pt x="72" y="392"/>
                      <a:pt x="72" y="392"/>
                    </a:cubicBezTo>
                    <a:cubicBezTo>
                      <a:pt x="72" y="382"/>
                      <a:pt x="72" y="382"/>
                      <a:pt x="72" y="382"/>
                    </a:cubicBezTo>
                    <a:cubicBezTo>
                      <a:pt x="57" y="382"/>
                      <a:pt x="57" y="382"/>
                      <a:pt x="57" y="382"/>
                    </a:cubicBezTo>
                    <a:cubicBezTo>
                      <a:pt x="44" y="382"/>
                      <a:pt x="34" y="372"/>
                      <a:pt x="34" y="361"/>
                    </a:cubicBezTo>
                    <a:cubicBezTo>
                      <a:pt x="18" y="161"/>
                      <a:pt x="18" y="161"/>
                      <a:pt x="18" y="161"/>
                    </a:cubicBezTo>
                    <a:cubicBezTo>
                      <a:pt x="58" y="161"/>
                      <a:pt x="58" y="161"/>
                      <a:pt x="58" y="161"/>
                    </a:cubicBezTo>
                    <a:cubicBezTo>
                      <a:pt x="56" y="144"/>
                      <a:pt x="56" y="144"/>
                      <a:pt x="56" y="144"/>
                    </a:cubicBezTo>
                    <a:cubicBezTo>
                      <a:pt x="18" y="144"/>
                      <a:pt x="18" y="144"/>
                      <a:pt x="18" y="144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2" y="7"/>
                      <a:pt x="31" y="0"/>
                      <a:pt x="49" y="0"/>
                    </a:cubicBezTo>
                    <a:cubicBezTo>
                      <a:pt x="73" y="0"/>
                      <a:pt x="80" y="3"/>
                      <a:pt x="92" y="21"/>
                    </a:cubicBezTo>
                    <a:cubicBezTo>
                      <a:pt x="103" y="82"/>
                      <a:pt x="103" y="82"/>
                      <a:pt x="103" y="82"/>
                    </a:cubicBezTo>
                    <a:cubicBezTo>
                      <a:pt x="403" y="82"/>
                      <a:pt x="403" y="82"/>
                      <a:pt x="403" y="82"/>
                    </a:cubicBezTo>
                    <a:cubicBezTo>
                      <a:pt x="415" y="21"/>
                      <a:pt x="415" y="21"/>
                      <a:pt x="415" y="21"/>
                    </a:cubicBezTo>
                    <a:cubicBezTo>
                      <a:pt x="426" y="3"/>
                      <a:pt x="433" y="0"/>
                      <a:pt x="457" y="0"/>
                    </a:cubicBezTo>
                    <a:cubicBezTo>
                      <a:pt x="475" y="0"/>
                      <a:pt x="504" y="7"/>
                      <a:pt x="506" y="21"/>
                    </a:cubicBezTo>
                    <a:close/>
                    <a:moveTo>
                      <a:pt x="461" y="82"/>
                    </a:moveTo>
                    <a:cubicBezTo>
                      <a:pt x="469" y="32"/>
                      <a:pt x="469" y="32"/>
                      <a:pt x="469" y="32"/>
                    </a:cubicBezTo>
                    <a:cubicBezTo>
                      <a:pt x="469" y="24"/>
                      <a:pt x="463" y="24"/>
                      <a:pt x="455" y="24"/>
                    </a:cubicBezTo>
                    <a:cubicBezTo>
                      <a:pt x="450" y="24"/>
                      <a:pt x="447" y="26"/>
                      <a:pt x="445" y="32"/>
                    </a:cubicBezTo>
                    <a:cubicBezTo>
                      <a:pt x="435" y="82"/>
                      <a:pt x="435" y="82"/>
                      <a:pt x="435" y="82"/>
                    </a:cubicBezTo>
                    <a:lnTo>
                      <a:pt x="461" y="82"/>
                    </a:lnTo>
                    <a:close/>
                    <a:moveTo>
                      <a:pt x="454" y="127"/>
                    </a:moveTo>
                    <a:cubicBezTo>
                      <a:pt x="457" y="112"/>
                      <a:pt x="457" y="112"/>
                      <a:pt x="457" y="112"/>
                    </a:cubicBezTo>
                    <a:cubicBezTo>
                      <a:pt x="49" y="112"/>
                      <a:pt x="49" y="112"/>
                      <a:pt x="49" y="112"/>
                    </a:cubicBezTo>
                    <a:cubicBezTo>
                      <a:pt x="52" y="127"/>
                      <a:pt x="52" y="127"/>
                      <a:pt x="52" y="127"/>
                    </a:cubicBezTo>
                    <a:cubicBezTo>
                      <a:pt x="78" y="127"/>
                      <a:pt x="78" y="127"/>
                      <a:pt x="78" y="127"/>
                    </a:cubicBezTo>
                    <a:cubicBezTo>
                      <a:pt x="80" y="145"/>
                      <a:pt x="80" y="145"/>
                      <a:pt x="80" y="145"/>
                    </a:cubicBezTo>
                    <a:cubicBezTo>
                      <a:pt x="81" y="161"/>
                      <a:pt x="81" y="161"/>
                      <a:pt x="81" y="161"/>
                    </a:cubicBezTo>
                    <a:cubicBezTo>
                      <a:pt x="425" y="161"/>
                      <a:pt x="425" y="161"/>
                      <a:pt x="425" y="161"/>
                    </a:cubicBezTo>
                    <a:cubicBezTo>
                      <a:pt x="426" y="145"/>
                      <a:pt x="426" y="145"/>
                      <a:pt x="426" y="145"/>
                    </a:cubicBezTo>
                    <a:cubicBezTo>
                      <a:pt x="428" y="127"/>
                      <a:pt x="428" y="127"/>
                      <a:pt x="428" y="127"/>
                    </a:cubicBezTo>
                    <a:lnTo>
                      <a:pt x="454" y="127"/>
                    </a:lnTo>
                    <a:close/>
                    <a:moveTo>
                      <a:pt x="441" y="335"/>
                    </a:moveTo>
                    <a:cubicBezTo>
                      <a:pt x="450" y="178"/>
                      <a:pt x="450" y="178"/>
                      <a:pt x="450" y="178"/>
                    </a:cubicBezTo>
                    <a:cubicBezTo>
                      <a:pt x="56" y="178"/>
                      <a:pt x="56" y="178"/>
                      <a:pt x="56" y="178"/>
                    </a:cubicBezTo>
                    <a:cubicBezTo>
                      <a:pt x="65" y="335"/>
                      <a:pt x="65" y="335"/>
                      <a:pt x="65" y="335"/>
                    </a:cubicBezTo>
                    <a:cubicBezTo>
                      <a:pt x="65" y="343"/>
                      <a:pt x="74" y="349"/>
                      <a:pt x="85" y="349"/>
                    </a:cubicBezTo>
                    <a:cubicBezTo>
                      <a:pt x="421" y="349"/>
                      <a:pt x="421" y="349"/>
                      <a:pt x="421" y="349"/>
                    </a:cubicBezTo>
                    <a:cubicBezTo>
                      <a:pt x="432" y="349"/>
                      <a:pt x="441" y="343"/>
                      <a:pt x="441" y="335"/>
                    </a:cubicBezTo>
                    <a:close/>
                    <a:moveTo>
                      <a:pt x="398" y="490"/>
                    </a:moveTo>
                    <a:cubicBezTo>
                      <a:pt x="398" y="371"/>
                      <a:pt x="398" y="371"/>
                      <a:pt x="398" y="371"/>
                    </a:cubicBezTo>
                    <a:cubicBezTo>
                      <a:pt x="356" y="371"/>
                      <a:pt x="356" y="371"/>
                      <a:pt x="356" y="371"/>
                    </a:cubicBezTo>
                    <a:cubicBezTo>
                      <a:pt x="356" y="496"/>
                      <a:pt x="356" y="496"/>
                      <a:pt x="356" y="496"/>
                    </a:cubicBezTo>
                    <a:cubicBezTo>
                      <a:pt x="389" y="496"/>
                      <a:pt x="389" y="496"/>
                      <a:pt x="389" y="496"/>
                    </a:cubicBezTo>
                    <a:cubicBezTo>
                      <a:pt x="394" y="496"/>
                      <a:pt x="398" y="496"/>
                      <a:pt x="398" y="490"/>
                    </a:cubicBezTo>
                    <a:close/>
                    <a:moveTo>
                      <a:pt x="150" y="496"/>
                    </a:moveTo>
                    <a:cubicBezTo>
                      <a:pt x="150" y="371"/>
                      <a:pt x="150" y="371"/>
                      <a:pt x="150" y="371"/>
                    </a:cubicBezTo>
                    <a:cubicBezTo>
                      <a:pt x="108" y="371"/>
                      <a:pt x="108" y="371"/>
                      <a:pt x="108" y="371"/>
                    </a:cubicBezTo>
                    <a:cubicBezTo>
                      <a:pt x="108" y="490"/>
                      <a:pt x="108" y="490"/>
                      <a:pt x="108" y="490"/>
                    </a:cubicBezTo>
                    <a:cubicBezTo>
                      <a:pt x="108" y="496"/>
                      <a:pt x="112" y="496"/>
                      <a:pt x="117" y="496"/>
                    </a:cubicBezTo>
                    <a:lnTo>
                      <a:pt x="150" y="496"/>
                    </a:lnTo>
                    <a:close/>
                    <a:moveTo>
                      <a:pt x="71" y="82"/>
                    </a:moveTo>
                    <a:cubicBezTo>
                      <a:pt x="61" y="32"/>
                      <a:pt x="61" y="32"/>
                      <a:pt x="61" y="32"/>
                    </a:cubicBezTo>
                    <a:cubicBezTo>
                      <a:pt x="60" y="26"/>
                      <a:pt x="57" y="24"/>
                      <a:pt x="51" y="24"/>
                    </a:cubicBezTo>
                    <a:cubicBezTo>
                      <a:pt x="43" y="24"/>
                      <a:pt x="37" y="24"/>
                      <a:pt x="37" y="32"/>
                    </a:cubicBezTo>
                    <a:cubicBezTo>
                      <a:pt x="45" y="82"/>
                      <a:pt x="45" y="82"/>
                      <a:pt x="45" y="82"/>
                    </a:cubicBezTo>
                    <a:lnTo>
                      <a:pt x="71" y="8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6" name="í$ḻíde">
                <a:extLst>
                  <a:ext uri="{FF2B5EF4-FFF2-40B4-BE49-F238E27FC236}">
                    <a16:creationId xmlns:a16="http://schemas.microsoft.com/office/drawing/2014/main" id="{695C5E4D-2D7D-4528-9B96-E816DF709A4A}"/>
                  </a:ext>
                </a:extLst>
              </p:cNvPr>
              <p:cNvSpPr/>
              <p:nvPr/>
            </p:nvSpPr>
            <p:spPr bwMode="auto">
              <a:xfrm>
                <a:off x="2144609" y="5142503"/>
                <a:ext cx="604838" cy="3175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  <p:pic>
        <p:nvPicPr>
          <p:cNvPr id="73" name="图片 72">
            <a:extLst>
              <a:ext uri="{FF2B5EF4-FFF2-40B4-BE49-F238E27FC236}">
                <a16:creationId xmlns:a16="http://schemas.microsoft.com/office/drawing/2014/main" id="{84291F52-4FC8-45D2-8923-28212950F87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22" t="7796" r="24414" b="7796"/>
          <a:stretch/>
        </p:blipFill>
        <p:spPr>
          <a:xfrm>
            <a:off x="6084433" y="0"/>
            <a:ext cx="6091570" cy="6858000"/>
          </a:xfrm>
          <a:custGeom>
            <a:avLst/>
            <a:gdLst>
              <a:gd name="connsiteX0" fmla="*/ 516982 w 6091570"/>
              <a:gd name="connsiteY0" fmla="*/ 0 h 6858000"/>
              <a:gd name="connsiteX1" fmla="*/ 6091570 w 6091570"/>
              <a:gd name="connsiteY1" fmla="*/ 0 h 6858000"/>
              <a:gd name="connsiteX2" fmla="*/ 6091570 w 6091570"/>
              <a:gd name="connsiteY2" fmla="*/ 6858000 h 6858000"/>
              <a:gd name="connsiteX3" fmla="*/ 516982 w 6091570"/>
              <a:gd name="connsiteY3" fmla="*/ 6858000 h 6858000"/>
              <a:gd name="connsiteX4" fmla="*/ 429910 w 6091570"/>
              <a:gd name="connsiteY4" fmla="*/ 6575030 h 6858000"/>
              <a:gd name="connsiteX5" fmla="*/ 0 w 6091570"/>
              <a:gd name="connsiteY5" fmla="*/ 3429000 h 6858000"/>
              <a:gd name="connsiteX6" fmla="*/ 429910 w 6091570"/>
              <a:gd name="connsiteY6" fmla="*/ 28297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1570" h="6858000">
                <a:moveTo>
                  <a:pt x="516982" y="0"/>
                </a:moveTo>
                <a:lnTo>
                  <a:pt x="6091570" y="0"/>
                </a:lnTo>
                <a:lnTo>
                  <a:pt x="6091570" y="6858000"/>
                </a:lnTo>
                <a:lnTo>
                  <a:pt x="516982" y="6858000"/>
                </a:lnTo>
                <a:lnTo>
                  <a:pt x="429910" y="6575030"/>
                </a:lnTo>
                <a:cubicBezTo>
                  <a:pt x="154398" y="5623308"/>
                  <a:pt x="0" y="4556166"/>
                  <a:pt x="0" y="3429000"/>
                </a:cubicBezTo>
                <a:cubicBezTo>
                  <a:pt x="0" y="2301834"/>
                  <a:pt x="154398" y="1234692"/>
                  <a:pt x="429910" y="282971"/>
                </a:cubicBezTo>
                <a:close/>
              </a:path>
            </a:pathLst>
          </a:custGeom>
        </p:spPr>
      </p:pic>
      <p:sp>
        <p:nvSpPr>
          <p:cNvPr id="74" name="椭圆 73">
            <a:extLst>
              <a:ext uri="{FF2B5EF4-FFF2-40B4-BE49-F238E27FC236}">
                <a16:creationId xmlns:a16="http://schemas.microsoft.com/office/drawing/2014/main" id="{A5684507-4BF0-4F54-AB48-BA982F6C96F6}"/>
              </a:ext>
            </a:extLst>
          </p:cNvPr>
          <p:cNvSpPr/>
          <p:nvPr userDrawn="1"/>
        </p:nvSpPr>
        <p:spPr>
          <a:xfrm>
            <a:off x="6070035" y="-3827584"/>
            <a:ext cx="8719320" cy="14513168"/>
          </a:xfrm>
          <a:prstGeom prst="ellipse">
            <a:avLst/>
          </a:prstGeom>
          <a:gradFill flip="none" rotWithShape="1">
            <a:gsLst>
              <a:gs pos="0">
                <a:srgbClr val="187FFF">
                  <a:lumMod val="93000"/>
                </a:srgbClr>
              </a:gs>
              <a:gs pos="100000">
                <a:srgbClr val="0679E4">
                  <a:alpha val="72000"/>
                  <a:lumMod val="92000"/>
                  <a:lumOff val="8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400" b="1">
              <a:solidFill>
                <a:schemeClr val="bg1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75" name="椭圆 74">
            <a:extLst>
              <a:ext uri="{FF2B5EF4-FFF2-40B4-BE49-F238E27FC236}">
                <a16:creationId xmlns:a16="http://schemas.microsoft.com/office/drawing/2014/main" id="{DA8C0184-EAE0-48E4-BC41-56CF1C6D8639}"/>
              </a:ext>
            </a:extLst>
          </p:cNvPr>
          <p:cNvSpPr/>
          <p:nvPr userDrawn="1"/>
        </p:nvSpPr>
        <p:spPr>
          <a:xfrm>
            <a:off x="5904894" y="-3767391"/>
            <a:ext cx="8719320" cy="14513168"/>
          </a:xfrm>
          <a:prstGeom prst="ellipse">
            <a:avLst/>
          </a:prstGeom>
          <a:gradFill flip="none" rotWithShape="1">
            <a:gsLst>
              <a:gs pos="0">
                <a:srgbClr val="0679E4">
                  <a:lumMod val="91000"/>
                  <a:alpha val="47000"/>
                </a:srgbClr>
              </a:gs>
              <a:gs pos="100000">
                <a:srgbClr val="0679E4">
                  <a:lumMod val="92000"/>
                  <a:lumOff val="8000"/>
                  <a:alpha val="14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588603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>
            <a:extLst>
              <a:ext uri="{FF2B5EF4-FFF2-40B4-BE49-F238E27FC236}">
                <a16:creationId xmlns:a16="http://schemas.microsoft.com/office/drawing/2014/main" id="{D3BBE6C8-2310-41B2-9D2A-30D64562A20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96" b="779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608612BD-8039-4F86-9CCA-68E123BE1A2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任意多边形: 形状 7">
            <a:extLst>
              <a:ext uri="{FF2B5EF4-FFF2-40B4-BE49-F238E27FC236}">
                <a16:creationId xmlns:a16="http://schemas.microsoft.com/office/drawing/2014/main" id="{9C02EEE1-D47F-4F0E-AC06-F5381E491323}"/>
              </a:ext>
            </a:extLst>
          </p:cNvPr>
          <p:cNvSpPr/>
          <p:nvPr userDrawn="1"/>
        </p:nvSpPr>
        <p:spPr>
          <a:xfrm>
            <a:off x="-439329" y="6284651"/>
            <a:ext cx="13070657" cy="1071911"/>
          </a:xfrm>
          <a:custGeom>
            <a:avLst/>
            <a:gdLst>
              <a:gd name="connsiteX0" fmla="*/ 0 w 13070657"/>
              <a:gd name="connsiteY0" fmla="*/ 0 h 1071911"/>
              <a:gd name="connsiteX1" fmla="*/ 81904 w 13070657"/>
              <a:gd name="connsiteY1" fmla="*/ 23466 h 1071911"/>
              <a:gd name="connsiteX2" fmla="*/ 6535329 w 13070657"/>
              <a:gd name="connsiteY2" fmla="*/ 472027 h 1071911"/>
              <a:gd name="connsiteX3" fmla="*/ 12988754 w 13070657"/>
              <a:gd name="connsiteY3" fmla="*/ 23466 h 1071911"/>
              <a:gd name="connsiteX4" fmla="*/ 13070657 w 13070657"/>
              <a:gd name="connsiteY4" fmla="*/ 0 h 1071911"/>
              <a:gd name="connsiteX5" fmla="*/ 13070657 w 13070657"/>
              <a:gd name="connsiteY5" fmla="*/ 1071911 h 1071911"/>
              <a:gd name="connsiteX6" fmla="*/ 0 w 13070657"/>
              <a:gd name="connsiteY6" fmla="*/ 1071911 h 10719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070657" h="1071911">
                <a:moveTo>
                  <a:pt x="0" y="0"/>
                </a:moveTo>
                <a:lnTo>
                  <a:pt x="81904" y="23466"/>
                </a:lnTo>
                <a:cubicBezTo>
                  <a:pt x="1145142" y="287067"/>
                  <a:pt x="3634252" y="472027"/>
                  <a:pt x="6535329" y="472027"/>
                </a:cubicBezTo>
                <a:cubicBezTo>
                  <a:pt x="9436406" y="472027"/>
                  <a:pt x="11925516" y="287067"/>
                  <a:pt x="12988754" y="23466"/>
                </a:cubicBezTo>
                <a:lnTo>
                  <a:pt x="13070657" y="0"/>
                </a:lnTo>
                <a:lnTo>
                  <a:pt x="13070657" y="1071911"/>
                </a:lnTo>
                <a:lnTo>
                  <a:pt x="0" y="1071911"/>
                </a:lnTo>
                <a:close/>
              </a:path>
            </a:pathLst>
          </a:custGeom>
          <a:gradFill flip="none" rotWithShape="1">
            <a:gsLst>
              <a:gs pos="0">
                <a:srgbClr val="187FFF">
                  <a:lumMod val="93000"/>
                </a:srgbClr>
              </a:gs>
              <a:gs pos="100000">
                <a:srgbClr val="0679E4">
                  <a:alpha val="72000"/>
                  <a:lumMod val="92000"/>
                  <a:lumOff val="8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400" b="1">
              <a:solidFill>
                <a:schemeClr val="bg1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9" name="任意多边形: 形状 8">
            <a:extLst>
              <a:ext uri="{FF2B5EF4-FFF2-40B4-BE49-F238E27FC236}">
                <a16:creationId xmlns:a16="http://schemas.microsoft.com/office/drawing/2014/main" id="{2B9E4C34-11A4-4CC2-AFBA-822059957A66}"/>
              </a:ext>
            </a:extLst>
          </p:cNvPr>
          <p:cNvSpPr/>
          <p:nvPr userDrawn="1"/>
        </p:nvSpPr>
        <p:spPr>
          <a:xfrm>
            <a:off x="-439329" y="6161768"/>
            <a:ext cx="13070657" cy="1071911"/>
          </a:xfrm>
          <a:custGeom>
            <a:avLst/>
            <a:gdLst>
              <a:gd name="connsiteX0" fmla="*/ 0 w 13070657"/>
              <a:gd name="connsiteY0" fmla="*/ 0 h 1071911"/>
              <a:gd name="connsiteX1" fmla="*/ 81904 w 13070657"/>
              <a:gd name="connsiteY1" fmla="*/ 23466 h 1071911"/>
              <a:gd name="connsiteX2" fmla="*/ 6535329 w 13070657"/>
              <a:gd name="connsiteY2" fmla="*/ 472027 h 1071911"/>
              <a:gd name="connsiteX3" fmla="*/ 12988754 w 13070657"/>
              <a:gd name="connsiteY3" fmla="*/ 23466 h 1071911"/>
              <a:gd name="connsiteX4" fmla="*/ 13070657 w 13070657"/>
              <a:gd name="connsiteY4" fmla="*/ 0 h 1071911"/>
              <a:gd name="connsiteX5" fmla="*/ 13070657 w 13070657"/>
              <a:gd name="connsiteY5" fmla="*/ 1071911 h 1071911"/>
              <a:gd name="connsiteX6" fmla="*/ 0 w 13070657"/>
              <a:gd name="connsiteY6" fmla="*/ 1071911 h 10719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070657" h="1071911">
                <a:moveTo>
                  <a:pt x="0" y="0"/>
                </a:moveTo>
                <a:lnTo>
                  <a:pt x="81904" y="23466"/>
                </a:lnTo>
                <a:cubicBezTo>
                  <a:pt x="1145142" y="287067"/>
                  <a:pt x="3634252" y="472027"/>
                  <a:pt x="6535329" y="472027"/>
                </a:cubicBezTo>
                <a:cubicBezTo>
                  <a:pt x="9436406" y="472027"/>
                  <a:pt x="11925516" y="287067"/>
                  <a:pt x="12988754" y="23466"/>
                </a:cubicBezTo>
                <a:lnTo>
                  <a:pt x="13070657" y="0"/>
                </a:lnTo>
                <a:lnTo>
                  <a:pt x="13070657" y="1071911"/>
                </a:lnTo>
                <a:lnTo>
                  <a:pt x="0" y="1071911"/>
                </a:lnTo>
                <a:close/>
              </a:path>
            </a:pathLst>
          </a:custGeom>
          <a:gradFill flip="none" rotWithShape="1">
            <a:gsLst>
              <a:gs pos="0">
                <a:srgbClr val="44A3FA"/>
              </a:gs>
              <a:gs pos="100000">
                <a:srgbClr val="0566BF">
                  <a:alpha val="71765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D897B368-92BA-4FC6-BB0D-0E16AD2FD5C4}"/>
              </a:ext>
            </a:extLst>
          </p:cNvPr>
          <p:cNvGrpSpPr/>
          <p:nvPr userDrawn="1"/>
        </p:nvGrpSpPr>
        <p:grpSpPr>
          <a:xfrm>
            <a:off x="9872307" y="229015"/>
            <a:ext cx="2128724" cy="447654"/>
            <a:chOff x="9062820" y="171031"/>
            <a:chExt cx="2680191" cy="563622"/>
          </a:xfrm>
        </p:grpSpPr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7175D7E7-28D0-4C2D-B405-D40426A8AFF0}"/>
                </a:ext>
              </a:extLst>
            </p:cNvPr>
            <p:cNvGrpSpPr/>
            <p:nvPr/>
          </p:nvGrpSpPr>
          <p:grpSpPr>
            <a:xfrm>
              <a:off x="9062820" y="171031"/>
              <a:ext cx="563118" cy="563622"/>
              <a:chOff x="1560409" y="2069897"/>
              <a:chExt cx="1776413" cy="1778000"/>
            </a:xfrm>
          </p:grpSpPr>
          <p:sp>
            <p:nvSpPr>
              <p:cNvPr id="126" name="îS1îḋé">
                <a:extLst>
                  <a:ext uri="{FF2B5EF4-FFF2-40B4-BE49-F238E27FC236}">
                    <a16:creationId xmlns:a16="http://schemas.microsoft.com/office/drawing/2014/main" id="{935F1987-71AA-4002-9DEA-E5059EB94898}"/>
                  </a:ext>
                </a:extLst>
              </p:cNvPr>
              <p:cNvSpPr/>
              <p:nvPr/>
            </p:nvSpPr>
            <p:spPr bwMode="auto">
              <a:xfrm>
                <a:off x="1560409" y="2069897"/>
                <a:ext cx="1776413" cy="1778000"/>
              </a:xfrm>
              <a:prstGeom prst="ellipse">
                <a:avLst/>
              </a:prstGeom>
              <a:noFill/>
              <a:ln w="15875" cap="flat">
                <a:solidFill>
                  <a:srgbClr val="0679E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7" name="îṣḷïďé">
                <a:extLst>
                  <a:ext uri="{FF2B5EF4-FFF2-40B4-BE49-F238E27FC236}">
                    <a16:creationId xmlns:a16="http://schemas.microsoft.com/office/drawing/2014/main" id="{C3F0160B-8589-42D6-9551-0A5C87A4569F}"/>
                  </a:ext>
                </a:extLst>
              </p:cNvPr>
              <p:cNvSpPr/>
              <p:nvPr/>
            </p:nvSpPr>
            <p:spPr bwMode="auto">
              <a:xfrm>
                <a:off x="1779484" y="2288972"/>
                <a:ext cx="1336675" cy="1338263"/>
              </a:xfrm>
              <a:prstGeom prst="ellipse">
                <a:avLst/>
              </a:prstGeom>
              <a:noFill/>
              <a:ln w="6350" cap="flat">
                <a:solidFill>
                  <a:srgbClr val="0679E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E677FAA0-5201-4E71-B72D-FD8D5C4F1C75}"/>
                </a:ext>
              </a:extLst>
            </p:cNvPr>
            <p:cNvGrpSpPr/>
            <p:nvPr/>
          </p:nvGrpSpPr>
          <p:grpSpPr>
            <a:xfrm>
              <a:off x="9088736" y="189399"/>
              <a:ext cx="511285" cy="526886"/>
              <a:chOff x="1641372" y="4491628"/>
              <a:chExt cx="1612900" cy="1662113"/>
            </a:xfrm>
            <a:solidFill>
              <a:srgbClr val="0679E4"/>
            </a:solidFill>
          </p:grpSpPr>
          <p:sp>
            <p:nvSpPr>
              <p:cNvPr id="69" name="ïś1íďê">
                <a:extLst>
                  <a:ext uri="{FF2B5EF4-FFF2-40B4-BE49-F238E27FC236}">
                    <a16:creationId xmlns:a16="http://schemas.microsoft.com/office/drawing/2014/main" id="{3E7CE52A-B9E7-44F0-B8D4-3A3AE41D8397}"/>
                  </a:ext>
                </a:extLst>
              </p:cNvPr>
              <p:cNvSpPr/>
              <p:nvPr/>
            </p:nvSpPr>
            <p:spPr bwMode="auto">
              <a:xfrm>
                <a:off x="2889147" y="4701178"/>
                <a:ext cx="153988" cy="138113"/>
              </a:xfrm>
              <a:custGeom>
                <a:avLst/>
                <a:gdLst>
                  <a:gd name="T0" fmla="*/ 62 w 83"/>
                  <a:gd name="T1" fmla="*/ 8 h 75"/>
                  <a:gd name="T2" fmla="*/ 53 w 83"/>
                  <a:gd name="T3" fmla="*/ 10 h 75"/>
                  <a:gd name="T4" fmla="*/ 57 w 83"/>
                  <a:gd name="T5" fmla="*/ 0 h 75"/>
                  <a:gd name="T6" fmla="*/ 44 w 83"/>
                  <a:gd name="T7" fmla="*/ 21 h 75"/>
                  <a:gd name="T8" fmla="*/ 58 w 83"/>
                  <a:gd name="T9" fmla="*/ 11 h 75"/>
                  <a:gd name="T10" fmla="*/ 54 w 83"/>
                  <a:gd name="T11" fmla="*/ 18 h 75"/>
                  <a:gd name="T12" fmla="*/ 28 w 83"/>
                  <a:gd name="T13" fmla="*/ 18 h 75"/>
                  <a:gd name="T14" fmla="*/ 19 w 83"/>
                  <a:gd name="T15" fmla="*/ 17 h 75"/>
                  <a:gd name="T16" fmla="*/ 25 w 83"/>
                  <a:gd name="T17" fmla="*/ 12 h 75"/>
                  <a:gd name="T18" fmla="*/ 1 w 83"/>
                  <a:gd name="T19" fmla="*/ 30 h 75"/>
                  <a:gd name="T20" fmla="*/ 13 w 83"/>
                  <a:gd name="T21" fmla="*/ 24 h 75"/>
                  <a:gd name="T22" fmla="*/ 36 w 83"/>
                  <a:gd name="T23" fmla="*/ 28 h 75"/>
                  <a:gd name="T24" fmla="*/ 22 w 83"/>
                  <a:gd name="T25" fmla="*/ 35 h 75"/>
                  <a:gd name="T26" fmla="*/ 45 w 83"/>
                  <a:gd name="T27" fmla="*/ 41 h 75"/>
                  <a:gd name="T28" fmla="*/ 42 w 83"/>
                  <a:gd name="T29" fmla="*/ 41 h 75"/>
                  <a:gd name="T30" fmla="*/ 35 w 83"/>
                  <a:gd name="T31" fmla="*/ 40 h 75"/>
                  <a:gd name="T32" fmla="*/ 37 w 83"/>
                  <a:gd name="T33" fmla="*/ 45 h 75"/>
                  <a:gd name="T34" fmla="*/ 12 w 83"/>
                  <a:gd name="T35" fmla="*/ 34 h 75"/>
                  <a:gd name="T36" fmla="*/ 9 w 83"/>
                  <a:gd name="T37" fmla="*/ 35 h 75"/>
                  <a:gd name="T38" fmla="*/ 20 w 83"/>
                  <a:gd name="T39" fmla="*/ 64 h 75"/>
                  <a:gd name="T40" fmla="*/ 0 w 83"/>
                  <a:gd name="T41" fmla="*/ 57 h 75"/>
                  <a:gd name="T42" fmla="*/ 35 w 83"/>
                  <a:gd name="T43" fmla="*/ 58 h 75"/>
                  <a:gd name="T44" fmla="*/ 46 w 83"/>
                  <a:gd name="T45" fmla="*/ 57 h 75"/>
                  <a:gd name="T46" fmla="*/ 42 w 83"/>
                  <a:gd name="T47" fmla="*/ 48 h 75"/>
                  <a:gd name="T48" fmla="*/ 62 w 83"/>
                  <a:gd name="T49" fmla="*/ 57 h 75"/>
                  <a:gd name="T50" fmla="*/ 61 w 83"/>
                  <a:gd name="T51" fmla="*/ 35 h 75"/>
                  <a:gd name="T52" fmla="*/ 62 w 83"/>
                  <a:gd name="T53" fmla="*/ 34 h 75"/>
                  <a:gd name="T54" fmla="*/ 66 w 83"/>
                  <a:gd name="T55" fmla="*/ 16 h 75"/>
                  <a:gd name="T56" fmla="*/ 63 w 83"/>
                  <a:gd name="T57" fmla="*/ 44 h 75"/>
                  <a:gd name="T58" fmla="*/ 54 w 83"/>
                  <a:gd name="T59" fmla="*/ 32 h 75"/>
                  <a:gd name="T60" fmla="*/ 60 w 83"/>
                  <a:gd name="T61" fmla="*/ 27 h 75"/>
                  <a:gd name="T62" fmla="*/ 67 w 83"/>
                  <a:gd name="T63" fmla="*/ 18 h 75"/>
                  <a:gd name="T64" fmla="*/ 77 w 83"/>
                  <a:gd name="T65" fmla="*/ 23 h 75"/>
                  <a:gd name="T66" fmla="*/ 60 w 83"/>
                  <a:gd name="T67" fmla="*/ 27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83" h="75">
                    <a:moveTo>
                      <a:pt x="66" y="16"/>
                    </a:moveTo>
                    <a:cubicBezTo>
                      <a:pt x="65" y="13"/>
                      <a:pt x="63" y="11"/>
                      <a:pt x="62" y="8"/>
                    </a:cubicBezTo>
                    <a:cubicBezTo>
                      <a:pt x="59" y="9"/>
                      <a:pt x="57" y="9"/>
                      <a:pt x="54" y="10"/>
                    </a:cubicBezTo>
                    <a:cubicBezTo>
                      <a:pt x="54" y="10"/>
                      <a:pt x="53" y="10"/>
                      <a:pt x="53" y="10"/>
                    </a:cubicBezTo>
                    <a:cubicBezTo>
                      <a:pt x="54" y="7"/>
                      <a:pt x="57" y="6"/>
                      <a:pt x="59" y="3"/>
                    </a:cubicBezTo>
                    <a:cubicBezTo>
                      <a:pt x="58" y="2"/>
                      <a:pt x="58" y="1"/>
                      <a:pt x="57" y="0"/>
                    </a:cubicBezTo>
                    <a:cubicBezTo>
                      <a:pt x="48" y="1"/>
                      <a:pt x="37" y="9"/>
                      <a:pt x="42" y="19"/>
                    </a:cubicBezTo>
                    <a:cubicBezTo>
                      <a:pt x="42" y="19"/>
                      <a:pt x="43" y="20"/>
                      <a:pt x="44" y="21"/>
                    </a:cubicBezTo>
                    <a:cubicBezTo>
                      <a:pt x="47" y="19"/>
                      <a:pt x="48" y="15"/>
                      <a:pt x="51" y="14"/>
                    </a:cubicBezTo>
                    <a:cubicBezTo>
                      <a:pt x="53" y="13"/>
                      <a:pt x="55" y="13"/>
                      <a:pt x="58" y="11"/>
                    </a:cubicBezTo>
                    <a:cubicBezTo>
                      <a:pt x="58" y="11"/>
                      <a:pt x="59" y="11"/>
                      <a:pt x="59" y="11"/>
                    </a:cubicBezTo>
                    <a:cubicBezTo>
                      <a:pt x="57" y="14"/>
                      <a:pt x="56" y="16"/>
                      <a:pt x="54" y="18"/>
                    </a:cubicBezTo>
                    <a:cubicBezTo>
                      <a:pt x="54" y="21"/>
                      <a:pt x="55" y="24"/>
                      <a:pt x="54" y="27"/>
                    </a:cubicBezTo>
                    <a:cubicBezTo>
                      <a:pt x="54" y="27"/>
                      <a:pt x="30" y="18"/>
                      <a:pt x="28" y="18"/>
                    </a:cubicBezTo>
                    <a:cubicBezTo>
                      <a:pt x="25" y="17"/>
                      <a:pt x="22" y="17"/>
                      <a:pt x="20" y="17"/>
                    </a:cubicBezTo>
                    <a:cubicBezTo>
                      <a:pt x="19" y="17"/>
                      <a:pt x="19" y="17"/>
                      <a:pt x="19" y="17"/>
                    </a:cubicBezTo>
                    <a:cubicBezTo>
                      <a:pt x="22" y="15"/>
                      <a:pt x="23" y="15"/>
                      <a:pt x="25" y="13"/>
                    </a:cubicBezTo>
                    <a:cubicBezTo>
                      <a:pt x="25" y="12"/>
                      <a:pt x="25" y="12"/>
                      <a:pt x="25" y="12"/>
                    </a:cubicBezTo>
                    <a:cubicBezTo>
                      <a:pt x="18" y="12"/>
                      <a:pt x="11" y="16"/>
                      <a:pt x="4" y="18"/>
                    </a:cubicBezTo>
                    <a:cubicBezTo>
                      <a:pt x="0" y="22"/>
                      <a:pt x="0" y="25"/>
                      <a:pt x="1" y="30"/>
                    </a:cubicBezTo>
                    <a:cubicBezTo>
                      <a:pt x="3" y="31"/>
                      <a:pt x="3" y="31"/>
                      <a:pt x="3" y="31"/>
                    </a:cubicBezTo>
                    <a:cubicBezTo>
                      <a:pt x="6" y="29"/>
                      <a:pt x="9" y="26"/>
                      <a:pt x="13" y="24"/>
                    </a:cubicBezTo>
                    <a:cubicBezTo>
                      <a:pt x="19" y="20"/>
                      <a:pt x="30" y="22"/>
                      <a:pt x="37" y="27"/>
                    </a:cubicBezTo>
                    <a:cubicBezTo>
                      <a:pt x="37" y="28"/>
                      <a:pt x="36" y="28"/>
                      <a:pt x="36" y="28"/>
                    </a:cubicBezTo>
                    <a:cubicBezTo>
                      <a:pt x="31" y="29"/>
                      <a:pt x="28" y="28"/>
                      <a:pt x="22" y="32"/>
                    </a:cubicBezTo>
                    <a:cubicBezTo>
                      <a:pt x="22" y="33"/>
                      <a:pt x="22" y="34"/>
                      <a:pt x="22" y="35"/>
                    </a:cubicBezTo>
                    <a:cubicBezTo>
                      <a:pt x="22" y="37"/>
                      <a:pt x="22" y="37"/>
                      <a:pt x="24" y="39"/>
                    </a:cubicBezTo>
                    <a:cubicBezTo>
                      <a:pt x="31" y="37"/>
                      <a:pt x="37" y="36"/>
                      <a:pt x="45" y="41"/>
                    </a:cubicBezTo>
                    <a:cubicBezTo>
                      <a:pt x="44" y="41"/>
                      <a:pt x="44" y="41"/>
                      <a:pt x="44" y="41"/>
                    </a:cubicBezTo>
                    <a:cubicBezTo>
                      <a:pt x="43" y="41"/>
                      <a:pt x="42" y="41"/>
                      <a:pt x="42" y="41"/>
                    </a:cubicBezTo>
                    <a:cubicBezTo>
                      <a:pt x="41" y="40"/>
                      <a:pt x="40" y="39"/>
                      <a:pt x="39" y="39"/>
                    </a:cubicBezTo>
                    <a:cubicBezTo>
                      <a:pt x="37" y="41"/>
                      <a:pt x="37" y="41"/>
                      <a:pt x="35" y="40"/>
                    </a:cubicBezTo>
                    <a:cubicBezTo>
                      <a:pt x="35" y="40"/>
                      <a:pt x="34" y="41"/>
                      <a:pt x="34" y="41"/>
                    </a:cubicBezTo>
                    <a:cubicBezTo>
                      <a:pt x="35" y="43"/>
                      <a:pt x="35" y="43"/>
                      <a:pt x="37" y="45"/>
                    </a:cubicBezTo>
                    <a:cubicBezTo>
                      <a:pt x="36" y="46"/>
                      <a:pt x="36" y="47"/>
                      <a:pt x="35" y="48"/>
                    </a:cubicBezTo>
                    <a:cubicBezTo>
                      <a:pt x="27" y="44"/>
                      <a:pt x="20" y="40"/>
                      <a:pt x="12" y="34"/>
                    </a:cubicBezTo>
                    <a:cubicBezTo>
                      <a:pt x="11" y="34"/>
                      <a:pt x="11" y="34"/>
                      <a:pt x="10" y="34"/>
                    </a:cubicBezTo>
                    <a:cubicBezTo>
                      <a:pt x="9" y="34"/>
                      <a:pt x="9" y="35"/>
                      <a:pt x="9" y="35"/>
                    </a:cubicBezTo>
                    <a:cubicBezTo>
                      <a:pt x="11" y="55"/>
                      <a:pt x="20" y="44"/>
                      <a:pt x="31" y="54"/>
                    </a:cubicBezTo>
                    <a:cubicBezTo>
                      <a:pt x="27" y="58"/>
                      <a:pt x="23" y="61"/>
                      <a:pt x="20" y="64"/>
                    </a:cubicBezTo>
                    <a:cubicBezTo>
                      <a:pt x="15" y="63"/>
                      <a:pt x="6" y="55"/>
                      <a:pt x="1" y="56"/>
                    </a:cubicBezTo>
                    <a:cubicBezTo>
                      <a:pt x="1" y="56"/>
                      <a:pt x="1" y="56"/>
                      <a:pt x="0" y="57"/>
                    </a:cubicBezTo>
                    <a:cubicBezTo>
                      <a:pt x="2" y="62"/>
                      <a:pt x="7" y="67"/>
                      <a:pt x="9" y="72"/>
                    </a:cubicBezTo>
                    <a:cubicBezTo>
                      <a:pt x="17" y="75"/>
                      <a:pt x="26" y="66"/>
                      <a:pt x="35" y="58"/>
                    </a:cubicBezTo>
                    <a:cubicBezTo>
                      <a:pt x="37" y="60"/>
                      <a:pt x="39" y="63"/>
                      <a:pt x="42" y="65"/>
                    </a:cubicBezTo>
                    <a:cubicBezTo>
                      <a:pt x="46" y="63"/>
                      <a:pt x="46" y="60"/>
                      <a:pt x="46" y="57"/>
                    </a:cubicBezTo>
                    <a:cubicBezTo>
                      <a:pt x="45" y="54"/>
                      <a:pt x="43" y="53"/>
                      <a:pt x="40" y="50"/>
                    </a:cubicBezTo>
                    <a:cubicBezTo>
                      <a:pt x="41" y="49"/>
                      <a:pt x="42" y="48"/>
                      <a:pt x="42" y="48"/>
                    </a:cubicBezTo>
                    <a:cubicBezTo>
                      <a:pt x="46" y="48"/>
                      <a:pt x="49" y="48"/>
                      <a:pt x="53" y="46"/>
                    </a:cubicBezTo>
                    <a:cubicBezTo>
                      <a:pt x="56" y="49"/>
                      <a:pt x="59" y="53"/>
                      <a:pt x="62" y="57"/>
                    </a:cubicBezTo>
                    <a:cubicBezTo>
                      <a:pt x="65" y="56"/>
                      <a:pt x="68" y="55"/>
                      <a:pt x="70" y="52"/>
                    </a:cubicBezTo>
                    <a:cubicBezTo>
                      <a:pt x="72" y="47"/>
                      <a:pt x="66" y="40"/>
                      <a:pt x="61" y="35"/>
                    </a:cubicBezTo>
                    <a:cubicBezTo>
                      <a:pt x="61" y="35"/>
                      <a:pt x="61" y="35"/>
                      <a:pt x="61" y="35"/>
                    </a:cubicBezTo>
                    <a:cubicBezTo>
                      <a:pt x="62" y="34"/>
                      <a:pt x="62" y="34"/>
                      <a:pt x="62" y="34"/>
                    </a:cubicBezTo>
                    <a:cubicBezTo>
                      <a:pt x="69" y="34"/>
                      <a:pt x="72" y="37"/>
                      <a:pt x="79" y="32"/>
                    </a:cubicBezTo>
                    <a:cubicBezTo>
                      <a:pt x="83" y="17"/>
                      <a:pt x="74" y="21"/>
                      <a:pt x="66" y="16"/>
                    </a:cubicBezTo>
                    <a:close/>
                    <a:moveTo>
                      <a:pt x="63" y="44"/>
                    </a:moveTo>
                    <a:cubicBezTo>
                      <a:pt x="63" y="44"/>
                      <a:pt x="63" y="44"/>
                      <a:pt x="63" y="44"/>
                    </a:cubicBezTo>
                    <a:cubicBezTo>
                      <a:pt x="55" y="42"/>
                      <a:pt x="46" y="34"/>
                      <a:pt x="38" y="32"/>
                    </a:cubicBezTo>
                    <a:cubicBezTo>
                      <a:pt x="43" y="28"/>
                      <a:pt x="48" y="31"/>
                      <a:pt x="54" y="32"/>
                    </a:cubicBezTo>
                    <a:cubicBezTo>
                      <a:pt x="57" y="36"/>
                      <a:pt x="60" y="40"/>
                      <a:pt x="63" y="44"/>
                    </a:cubicBezTo>
                    <a:close/>
                    <a:moveTo>
                      <a:pt x="60" y="27"/>
                    </a:moveTo>
                    <a:cubicBezTo>
                      <a:pt x="60" y="27"/>
                      <a:pt x="60" y="26"/>
                      <a:pt x="59" y="26"/>
                    </a:cubicBezTo>
                    <a:cubicBezTo>
                      <a:pt x="61" y="23"/>
                      <a:pt x="63" y="20"/>
                      <a:pt x="67" y="18"/>
                    </a:cubicBezTo>
                    <a:cubicBezTo>
                      <a:pt x="69" y="19"/>
                      <a:pt x="71" y="19"/>
                      <a:pt x="74" y="20"/>
                    </a:cubicBezTo>
                    <a:cubicBezTo>
                      <a:pt x="75" y="21"/>
                      <a:pt x="76" y="22"/>
                      <a:pt x="77" y="23"/>
                    </a:cubicBezTo>
                    <a:cubicBezTo>
                      <a:pt x="77" y="24"/>
                      <a:pt x="77" y="24"/>
                      <a:pt x="77" y="25"/>
                    </a:cubicBezTo>
                    <a:cubicBezTo>
                      <a:pt x="72" y="29"/>
                      <a:pt x="66" y="27"/>
                      <a:pt x="60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0" name="ïṩḻîḓé">
                <a:extLst>
                  <a:ext uri="{FF2B5EF4-FFF2-40B4-BE49-F238E27FC236}">
                    <a16:creationId xmlns:a16="http://schemas.microsoft.com/office/drawing/2014/main" id="{3F9200FC-5FA0-4DB6-8A7E-E525443CA82A}"/>
                  </a:ext>
                </a:extLst>
              </p:cNvPr>
              <p:cNvSpPr/>
              <p:nvPr/>
            </p:nvSpPr>
            <p:spPr bwMode="auto">
              <a:xfrm>
                <a:off x="2728809" y="4582115"/>
                <a:ext cx="101600" cy="147638"/>
              </a:xfrm>
              <a:custGeom>
                <a:avLst/>
                <a:gdLst>
                  <a:gd name="T0" fmla="*/ 47 w 55"/>
                  <a:gd name="T1" fmla="*/ 0 h 80"/>
                  <a:gd name="T2" fmla="*/ 49 w 55"/>
                  <a:gd name="T3" fmla="*/ 20 h 80"/>
                  <a:gd name="T4" fmla="*/ 51 w 55"/>
                  <a:gd name="T5" fmla="*/ 34 h 80"/>
                  <a:gd name="T6" fmla="*/ 28 w 55"/>
                  <a:gd name="T7" fmla="*/ 38 h 80"/>
                  <a:gd name="T8" fmla="*/ 41 w 55"/>
                  <a:gd name="T9" fmla="*/ 68 h 80"/>
                  <a:gd name="T10" fmla="*/ 25 w 55"/>
                  <a:gd name="T11" fmla="*/ 74 h 80"/>
                  <a:gd name="T12" fmla="*/ 26 w 55"/>
                  <a:gd name="T13" fmla="*/ 39 h 80"/>
                  <a:gd name="T14" fmla="*/ 23 w 55"/>
                  <a:gd name="T15" fmla="*/ 40 h 80"/>
                  <a:gd name="T16" fmla="*/ 7 w 55"/>
                  <a:gd name="T17" fmla="*/ 54 h 80"/>
                  <a:gd name="T18" fmla="*/ 0 w 55"/>
                  <a:gd name="T19" fmla="*/ 43 h 80"/>
                  <a:gd name="T20" fmla="*/ 14 w 55"/>
                  <a:gd name="T21" fmla="*/ 28 h 80"/>
                  <a:gd name="T22" fmla="*/ 6 w 55"/>
                  <a:gd name="T23" fmla="*/ 15 h 80"/>
                  <a:gd name="T24" fmla="*/ 7 w 55"/>
                  <a:gd name="T25" fmla="*/ 15 h 80"/>
                  <a:gd name="T26" fmla="*/ 26 w 55"/>
                  <a:gd name="T27" fmla="*/ 18 h 80"/>
                  <a:gd name="T28" fmla="*/ 47 w 55"/>
                  <a:gd name="T29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5" h="80">
                    <a:moveTo>
                      <a:pt x="47" y="0"/>
                    </a:moveTo>
                    <a:cubicBezTo>
                      <a:pt x="55" y="7"/>
                      <a:pt x="49" y="11"/>
                      <a:pt x="49" y="20"/>
                    </a:cubicBezTo>
                    <a:cubicBezTo>
                      <a:pt x="49" y="25"/>
                      <a:pt x="55" y="25"/>
                      <a:pt x="51" y="34"/>
                    </a:cubicBezTo>
                    <a:cubicBezTo>
                      <a:pt x="44" y="37"/>
                      <a:pt x="34" y="32"/>
                      <a:pt x="28" y="38"/>
                    </a:cubicBezTo>
                    <a:cubicBezTo>
                      <a:pt x="38" y="44"/>
                      <a:pt x="45" y="59"/>
                      <a:pt x="41" y="68"/>
                    </a:cubicBezTo>
                    <a:cubicBezTo>
                      <a:pt x="39" y="74"/>
                      <a:pt x="28" y="80"/>
                      <a:pt x="25" y="74"/>
                    </a:cubicBezTo>
                    <a:cubicBezTo>
                      <a:pt x="19" y="62"/>
                      <a:pt x="39" y="55"/>
                      <a:pt x="26" y="39"/>
                    </a:cubicBezTo>
                    <a:cubicBezTo>
                      <a:pt x="25" y="39"/>
                      <a:pt x="25" y="39"/>
                      <a:pt x="23" y="40"/>
                    </a:cubicBezTo>
                    <a:cubicBezTo>
                      <a:pt x="17" y="44"/>
                      <a:pt x="14" y="52"/>
                      <a:pt x="7" y="54"/>
                    </a:cubicBezTo>
                    <a:cubicBezTo>
                      <a:pt x="2" y="51"/>
                      <a:pt x="2" y="48"/>
                      <a:pt x="0" y="43"/>
                    </a:cubicBezTo>
                    <a:cubicBezTo>
                      <a:pt x="3" y="39"/>
                      <a:pt x="14" y="30"/>
                      <a:pt x="14" y="28"/>
                    </a:cubicBezTo>
                    <a:cubicBezTo>
                      <a:pt x="14" y="25"/>
                      <a:pt x="7" y="19"/>
                      <a:pt x="6" y="15"/>
                    </a:cubicBezTo>
                    <a:cubicBezTo>
                      <a:pt x="6" y="15"/>
                      <a:pt x="7" y="15"/>
                      <a:pt x="7" y="15"/>
                    </a:cubicBezTo>
                    <a:cubicBezTo>
                      <a:pt x="13" y="15"/>
                      <a:pt x="20" y="18"/>
                      <a:pt x="26" y="18"/>
                    </a:cubicBezTo>
                    <a:cubicBezTo>
                      <a:pt x="34" y="17"/>
                      <a:pt x="41" y="5"/>
                      <a:pt x="4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1" name="išḷïḓe">
                <a:extLst>
                  <a:ext uri="{FF2B5EF4-FFF2-40B4-BE49-F238E27FC236}">
                    <a16:creationId xmlns:a16="http://schemas.microsoft.com/office/drawing/2014/main" id="{0227F53B-64CC-4D80-8C5B-BE7ABB8B8EE0}"/>
                  </a:ext>
                </a:extLst>
              </p:cNvPr>
              <p:cNvSpPr/>
              <p:nvPr/>
            </p:nvSpPr>
            <p:spPr bwMode="auto">
              <a:xfrm>
                <a:off x="2490684" y="4510678"/>
                <a:ext cx="144463" cy="160338"/>
              </a:xfrm>
              <a:custGeom>
                <a:avLst/>
                <a:gdLst>
                  <a:gd name="T0" fmla="*/ 55 w 78"/>
                  <a:gd name="T1" fmla="*/ 64 h 87"/>
                  <a:gd name="T2" fmla="*/ 62 w 78"/>
                  <a:gd name="T3" fmla="*/ 50 h 87"/>
                  <a:gd name="T4" fmla="*/ 54 w 78"/>
                  <a:gd name="T5" fmla="*/ 43 h 87"/>
                  <a:gd name="T6" fmla="*/ 69 w 78"/>
                  <a:gd name="T7" fmla="*/ 29 h 87"/>
                  <a:gd name="T8" fmla="*/ 67 w 78"/>
                  <a:gd name="T9" fmla="*/ 21 h 87"/>
                  <a:gd name="T10" fmla="*/ 70 w 78"/>
                  <a:gd name="T11" fmla="*/ 11 h 87"/>
                  <a:gd name="T12" fmla="*/ 69 w 78"/>
                  <a:gd name="T13" fmla="*/ 3 h 87"/>
                  <a:gd name="T14" fmla="*/ 64 w 78"/>
                  <a:gd name="T15" fmla="*/ 0 h 87"/>
                  <a:gd name="T16" fmla="*/ 63 w 78"/>
                  <a:gd name="T17" fmla="*/ 0 h 87"/>
                  <a:gd name="T18" fmla="*/ 63 w 78"/>
                  <a:gd name="T19" fmla="*/ 12 h 87"/>
                  <a:gd name="T20" fmla="*/ 42 w 78"/>
                  <a:gd name="T21" fmla="*/ 25 h 87"/>
                  <a:gd name="T22" fmla="*/ 42 w 78"/>
                  <a:gd name="T23" fmla="*/ 33 h 87"/>
                  <a:gd name="T24" fmla="*/ 33 w 78"/>
                  <a:gd name="T25" fmla="*/ 36 h 87"/>
                  <a:gd name="T26" fmla="*/ 39 w 78"/>
                  <a:gd name="T27" fmla="*/ 33 h 87"/>
                  <a:gd name="T28" fmla="*/ 39 w 78"/>
                  <a:gd name="T29" fmla="*/ 23 h 87"/>
                  <a:gd name="T30" fmla="*/ 36 w 78"/>
                  <a:gd name="T31" fmla="*/ 0 h 87"/>
                  <a:gd name="T32" fmla="*/ 36 w 78"/>
                  <a:gd name="T33" fmla="*/ 0 h 87"/>
                  <a:gd name="T34" fmla="*/ 36 w 78"/>
                  <a:gd name="T35" fmla="*/ 8 h 87"/>
                  <a:gd name="T36" fmla="*/ 30 w 78"/>
                  <a:gd name="T37" fmla="*/ 24 h 87"/>
                  <a:gd name="T38" fmla="*/ 1 w 78"/>
                  <a:gd name="T39" fmla="*/ 29 h 87"/>
                  <a:gd name="T40" fmla="*/ 0 w 78"/>
                  <a:gd name="T41" fmla="*/ 31 h 87"/>
                  <a:gd name="T42" fmla="*/ 18 w 78"/>
                  <a:gd name="T43" fmla="*/ 39 h 87"/>
                  <a:gd name="T44" fmla="*/ 25 w 78"/>
                  <a:gd name="T45" fmla="*/ 36 h 87"/>
                  <a:gd name="T46" fmla="*/ 25 w 78"/>
                  <a:gd name="T47" fmla="*/ 36 h 87"/>
                  <a:gd name="T48" fmla="*/ 3 w 78"/>
                  <a:gd name="T49" fmla="*/ 62 h 87"/>
                  <a:gd name="T50" fmla="*/ 5 w 78"/>
                  <a:gd name="T51" fmla="*/ 67 h 87"/>
                  <a:gd name="T52" fmla="*/ 12 w 78"/>
                  <a:gd name="T53" fmla="*/ 66 h 87"/>
                  <a:gd name="T54" fmla="*/ 22 w 78"/>
                  <a:gd name="T55" fmla="*/ 74 h 87"/>
                  <a:gd name="T56" fmla="*/ 25 w 78"/>
                  <a:gd name="T57" fmla="*/ 61 h 87"/>
                  <a:gd name="T58" fmla="*/ 30 w 78"/>
                  <a:gd name="T59" fmla="*/ 49 h 87"/>
                  <a:gd name="T60" fmla="*/ 48 w 78"/>
                  <a:gd name="T61" fmla="*/ 63 h 87"/>
                  <a:gd name="T62" fmla="*/ 24 w 78"/>
                  <a:gd name="T63" fmla="*/ 71 h 87"/>
                  <a:gd name="T64" fmla="*/ 48 w 78"/>
                  <a:gd name="T65" fmla="*/ 71 h 87"/>
                  <a:gd name="T66" fmla="*/ 51 w 78"/>
                  <a:gd name="T67" fmla="*/ 69 h 87"/>
                  <a:gd name="T68" fmla="*/ 77 w 78"/>
                  <a:gd name="T69" fmla="*/ 87 h 87"/>
                  <a:gd name="T70" fmla="*/ 78 w 78"/>
                  <a:gd name="T71" fmla="*/ 86 h 87"/>
                  <a:gd name="T72" fmla="*/ 55 w 78"/>
                  <a:gd name="T73" fmla="*/ 64 h 87"/>
                  <a:gd name="T74" fmla="*/ 15 w 78"/>
                  <a:gd name="T75" fmla="*/ 64 h 87"/>
                  <a:gd name="T76" fmla="*/ 15 w 78"/>
                  <a:gd name="T77" fmla="*/ 65 h 87"/>
                  <a:gd name="T78" fmla="*/ 11 w 78"/>
                  <a:gd name="T79" fmla="*/ 63 h 87"/>
                  <a:gd name="T80" fmla="*/ 12 w 78"/>
                  <a:gd name="T81" fmla="*/ 60 h 87"/>
                  <a:gd name="T82" fmla="*/ 15 w 78"/>
                  <a:gd name="T83" fmla="*/ 57 h 87"/>
                  <a:gd name="T84" fmla="*/ 17 w 78"/>
                  <a:gd name="T85" fmla="*/ 58 h 87"/>
                  <a:gd name="T86" fmla="*/ 15 w 78"/>
                  <a:gd name="T87" fmla="*/ 64 h 87"/>
                  <a:gd name="T88" fmla="*/ 32 w 78"/>
                  <a:gd name="T89" fmla="*/ 46 h 87"/>
                  <a:gd name="T90" fmla="*/ 44 w 78"/>
                  <a:gd name="T91" fmla="*/ 34 h 87"/>
                  <a:gd name="T92" fmla="*/ 52 w 78"/>
                  <a:gd name="T93" fmla="*/ 35 h 87"/>
                  <a:gd name="T94" fmla="*/ 46 w 78"/>
                  <a:gd name="T95" fmla="*/ 50 h 87"/>
                  <a:gd name="T96" fmla="*/ 48 w 78"/>
                  <a:gd name="T97" fmla="*/ 52 h 87"/>
                  <a:gd name="T98" fmla="*/ 56 w 78"/>
                  <a:gd name="T99" fmla="*/ 50 h 87"/>
                  <a:gd name="T100" fmla="*/ 52 w 78"/>
                  <a:gd name="T101" fmla="*/ 61 h 87"/>
                  <a:gd name="T102" fmla="*/ 32 w 78"/>
                  <a:gd name="T103" fmla="*/ 46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78" h="87">
                    <a:moveTo>
                      <a:pt x="55" y="64"/>
                    </a:moveTo>
                    <a:cubicBezTo>
                      <a:pt x="58" y="60"/>
                      <a:pt x="60" y="55"/>
                      <a:pt x="62" y="50"/>
                    </a:cubicBezTo>
                    <a:cubicBezTo>
                      <a:pt x="61" y="47"/>
                      <a:pt x="58" y="44"/>
                      <a:pt x="54" y="43"/>
                    </a:cubicBezTo>
                    <a:cubicBezTo>
                      <a:pt x="57" y="36"/>
                      <a:pt x="64" y="33"/>
                      <a:pt x="69" y="29"/>
                    </a:cubicBezTo>
                    <a:cubicBezTo>
                      <a:pt x="69" y="25"/>
                      <a:pt x="67" y="24"/>
                      <a:pt x="67" y="21"/>
                    </a:cubicBezTo>
                    <a:cubicBezTo>
                      <a:pt x="68" y="18"/>
                      <a:pt x="69" y="15"/>
                      <a:pt x="70" y="11"/>
                    </a:cubicBezTo>
                    <a:cubicBezTo>
                      <a:pt x="70" y="9"/>
                      <a:pt x="69" y="6"/>
                      <a:pt x="69" y="3"/>
                    </a:cubicBezTo>
                    <a:cubicBezTo>
                      <a:pt x="68" y="2"/>
                      <a:pt x="67" y="1"/>
                      <a:pt x="64" y="0"/>
                    </a:cubicBezTo>
                    <a:cubicBezTo>
                      <a:pt x="64" y="0"/>
                      <a:pt x="63" y="0"/>
                      <a:pt x="63" y="0"/>
                    </a:cubicBezTo>
                    <a:cubicBezTo>
                      <a:pt x="61" y="5"/>
                      <a:pt x="63" y="8"/>
                      <a:pt x="63" y="12"/>
                    </a:cubicBezTo>
                    <a:cubicBezTo>
                      <a:pt x="63" y="24"/>
                      <a:pt x="52" y="26"/>
                      <a:pt x="42" y="25"/>
                    </a:cubicBezTo>
                    <a:cubicBezTo>
                      <a:pt x="41" y="28"/>
                      <a:pt x="41" y="31"/>
                      <a:pt x="42" y="33"/>
                    </a:cubicBezTo>
                    <a:cubicBezTo>
                      <a:pt x="39" y="34"/>
                      <a:pt x="36" y="35"/>
                      <a:pt x="33" y="36"/>
                    </a:cubicBezTo>
                    <a:cubicBezTo>
                      <a:pt x="34" y="32"/>
                      <a:pt x="36" y="32"/>
                      <a:pt x="39" y="33"/>
                    </a:cubicBezTo>
                    <a:cubicBezTo>
                      <a:pt x="41" y="29"/>
                      <a:pt x="38" y="27"/>
                      <a:pt x="39" y="23"/>
                    </a:cubicBezTo>
                    <a:cubicBezTo>
                      <a:pt x="39" y="14"/>
                      <a:pt x="53" y="6"/>
                      <a:pt x="36" y="0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35" y="3"/>
                      <a:pt x="36" y="5"/>
                      <a:pt x="36" y="8"/>
                    </a:cubicBezTo>
                    <a:cubicBezTo>
                      <a:pt x="34" y="14"/>
                      <a:pt x="32" y="19"/>
                      <a:pt x="30" y="24"/>
                    </a:cubicBezTo>
                    <a:cubicBezTo>
                      <a:pt x="22" y="26"/>
                      <a:pt x="9" y="26"/>
                      <a:pt x="1" y="29"/>
                    </a:cubicBezTo>
                    <a:cubicBezTo>
                      <a:pt x="1" y="30"/>
                      <a:pt x="1" y="30"/>
                      <a:pt x="0" y="31"/>
                    </a:cubicBezTo>
                    <a:cubicBezTo>
                      <a:pt x="1" y="35"/>
                      <a:pt x="12" y="39"/>
                      <a:pt x="18" y="39"/>
                    </a:cubicBezTo>
                    <a:cubicBezTo>
                      <a:pt x="20" y="38"/>
                      <a:pt x="22" y="37"/>
                      <a:pt x="25" y="36"/>
                    </a:cubicBezTo>
                    <a:cubicBezTo>
                      <a:pt x="25" y="36"/>
                      <a:pt x="25" y="36"/>
                      <a:pt x="25" y="36"/>
                    </a:cubicBezTo>
                    <a:cubicBezTo>
                      <a:pt x="21" y="52"/>
                      <a:pt x="9" y="50"/>
                      <a:pt x="3" y="62"/>
                    </a:cubicBezTo>
                    <a:cubicBezTo>
                      <a:pt x="4" y="63"/>
                      <a:pt x="4" y="65"/>
                      <a:pt x="5" y="67"/>
                    </a:cubicBezTo>
                    <a:cubicBezTo>
                      <a:pt x="7" y="67"/>
                      <a:pt x="10" y="67"/>
                      <a:pt x="12" y="66"/>
                    </a:cubicBezTo>
                    <a:cubicBezTo>
                      <a:pt x="17" y="68"/>
                      <a:pt x="17" y="72"/>
                      <a:pt x="22" y="74"/>
                    </a:cubicBezTo>
                    <a:cubicBezTo>
                      <a:pt x="25" y="71"/>
                      <a:pt x="24" y="66"/>
                      <a:pt x="25" y="61"/>
                    </a:cubicBezTo>
                    <a:cubicBezTo>
                      <a:pt x="25" y="56"/>
                      <a:pt x="28" y="52"/>
                      <a:pt x="30" y="49"/>
                    </a:cubicBezTo>
                    <a:cubicBezTo>
                      <a:pt x="40" y="53"/>
                      <a:pt x="42" y="58"/>
                      <a:pt x="48" y="63"/>
                    </a:cubicBezTo>
                    <a:cubicBezTo>
                      <a:pt x="44" y="74"/>
                      <a:pt x="29" y="63"/>
                      <a:pt x="24" y="71"/>
                    </a:cubicBezTo>
                    <a:cubicBezTo>
                      <a:pt x="39" y="78"/>
                      <a:pt x="36" y="74"/>
                      <a:pt x="48" y="71"/>
                    </a:cubicBezTo>
                    <a:cubicBezTo>
                      <a:pt x="49" y="70"/>
                      <a:pt x="50" y="70"/>
                      <a:pt x="51" y="69"/>
                    </a:cubicBezTo>
                    <a:cubicBezTo>
                      <a:pt x="58" y="79"/>
                      <a:pt x="58" y="87"/>
                      <a:pt x="77" y="87"/>
                    </a:cubicBezTo>
                    <a:cubicBezTo>
                      <a:pt x="77" y="87"/>
                      <a:pt x="78" y="86"/>
                      <a:pt x="78" y="86"/>
                    </a:cubicBezTo>
                    <a:cubicBezTo>
                      <a:pt x="74" y="76"/>
                      <a:pt x="60" y="73"/>
                      <a:pt x="55" y="64"/>
                    </a:cubicBezTo>
                    <a:close/>
                    <a:moveTo>
                      <a:pt x="15" y="64"/>
                    </a:moveTo>
                    <a:cubicBezTo>
                      <a:pt x="15" y="65"/>
                      <a:pt x="15" y="65"/>
                      <a:pt x="15" y="65"/>
                    </a:cubicBezTo>
                    <a:cubicBezTo>
                      <a:pt x="14" y="64"/>
                      <a:pt x="13" y="64"/>
                      <a:pt x="11" y="63"/>
                    </a:cubicBezTo>
                    <a:cubicBezTo>
                      <a:pt x="11" y="62"/>
                      <a:pt x="12" y="61"/>
                      <a:pt x="12" y="60"/>
                    </a:cubicBezTo>
                    <a:cubicBezTo>
                      <a:pt x="13" y="59"/>
                      <a:pt x="14" y="58"/>
                      <a:pt x="15" y="57"/>
                    </a:cubicBezTo>
                    <a:cubicBezTo>
                      <a:pt x="16" y="57"/>
                      <a:pt x="16" y="58"/>
                      <a:pt x="17" y="58"/>
                    </a:cubicBezTo>
                    <a:cubicBezTo>
                      <a:pt x="16" y="60"/>
                      <a:pt x="16" y="62"/>
                      <a:pt x="15" y="64"/>
                    </a:cubicBezTo>
                    <a:close/>
                    <a:moveTo>
                      <a:pt x="32" y="46"/>
                    </a:moveTo>
                    <a:cubicBezTo>
                      <a:pt x="35" y="43"/>
                      <a:pt x="44" y="37"/>
                      <a:pt x="44" y="34"/>
                    </a:cubicBezTo>
                    <a:cubicBezTo>
                      <a:pt x="47" y="34"/>
                      <a:pt x="49" y="35"/>
                      <a:pt x="52" y="35"/>
                    </a:cubicBezTo>
                    <a:cubicBezTo>
                      <a:pt x="50" y="40"/>
                      <a:pt x="45" y="44"/>
                      <a:pt x="46" y="50"/>
                    </a:cubicBezTo>
                    <a:cubicBezTo>
                      <a:pt x="46" y="51"/>
                      <a:pt x="47" y="51"/>
                      <a:pt x="48" y="52"/>
                    </a:cubicBezTo>
                    <a:cubicBezTo>
                      <a:pt x="50" y="51"/>
                      <a:pt x="53" y="49"/>
                      <a:pt x="56" y="50"/>
                    </a:cubicBezTo>
                    <a:cubicBezTo>
                      <a:pt x="55" y="54"/>
                      <a:pt x="53" y="57"/>
                      <a:pt x="52" y="61"/>
                    </a:cubicBezTo>
                    <a:cubicBezTo>
                      <a:pt x="45" y="56"/>
                      <a:pt x="44" y="49"/>
                      <a:pt x="32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2" name="ï$ľíḍe">
                <a:extLst>
                  <a:ext uri="{FF2B5EF4-FFF2-40B4-BE49-F238E27FC236}">
                    <a16:creationId xmlns:a16="http://schemas.microsoft.com/office/drawing/2014/main" id="{8BFEA098-F50F-4151-B460-A2E7B2023EA4}"/>
                  </a:ext>
                </a:extLst>
              </p:cNvPr>
              <p:cNvSpPr/>
              <p:nvPr/>
            </p:nvSpPr>
            <p:spPr bwMode="auto">
              <a:xfrm>
                <a:off x="2255734" y="4491628"/>
                <a:ext cx="136525" cy="174625"/>
              </a:xfrm>
              <a:custGeom>
                <a:avLst/>
                <a:gdLst>
                  <a:gd name="T0" fmla="*/ 74 w 74"/>
                  <a:gd name="T1" fmla="*/ 41 h 94"/>
                  <a:gd name="T2" fmla="*/ 64 w 74"/>
                  <a:gd name="T3" fmla="*/ 35 h 94"/>
                  <a:gd name="T4" fmla="*/ 51 w 74"/>
                  <a:gd name="T5" fmla="*/ 5 h 94"/>
                  <a:gd name="T6" fmla="*/ 58 w 74"/>
                  <a:gd name="T7" fmla="*/ 39 h 94"/>
                  <a:gd name="T8" fmla="*/ 47 w 74"/>
                  <a:gd name="T9" fmla="*/ 47 h 94"/>
                  <a:gd name="T10" fmla="*/ 55 w 74"/>
                  <a:gd name="T11" fmla="*/ 34 h 94"/>
                  <a:gd name="T12" fmla="*/ 47 w 74"/>
                  <a:gd name="T13" fmla="*/ 29 h 94"/>
                  <a:gd name="T14" fmla="*/ 54 w 74"/>
                  <a:gd name="T15" fmla="*/ 22 h 94"/>
                  <a:gd name="T16" fmla="*/ 54 w 74"/>
                  <a:gd name="T17" fmla="*/ 20 h 94"/>
                  <a:gd name="T18" fmla="*/ 54 w 74"/>
                  <a:gd name="T19" fmla="*/ 19 h 94"/>
                  <a:gd name="T20" fmla="*/ 41 w 74"/>
                  <a:gd name="T21" fmla="*/ 19 h 94"/>
                  <a:gd name="T22" fmla="*/ 44 w 74"/>
                  <a:gd name="T23" fmla="*/ 22 h 94"/>
                  <a:gd name="T24" fmla="*/ 44 w 74"/>
                  <a:gd name="T25" fmla="*/ 32 h 94"/>
                  <a:gd name="T26" fmla="*/ 48 w 74"/>
                  <a:gd name="T27" fmla="*/ 37 h 94"/>
                  <a:gd name="T28" fmla="*/ 40 w 74"/>
                  <a:gd name="T29" fmla="*/ 58 h 94"/>
                  <a:gd name="T30" fmla="*/ 44 w 74"/>
                  <a:gd name="T31" fmla="*/ 61 h 94"/>
                  <a:gd name="T32" fmla="*/ 59 w 74"/>
                  <a:gd name="T33" fmla="*/ 46 h 94"/>
                  <a:gd name="T34" fmla="*/ 59 w 74"/>
                  <a:gd name="T35" fmla="*/ 46 h 94"/>
                  <a:gd name="T36" fmla="*/ 66 w 74"/>
                  <a:gd name="T37" fmla="*/ 93 h 94"/>
                  <a:gd name="T38" fmla="*/ 68 w 74"/>
                  <a:gd name="T39" fmla="*/ 93 h 94"/>
                  <a:gd name="T40" fmla="*/ 65 w 74"/>
                  <a:gd name="T41" fmla="*/ 42 h 94"/>
                  <a:gd name="T42" fmla="*/ 73 w 74"/>
                  <a:gd name="T43" fmla="*/ 41 h 94"/>
                  <a:gd name="T44" fmla="*/ 74 w 74"/>
                  <a:gd name="T45" fmla="*/ 41 h 94"/>
                  <a:gd name="T46" fmla="*/ 43 w 74"/>
                  <a:gd name="T47" fmla="*/ 42 h 94"/>
                  <a:gd name="T48" fmla="*/ 35 w 74"/>
                  <a:gd name="T49" fmla="*/ 48 h 94"/>
                  <a:gd name="T50" fmla="*/ 39 w 74"/>
                  <a:gd name="T51" fmla="*/ 38 h 94"/>
                  <a:gd name="T52" fmla="*/ 37 w 74"/>
                  <a:gd name="T53" fmla="*/ 29 h 94"/>
                  <a:gd name="T54" fmla="*/ 40 w 74"/>
                  <a:gd name="T55" fmla="*/ 27 h 94"/>
                  <a:gd name="T56" fmla="*/ 34 w 74"/>
                  <a:gd name="T57" fmla="*/ 16 h 94"/>
                  <a:gd name="T58" fmla="*/ 32 w 74"/>
                  <a:gd name="T59" fmla="*/ 15 h 94"/>
                  <a:gd name="T60" fmla="*/ 4 w 74"/>
                  <a:gd name="T61" fmla="*/ 46 h 94"/>
                  <a:gd name="T62" fmla="*/ 30 w 74"/>
                  <a:gd name="T63" fmla="*/ 29 h 94"/>
                  <a:gd name="T64" fmla="*/ 8 w 74"/>
                  <a:gd name="T65" fmla="*/ 52 h 94"/>
                  <a:gd name="T66" fmla="*/ 0 w 74"/>
                  <a:gd name="T67" fmla="*/ 56 h 94"/>
                  <a:gd name="T68" fmla="*/ 3 w 74"/>
                  <a:gd name="T69" fmla="*/ 61 h 94"/>
                  <a:gd name="T70" fmla="*/ 23 w 74"/>
                  <a:gd name="T71" fmla="*/ 54 h 94"/>
                  <a:gd name="T72" fmla="*/ 25 w 74"/>
                  <a:gd name="T73" fmla="*/ 53 h 94"/>
                  <a:gd name="T74" fmla="*/ 25 w 74"/>
                  <a:gd name="T75" fmla="*/ 53 h 94"/>
                  <a:gd name="T76" fmla="*/ 20 w 74"/>
                  <a:gd name="T77" fmla="*/ 72 h 94"/>
                  <a:gd name="T78" fmla="*/ 25 w 74"/>
                  <a:gd name="T79" fmla="*/ 76 h 94"/>
                  <a:gd name="T80" fmla="*/ 26 w 74"/>
                  <a:gd name="T81" fmla="*/ 76 h 94"/>
                  <a:gd name="T82" fmla="*/ 30 w 74"/>
                  <a:gd name="T83" fmla="*/ 67 h 94"/>
                  <a:gd name="T84" fmla="*/ 31 w 74"/>
                  <a:gd name="T85" fmla="*/ 66 h 94"/>
                  <a:gd name="T86" fmla="*/ 32 w 74"/>
                  <a:gd name="T87" fmla="*/ 75 h 94"/>
                  <a:gd name="T88" fmla="*/ 35 w 74"/>
                  <a:gd name="T89" fmla="*/ 76 h 94"/>
                  <a:gd name="T90" fmla="*/ 38 w 74"/>
                  <a:gd name="T91" fmla="*/ 76 h 94"/>
                  <a:gd name="T92" fmla="*/ 35 w 74"/>
                  <a:gd name="T93" fmla="*/ 61 h 94"/>
                  <a:gd name="T94" fmla="*/ 43 w 74"/>
                  <a:gd name="T95" fmla="*/ 42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4" h="94">
                    <a:moveTo>
                      <a:pt x="74" y="41"/>
                    </a:moveTo>
                    <a:cubicBezTo>
                      <a:pt x="73" y="36"/>
                      <a:pt x="70" y="34"/>
                      <a:pt x="64" y="35"/>
                    </a:cubicBezTo>
                    <a:cubicBezTo>
                      <a:pt x="63" y="24"/>
                      <a:pt x="67" y="0"/>
                      <a:pt x="51" y="5"/>
                    </a:cubicBezTo>
                    <a:cubicBezTo>
                      <a:pt x="50" y="9"/>
                      <a:pt x="61" y="31"/>
                      <a:pt x="58" y="39"/>
                    </a:cubicBezTo>
                    <a:cubicBezTo>
                      <a:pt x="58" y="39"/>
                      <a:pt x="47" y="47"/>
                      <a:pt x="47" y="47"/>
                    </a:cubicBezTo>
                    <a:cubicBezTo>
                      <a:pt x="48" y="41"/>
                      <a:pt x="53" y="39"/>
                      <a:pt x="55" y="34"/>
                    </a:cubicBezTo>
                    <a:cubicBezTo>
                      <a:pt x="56" y="30"/>
                      <a:pt x="49" y="31"/>
                      <a:pt x="47" y="29"/>
                    </a:cubicBezTo>
                    <a:cubicBezTo>
                      <a:pt x="48" y="26"/>
                      <a:pt x="51" y="23"/>
                      <a:pt x="54" y="22"/>
                    </a:cubicBezTo>
                    <a:cubicBezTo>
                      <a:pt x="54" y="21"/>
                      <a:pt x="54" y="21"/>
                      <a:pt x="54" y="20"/>
                    </a:cubicBezTo>
                    <a:cubicBezTo>
                      <a:pt x="54" y="20"/>
                      <a:pt x="54" y="19"/>
                      <a:pt x="54" y="19"/>
                    </a:cubicBezTo>
                    <a:cubicBezTo>
                      <a:pt x="50" y="17"/>
                      <a:pt x="45" y="17"/>
                      <a:pt x="41" y="19"/>
                    </a:cubicBezTo>
                    <a:cubicBezTo>
                      <a:pt x="41" y="22"/>
                      <a:pt x="42" y="22"/>
                      <a:pt x="44" y="22"/>
                    </a:cubicBezTo>
                    <a:cubicBezTo>
                      <a:pt x="44" y="26"/>
                      <a:pt x="44" y="29"/>
                      <a:pt x="44" y="32"/>
                    </a:cubicBezTo>
                    <a:cubicBezTo>
                      <a:pt x="45" y="34"/>
                      <a:pt x="47" y="35"/>
                      <a:pt x="48" y="37"/>
                    </a:cubicBezTo>
                    <a:cubicBezTo>
                      <a:pt x="46" y="41"/>
                      <a:pt x="35" y="51"/>
                      <a:pt x="40" y="58"/>
                    </a:cubicBezTo>
                    <a:cubicBezTo>
                      <a:pt x="41" y="60"/>
                      <a:pt x="42" y="60"/>
                      <a:pt x="44" y="61"/>
                    </a:cubicBezTo>
                    <a:cubicBezTo>
                      <a:pt x="49" y="55"/>
                      <a:pt x="51" y="50"/>
                      <a:pt x="59" y="46"/>
                    </a:cubicBezTo>
                    <a:cubicBezTo>
                      <a:pt x="59" y="46"/>
                      <a:pt x="59" y="46"/>
                      <a:pt x="59" y="46"/>
                    </a:cubicBezTo>
                    <a:cubicBezTo>
                      <a:pt x="61" y="60"/>
                      <a:pt x="59" y="83"/>
                      <a:pt x="66" y="93"/>
                    </a:cubicBezTo>
                    <a:cubicBezTo>
                      <a:pt x="67" y="94"/>
                      <a:pt x="67" y="93"/>
                      <a:pt x="68" y="93"/>
                    </a:cubicBezTo>
                    <a:cubicBezTo>
                      <a:pt x="68" y="78"/>
                      <a:pt x="67" y="60"/>
                      <a:pt x="65" y="42"/>
                    </a:cubicBezTo>
                    <a:cubicBezTo>
                      <a:pt x="68" y="42"/>
                      <a:pt x="72" y="42"/>
                      <a:pt x="73" y="41"/>
                    </a:cubicBezTo>
                    <a:cubicBezTo>
                      <a:pt x="74" y="41"/>
                      <a:pt x="74" y="41"/>
                      <a:pt x="74" y="41"/>
                    </a:cubicBezTo>
                    <a:close/>
                    <a:moveTo>
                      <a:pt x="43" y="42"/>
                    </a:moveTo>
                    <a:cubicBezTo>
                      <a:pt x="39" y="44"/>
                      <a:pt x="38" y="46"/>
                      <a:pt x="35" y="48"/>
                    </a:cubicBezTo>
                    <a:cubicBezTo>
                      <a:pt x="35" y="42"/>
                      <a:pt x="39" y="42"/>
                      <a:pt x="39" y="38"/>
                    </a:cubicBezTo>
                    <a:cubicBezTo>
                      <a:pt x="40" y="35"/>
                      <a:pt x="37" y="33"/>
                      <a:pt x="37" y="29"/>
                    </a:cubicBezTo>
                    <a:cubicBezTo>
                      <a:pt x="38" y="28"/>
                      <a:pt x="39" y="28"/>
                      <a:pt x="40" y="27"/>
                    </a:cubicBezTo>
                    <a:cubicBezTo>
                      <a:pt x="41" y="24"/>
                      <a:pt x="36" y="16"/>
                      <a:pt x="34" y="16"/>
                    </a:cubicBezTo>
                    <a:cubicBezTo>
                      <a:pt x="33" y="16"/>
                      <a:pt x="32" y="15"/>
                      <a:pt x="32" y="15"/>
                    </a:cubicBezTo>
                    <a:cubicBezTo>
                      <a:pt x="22" y="28"/>
                      <a:pt x="10" y="30"/>
                      <a:pt x="4" y="46"/>
                    </a:cubicBezTo>
                    <a:cubicBezTo>
                      <a:pt x="13" y="41"/>
                      <a:pt x="17" y="31"/>
                      <a:pt x="30" y="29"/>
                    </a:cubicBezTo>
                    <a:cubicBezTo>
                      <a:pt x="29" y="39"/>
                      <a:pt x="16" y="48"/>
                      <a:pt x="8" y="52"/>
                    </a:cubicBezTo>
                    <a:cubicBezTo>
                      <a:pt x="4" y="54"/>
                      <a:pt x="2" y="52"/>
                      <a:pt x="0" y="56"/>
                    </a:cubicBezTo>
                    <a:cubicBezTo>
                      <a:pt x="0" y="59"/>
                      <a:pt x="1" y="60"/>
                      <a:pt x="3" y="61"/>
                    </a:cubicBezTo>
                    <a:cubicBezTo>
                      <a:pt x="10" y="63"/>
                      <a:pt x="22" y="58"/>
                      <a:pt x="23" y="54"/>
                    </a:cubicBezTo>
                    <a:cubicBezTo>
                      <a:pt x="24" y="54"/>
                      <a:pt x="24" y="53"/>
                      <a:pt x="25" y="53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23" y="59"/>
                      <a:pt x="22" y="66"/>
                      <a:pt x="20" y="72"/>
                    </a:cubicBezTo>
                    <a:cubicBezTo>
                      <a:pt x="21" y="74"/>
                      <a:pt x="23" y="75"/>
                      <a:pt x="25" y="76"/>
                    </a:cubicBezTo>
                    <a:cubicBezTo>
                      <a:pt x="25" y="76"/>
                      <a:pt x="26" y="76"/>
                      <a:pt x="26" y="76"/>
                    </a:cubicBezTo>
                    <a:cubicBezTo>
                      <a:pt x="28" y="73"/>
                      <a:pt x="29" y="70"/>
                      <a:pt x="30" y="67"/>
                    </a:cubicBezTo>
                    <a:cubicBezTo>
                      <a:pt x="31" y="67"/>
                      <a:pt x="31" y="67"/>
                      <a:pt x="31" y="66"/>
                    </a:cubicBezTo>
                    <a:cubicBezTo>
                      <a:pt x="32" y="69"/>
                      <a:pt x="32" y="72"/>
                      <a:pt x="32" y="75"/>
                    </a:cubicBezTo>
                    <a:cubicBezTo>
                      <a:pt x="33" y="75"/>
                      <a:pt x="34" y="76"/>
                      <a:pt x="35" y="76"/>
                    </a:cubicBezTo>
                    <a:cubicBezTo>
                      <a:pt x="36" y="76"/>
                      <a:pt x="37" y="76"/>
                      <a:pt x="38" y="76"/>
                    </a:cubicBezTo>
                    <a:cubicBezTo>
                      <a:pt x="37" y="71"/>
                      <a:pt x="36" y="66"/>
                      <a:pt x="35" y="61"/>
                    </a:cubicBezTo>
                    <a:cubicBezTo>
                      <a:pt x="38" y="54"/>
                      <a:pt x="40" y="48"/>
                      <a:pt x="43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3" name="î$ḻîḑe">
                <a:extLst>
                  <a:ext uri="{FF2B5EF4-FFF2-40B4-BE49-F238E27FC236}">
                    <a16:creationId xmlns:a16="http://schemas.microsoft.com/office/drawing/2014/main" id="{9CAA81AA-9845-4DE6-9188-211281E22B2D}"/>
                  </a:ext>
                </a:extLst>
              </p:cNvPr>
              <p:cNvSpPr/>
              <p:nvPr/>
            </p:nvSpPr>
            <p:spPr bwMode="auto">
              <a:xfrm>
                <a:off x="2055709" y="4566240"/>
                <a:ext cx="136525" cy="150813"/>
              </a:xfrm>
              <a:custGeom>
                <a:avLst/>
                <a:gdLst>
                  <a:gd name="T0" fmla="*/ 55 w 74"/>
                  <a:gd name="T1" fmla="*/ 53 h 82"/>
                  <a:gd name="T2" fmla="*/ 54 w 74"/>
                  <a:gd name="T3" fmla="*/ 51 h 82"/>
                  <a:gd name="T4" fmla="*/ 57 w 74"/>
                  <a:gd name="T5" fmla="*/ 49 h 82"/>
                  <a:gd name="T6" fmla="*/ 56 w 74"/>
                  <a:gd name="T7" fmla="*/ 45 h 82"/>
                  <a:gd name="T8" fmla="*/ 52 w 74"/>
                  <a:gd name="T9" fmla="*/ 45 h 82"/>
                  <a:gd name="T10" fmla="*/ 51 w 74"/>
                  <a:gd name="T11" fmla="*/ 44 h 82"/>
                  <a:gd name="T12" fmla="*/ 60 w 74"/>
                  <a:gd name="T13" fmla="*/ 32 h 82"/>
                  <a:gd name="T14" fmla="*/ 60 w 74"/>
                  <a:gd name="T15" fmla="*/ 30 h 82"/>
                  <a:gd name="T16" fmla="*/ 34 w 74"/>
                  <a:gd name="T17" fmla="*/ 38 h 82"/>
                  <a:gd name="T18" fmla="*/ 33 w 74"/>
                  <a:gd name="T19" fmla="*/ 38 h 82"/>
                  <a:gd name="T20" fmla="*/ 60 w 74"/>
                  <a:gd name="T21" fmla="*/ 16 h 82"/>
                  <a:gd name="T22" fmla="*/ 61 w 74"/>
                  <a:gd name="T23" fmla="*/ 10 h 82"/>
                  <a:gd name="T24" fmla="*/ 42 w 74"/>
                  <a:gd name="T25" fmla="*/ 11 h 82"/>
                  <a:gd name="T26" fmla="*/ 27 w 74"/>
                  <a:gd name="T27" fmla="*/ 0 h 82"/>
                  <a:gd name="T28" fmla="*/ 24 w 74"/>
                  <a:gd name="T29" fmla="*/ 0 h 82"/>
                  <a:gd name="T30" fmla="*/ 29 w 74"/>
                  <a:gd name="T31" fmla="*/ 21 h 82"/>
                  <a:gd name="T32" fmla="*/ 11 w 74"/>
                  <a:gd name="T33" fmla="*/ 39 h 82"/>
                  <a:gd name="T34" fmla="*/ 1 w 74"/>
                  <a:gd name="T35" fmla="*/ 44 h 82"/>
                  <a:gd name="T36" fmla="*/ 0 w 74"/>
                  <a:gd name="T37" fmla="*/ 47 h 82"/>
                  <a:gd name="T38" fmla="*/ 35 w 74"/>
                  <a:gd name="T39" fmla="*/ 26 h 82"/>
                  <a:gd name="T40" fmla="*/ 35 w 74"/>
                  <a:gd name="T41" fmla="*/ 26 h 82"/>
                  <a:gd name="T42" fmla="*/ 30 w 74"/>
                  <a:gd name="T43" fmla="*/ 48 h 82"/>
                  <a:gd name="T44" fmla="*/ 40 w 74"/>
                  <a:gd name="T45" fmla="*/ 57 h 82"/>
                  <a:gd name="T46" fmla="*/ 35 w 74"/>
                  <a:gd name="T47" fmla="*/ 78 h 82"/>
                  <a:gd name="T48" fmla="*/ 45 w 74"/>
                  <a:gd name="T49" fmla="*/ 82 h 82"/>
                  <a:gd name="T50" fmla="*/ 47 w 74"/>
                  <a:gd name="T51" fmla="*/ 80 h 82"/>
                  <a:gd name="T52" fmla="*/ 46 w 74"/>
                  <a:gd name="T53" fmla="*/ 67 h 82"/>
                  <a:gd name="T54" fmla="*/ 47 w 74"/>
                  <a:gd name="T55" fmla="*/ 66 h 82"/>
                  <a:gd name="T56" fmla="*/ 50 w 74"/>
                  <a:gd name="T57" fmla="*/ 73 h 82"/>
                  <a:gd name="T58" fmla="*/ 58 w 74"/>
                  <a:gd name="T59" fmla="*/ 79 h 82"/>
                  <a:gd name="T60" fmla="*/ 59 w 74"/>
                  <a:gd name="T61" fmla="*/ 79 h 82"/>
                  <a:gd name="T62" fmla="*/ 53 w 74"/>
                  <a:gd name="T63" fmla="*/ 57 h 82"/>
                  <a:gd name="T64" fmla="*/ 56 w 74"/>
                  <a:gd name="T65" fmla="*/ 55 h 82"/>
                  <a:gd name="T66" fmla="*/ 56 w 74"/>
                  <a:gd name="T67" fmla="*/ 55 h 82"/>
                  <a:gd name="T68" fmla="*/ 69 w 74"/>
                  <a:gd name="T69" fmla="*/ 69 h 82"/>
                  <a:gd name="T70" fmla="*/ 74 w 74"/>
                  <a:gd name="T71" fmla="*/ 64 h 82"/>
                  <a:gd name="T72" fmla="*/ 55 w 74"/>
                  <a:gd name="T73" fmla="*/ 53 h 82"/>
                  <a:gd name="T74" fmla="*/ 40 w 74"/>
                  <a:gd name="T75" fmla="*/ 46 h 82"/>
                  <a:gd name="T76" fmla="*/ 39 w 74"/>
                  <a:gd name="T77" fmla="*/ 46 h 82"/>
                  <a:gd name="T78" fmla="*/ 38 w 74"/>
                  <a:gd name="T79" fmla="*/ 46 h 82"/>
                  <a:gd name="T80" fmla="*/ 37 w 74"/>
                  <a:gd name="T81" fmla="*/ 44 h 82"/>
                  <a:gd name="T82" fmla="*/ 44 w 74"/>
                  <a:gd name="T83" fmla="*/ 36 h 82"/>
                  <a:gd name="T84" fmla="*/ 46 w 74"/>
                  <a:gd name="T85" fmla="*/ 35 h 82"/>
                  <a:gd name="T86" fmla="*/ 46 w 74"/>
                  <a:gd name="T87" fmla="*/ 35 h 82"/>
                  <a:gd name="T88" fmla="*/ 40 w 74"/>
                  <a:gd name="T89" fmla="*/ 46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74" h="82">
                    <a:moveTo>
                      <a:pt x="55" y="53"/>
                    </a:moveTo>
                    <a:cubicBezTo>
                      <a:pt x="55" y="53"/>
                      <a:pt x="54" y="52"/>
                      <a:pt x="54" y="51"/>
                    </a:cubicBezTo>
                    <a:cubicBezTo>
                      <a:pt x="55" y="51"/>
                      <a:pt x="56" y="50"/>
                      <a:pt x="57" y="49"/>
                    </a:cubicBezTo>
                    <a:cubicBezTo>
                      <a:pt x="57" y="48"/>
                      <a:pt x="56" y="47"/>
                      <a:pt x="56" y="45"/>
                    </a:cubicBezTo>
                    <a:cubicBezTo>
                      <a:pt x="54" y="45"/>
                      <a:pt x="53" y="45"/>
                      <a:pt x="52" y="45"/>
                    </a:cubicBezTo>
                    <a:cubicBezTo>
                      <a:pt x="51" y="45"/>
                      <a:pt x="51" y="44"/>
                      <a:pt x="51" y="44"/>
                    </a:cubicBezTo>
                    <a:cubicBezTo>
                      <a:pt x="53" y="40"/>
                      <a:pt x="59" y="36"/>
                      <a:pt x="60" y="32"/>
                    </a:cubicBezTo>
                    <a:cubicBezTo>
                      <a:pt x="60" y="31"/>
                      <a:pt x="60" y="31"/>
                      <a:pt x="60" y="30"/>
                    </a:cubicBezTo>
                    <a:cubicBezTo>
                      <a:pt x="50" y="21"/>
                      <a:pt x="41" y="31"/>
                      <a:pt x="34" y="38"/>
                    </a:cubicBezTo>
                    <a:cubicBezTo>
                      <a:pt x="33" y="38"/>
                      <a:pt x="33" y="38"/>
                      <a:pt x="33" y="38"/>
                    </a:cubicBezTo>
                    <a:cubicBezTo>
                      <a:pt x="34" y="30"/>
                      <a:pt x="48" y="16"/>
                      <a:pt x="60" y="16"/>
                    </a:cubicBezTo>
                    <a:cubicBezTo>
                      <a:pt x="61" y="14"/>
                      <a:pt x="61" y="12"/>
                      <a:pt x="61" y="10"/>
                    </a:cubicBezTo>
                    <a:cubicBezTo>
                      <a:pt x="50" y="3"/>
                      <a:pt x="52" y="11"/>
                      <a:pt x="42" y="11"/>
                    </a:cubicBezTo>
                    <a:cubicBezTo>
                      <a:pt x="38" y="10"/>
                      <a:pt x="32" y="1"/>
                      <a:pt x="27" y="0"/>
                    </a:cubicBezTo>
                    <a:cubicBezTo>
                      <a:pt x="26" y="0"/>
                      <a:pt x="25" y="0"/>
                      <a:pt x="24" y="0"/>
                    </a:cubicBezTo>
                    <a:cubicBezTo>
                      <a:pt x="21" y="5"/>
                      <a:pt x="30" y="14"/>
                      <a:pt x="29" y="21"/>
                    </a:cubicBezTo>
                    <a:cubicBezTo>
                      <a:pt x="19" y="27"/>
                      <a:pt x="17" y="33"/>
                      <a:pt x="11" y="39"/>
                    </a:cubicBezTo>
                    <a:cubicBezTo>
                      <a:pt x="8" y="42"/>
                      <a:pt x="4" y="42"/>
                      <a:pt x="1" y="44"/>
                    </a:cubicBezTo>
                    <a:cubicBezTo>
                      <a:pt x="1" y="45"/>
                      <a:pt x="0" y="46"/>
                      <a:pt x="0" y="47"/>
                    </a:cubicBezTo>
                    <a:cubicBezTo>
                      <a:pt x="11" y="69"/>
                      <a:pt x="23" y="30"/>
                      <a:pt x="35" y="26"/>
                    </a:cubicBezTo>
                    <a:cubicBezTo>
                      <a:pt x="35" y="26"/>
                      <a:pt x="35" y="26"/>
                      <a:pt x="35" y="26"/>
                    </a:cubicBezTo>
                    <a:cubicBezTo>
                      <a:pt x="33" y="33"/>
                      <a:pt x="28" y="39"/>
                      <a:pt x="30" y="48"/>
                    </a:cubicBezTo>
                    <a:cubicBezTo>
                      <a:pt x="30" y="51"/>
                      <a:pt x="37" y="56"/>
                      <a:pt x="40" y="57"/>
                    </a:cubicBezTo>
                    <a:cubicBezTo>
                      <a:pt x="37" y="64"/>
                      <a:pt x="32" y="69"/>
                      <a:pt x="35" y="78"/>
                    </a:cubicBezTo>
                    <a:cubicBezTo>
                      <a:pt x="39" y="79"/>
                      <a:pt x="42" y="80"/>
                      <a:pt x="45" y="82"/>
                    </a:cubicBezTo>
                    <a:cubicBezTo>
                      <a:pt x="46" y="81"/>
                      <a:pt x="46" y="81"/>
                      <a:pt x="47" y="80"/>
                    </a:cubicBezTo>
                    <a:cubicBezTo>
                      <a:pt x="49" y="77"/>
                      <a:pt x="45" y="70"/>
                      <a:pt x="46" y="67"/>
                    </a:cubicBezTo>
                    <a:cubicBezTo>
                      <a:pt x="46" y="66"/>
                      <a:pt x="46" y="66"/>
                      <a:pt x="47" y="66"/>
                    </a:cubicBezTo>
                    <a:cubicBezTo>
                      <a:pt x="48" y="67"/>
                      <a:pt x="49" y="71"/>
                      <a:pt x="50" y="73"/>
                    </a:cubicBezTo>
                    <a:cubicBezTo>
                      <a:pt x="52" y="76"/>
                      <a:pt x="55" y="77"/>
                      <a:pt x="58" y="79"/>
                    </a:cubicBezTo>
                    <a:cubicBezTo>
                      <a:pt x="58" y="79"/>
                      <a:pt x="58" y="79"/>
                      <a:pt x="59" y="79"/>
                    </a:cubicBezTo>
                    <a:cubicBezTo>
                      <a:pt x="60" y="72"/>
                      <a:pt x="53" y="64"/>
                      <a:pt x="53" y="57"/>
                    </a:cubicBezTo>
                    <a:cubicBezTo>
                      <a:pt x="54" y="56"/>
                      <a:pt x="55" y="56"/>
                      <a:pt x="56" y="55"/>
                    </a:cubicBezTo>
                    <a:cubicBezTo>
                      <a:pt x="56" y="55"/>
                      <a:pt x="56" y="55"/>
                      <a:pt x="56" y="55"/>
                    </a:cubicBezTo>
                    <a:cubicBezTo>
                      <a:pt x="63" y="60"/>
                      <a:pt x="59" y="67"/>
                      <a:pt x="69" y="69"/>
                    </a:cubicBezTo>
                    <a:cubicBezTo>
                      <a:pt x="71" y="67"/>
                      <a:pt x="72" y="66"/>
                      <a:pt x="74" y="64"/>
                    </a:cubicBezTo>
                    <a:cubicBezTo>
                      <a:pt x="71" y="56"/>
                      <a:pt x="63" y="51"/>
                      <a:pt x="55" y="53"/>
                    </a:cubicBezTo>
                    <a:close/>
                    <a:moveTo>
                      <a:pt x="40" y="46"/>
                    </a:moveTo>
                    <a:cubicBezTo>
                      <a:pt x="40" y="46"/>
                      <a:pt x="39" y="46"/>
                      <a:pt x="39" y="46"/>
                    </a:cubicBezTo>
                    <a:cubicBezTo>
                      <a:pt x="38" y="46"/>
                      <a:pt x="38" y="46"/>
                      <a:pt x="38" y="46"/>
                    </a:cubicBezTo>
                    <a:cubicBezTo>
                      <a:pt x="38" y="45"/>
                      <a:pt x="37" y="45"/>
                      <a:pt x="37" y="44"/>
                    </a:cubicBezTo>
                    <a:cubicBezTo>
                      <a:pt x="39" y="41"/>
                      <a:pt x="42" y="39"/>
                      <a:pt x="44" y="36"/>
                    </a:cubicBezTo>
                    <a:cubicBezTo>
                      <a:pt x="45" y="36"/>
                      <a:pt x="45" y="35"/>
                      <a:pt x="46" y="35"/>
                    </a:cubicBezTo>
                    <a:cubicBezTo>
                      <a:pt x="46" y="35"/>
                      <a:pt x="46" y="35"/>
                      <a:pt x="46" y="35"/>
                    </a:cubicBezTo>
                    <a:cubicBezTo>
                      <a:pt x="44" y="39"/>
                      <a:pt x="42" y="42"/>
                      <a:pt x="40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4" name="ïşḻíḍe">
                <a:extLst>
                  <a:ext uri="{FF2B5EF4-FFF2-40B4-BE49-F238E27FC236}">
                    <a16:creationId xmlns:a16="http://schemas.microsoft.com/office/drawing/2014/main" id="{D3060179-D0C9-4AFF-B9E9-49DC09983911}"/>
                  </a:ext>
                </a:extLst>
              </p:cNvPr>
              <p:cNvSpPr/>
              <p:nvPr/>
            </p:nvSpPr>
            <p:spPr bwMode="auto">
              <a:xfrm>
                <a:off x="1882672" y="4669428"/>
                <a:ext cx="160338" cy="169863"/>
              </a:xfrm>
              <a:custGeom>
                <a:avLst/>
                <a:gdLst>
                  <a:gd name="T0" fmla="*/ 29 w 87"/>
                  <a:gd name="T1" fmla="*/ 8 h 92"/>
                  <a:gd name="T2" fmla="*/ 52 w 87"/>
                  <a:gd name="T3" fmla="*/ 17 h 92"/>
                  <a:gd name="T4" fmla="*/ 61 w 87"/>
                  <a:gd name="T5" fmla="*/ 16 h 92"/>
                  <a:gd name="T6" fmla="*/ 62 w 87"/>
                  <a:gd name="T7" fmla="*/ 17 h 92"/>
                  <a:gd name="T8" fmla="*/ 69 w 87"/>
                  <a:gd name="T9" fmla="*/ 42 h 92"/>
                  <a:gd name="T10" fmla="*/ 86 w 87"/>
                  <a:gd name="T11" fmla="*/ 35 h 92"/>
                  <a:gd name="T12" fmla="*/ 87 w 87"/>
                  <a:gd name="T13" fmla="*/ 39 h 92"/>
                  <a:gd name="T14" fmla="*/ 76 w 87"/>
                  <a:gd name="T15" fmla="*/ 55 h 92"/>
                  <a:gd name="T16" fmla="*/ 67 w 87"/>
                  <a:gd name="T17" fmla="*/ 76 h 92"/>
                  <a:gd name="T18" fmla="*/ 65 w 87"/>
                  <a:gd name="T19" fmla="*/ 74 h 92"/>
                  <a:gd name="T20" fmla="*/ 69 w 87"/>
                  <a:gd name="T21" fmla="*/ 53 h 92"/>
                  <a:gd name="T22" fmla="*/ 55 w 87"/>
                  <a:gd name="T23" fmla="*/ 40 h 92"/>
                  <a:gd name="T24" fmla="*/ 45 w 87"/>
                  <a:gd name="T25" fmla="*/ 44 h 92"/>
                  <a:gd name="T26" fmla="*/ 46 w 87"/>
                  <a:gd name="T27" fmla="*/ 89 h 92"/>
                  <a:gd name="T28" fmla="*/ 38 w 87"/>
                  <a:gd name="T29" fmla="*/ 92 h 92"/>
                  <a:gd name="T30" fmla="*/ 27 w 87"/>
                  <a:gd name="T31" fmla="*/ 68 h 92"/>
                  <a:gd name="T32" fmla="*/ 14 w 87"/>
                  <a:gd name="T33" fmla="*/ 70 h 92"/>
                  <a:gd name="T34" fmla="*/ 12 w 87"/>
                  <a:gd name="T35" fmla="*/ 65 h 92"/>
                  <a:gd name="T36" fmla="*/ 18 w 87"/>
                  <a:gd name="T37" fmla="*/ 58 h 92"/>
                  <a:gd name="T38" fmla="*/ 0 w 87"/>
                  <a:gd name="T39" fmla="*/ 42 h 92"/>
                  <a:gd name="T40" fmla="*/ 0 w 87"/>
                  <a:gd name="T41" fmla="*/ 42 h 92"/>
                  <a:gd name="T42" fmla="*/ 21 w 87"/>
                  <a:gd name="T43" fmla="*/ 39 h 92"/>
                  <a:gd name="T44" fmla="*/ 27 w 87"/>
                  <a:gd name="T45" fmla="*/ 48 h 92"/>
                  <a:gd name="T46" fmla="*/ 34 w 87"/>
                  <a:gd name="T47" fmla="*/ 52 h 92"/>
                  <a:gd name="T48" fmla="*/ 36 w 87"/>
                  <a:gd name="T49" fmla="*/ 62 h 92"/>
                  <a:gd name="T50" fmla="*/ 39 w 87"/>
                  <a:gd name="T51" fmla="*/ 44 h 92"/>
                  <a:gd name="T52" fmla="*/ 46 w 87"/>
                  <a:gd name="T53" fmla="*/ 28 h 92"/>
                  <a:gd name="T54" fmla="*/ 29 w 87"/>
                  <a:gd name="T55" fmla="*/ 8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87" h="92">
                    <a:moveTo>
                      <a:pt x="29" y="8"/>
                    </a:moveTo>
                    <a:cubicBezTo>
                      <a:pt x="42" y="0"/>
                      <a:pt x="43" y="12"/>
                      <a:pt x="52" y="17"/>
                    </a:cubicBezTo>
                    <a:cubicBezTo>
                      <a:pt x="55" y="15"/>
                      <a:pt x="58" y="15"/>
                      <a:pt x="61" y="16"/>
                    </a:cubicBezTo>
                    <a:cubicBezTo>
                      <a:pt x="61" y="16"/>
                      <a:pt x="62" y="17"/>
                      <a:pt x="62" y="17"/>
                    </a:cubicBezTo>
                    <a:cubicBezTo>
                      <a:pt x="62" y="26"/>
                      <a:pt x="58" y="33"/>
                      <a:pt x="69" y="42"/>
                    </a:cubicBezTo>
                    <a:cubicBezTo>
                      <a:pt x="75" y="35"/>
                      <a:pt x="80" y="33"/>
                      <a:pt x="86" y="35"/>
                    </a:cubicBezTo>
                    <a:cubicBezTo>
                      <a:pt x="87" y="36"/>
                      <a:pt x="87" y="38"/>
                      <a:pt x="87" y="39"/>
                    </a:cubicBezTo>
                    <a:cubicBezTo>
                      <a:pt x="83" y="45"/>
                      <a:pt x="80" y="50"/>
                      <a:pt x="76" y="55"/>
                    </a:cubicBezTo>
                    <a:cubicBezTo>
                      <a:pt x="71" y="62"/>
                      <a:pt x="71" y="70"/>
                      <a:pt x="67" y="76"/>
                    </a:cubicBezTo>
                    <a:cubicBezTo>
                      <a:pt x="66" y="75"/>
                      <a:pt x="66" y="75"/>
                      <a:pt x="65" y="74"/>
                    </a:cubicBezTo>
                    <a:cubicBezTo>
                      <a:pt x="63" y="66"/>
                      <a:pt x="67" y="60"/>
                      <a:pt x="69" y="53"/>
                    </a:cubicBezTo>
                    <a:cubicBezTo>
                      <a:pt x="64" y="51"/>
                      <a:pt x="60" y="46"/>
                      <a:pt x="55" y="40"/>
                    </a:cubicBezTo>
                    <a:cubicBezTo>
                      <a:pt x="52" y="42"/>
                      <a:pt x="49" y="41"/>
                      <a:pt x="45" y="44"/>
                    </a:cubicBezTo>
                    <a:cubicBezTo>
                      <a:pt x="40" y="59"/>
                      <a:pt x="48" y="75"/>
                      <a:pt x="46" y="89"/>
                    </a:cubicBezTo>
                    <a:cubicBezTo>
                      <a:pt x="43" y="92"/>
                      <a:pt x="41" y="91"/>
                      <a:pt x="38" y="92"/>
                    </a:cubicBezTo>
                    <a:cubicBezTo>
                      <a:pt x="31" y="83"/>
                      <a:pt x="33" y="76"/>
                      <a:pt x="27" y="68"/>
                    </a:cubicBezTo>
                    <a:cubicBezTo>
                      <a:pt x="23" y="71"/>
                      <a:pt x="18" y="71"/>
                      <a:pt x="14" y="70"/>
                    </a:cubicBezTo>
                    <a:cubicBezTo>
                      <a:pt x="12" y="68"/>
                      <a:pt x="12" y="67"/>
                      <a:pt x="12" y="65"/>
                    </a:cubicBezTo>
                    <a:cubicBezTo>
                      <a:pt x="14" y="63"/>
                      <a:pt x="16" y="60"/>
                      <a:pt x="18" y="58"/>
                    </a:cubicBezTo>
                    <a:cubicBezTo>
                      <a:pt x="13" y="49"/>
                      <a:pt x="3" y="48"/>
                      <a:pt x="0" y="42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6" y="39"/>
                      <a:pt x="15" y="35"/>
                      <a:pt x="21" y="39"/>
                    </a:cubicBezTo>
                    <a:cubicBezTo>
                      <a:pt x="23" y="42"/>
                      <a:pt x="25" y="45"/>
                      <a:pt x="27" y="48"/>
                    </a:cubicBezTo>
                    <a:cubicBezTo>
                      <a:pt x="29" y="50"/>
                      <a:pt x="31" y="51"/>
                      <a:pt x="34" y="52"/>
                    </a:cubicBezTo>
                    <a:cubicBezTo>
                      <a:pt x="34" y="55"/>
                      <a:pt x="35" y="58"/>
                      <a:pt x="36" y="62"/>
                    </a:cubicBezTo>
                    <a:cubicBezTo>
                      <a:pt x="39" y="56"/>
                      <a:pt x="38" y="50"/>
                      <a:pt x="39" y="44"/>
                    </a:cubicBezTo>
                    <a:cubicBezTo>
                      <a:pt x="42" y="39"/>
                      <a:pt x="44" y="34"/>
                      <a:pt x="46" y="28"/>
                    </a:cubicBezTo>
                    <a:cubicBezTo>
                      <a:pt x="42" y="22"/>
                      <a:pt x="31" y="15"/>
                      <a:pt x="29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5" name="íṩľíḑè">
                <a:extLst>
                  <a:ext uri="{FF2B5EF4-FFF2-40B4-BE49-F238E27FC236}">
                    <a16:creationId xmlns:a16="http://schemas.microsoft.com/office/drawing/2014/main" id="{8702E007-7963-478E-BCD2-57C91D2A2797}"/>
                  </a:ext>
                </a:extLst>
              </p:cNvPr>
              <p:cNvSpPr/>
              <p:nvPr/>
            </p:nvSpPr>
            <p:spPr bwMode="auto">
              <a:xfrm>
                <a:off x="2243034" y="6066428"/>
                <a:ext cx="22225" cy="25400"/>
              </a:xfrm>
              <a:custGeom>
                <a:avLst/>
                <a:gdLst>
                  <a:gd name="T0" fmla="*/ 0 w 14"/>
                  <a:gd name="T1" fmla="*/ 12 h 16"/>
                  <a:gd name="T2" fmla="*/ 2 w 14"/>
                  <a:gd name="T3" fmla="*/ 0 h 16"/>
                  <a:gd name="T4" fmla="*/ 14 w 14"/>
                  <a:gd name="T5" fmla="*/ 4 h 16"/>
                  <a:gd name="T6" fmla="*/ 11 w 14"/>
                  <a:gd name="T7" fmla="*/ 16 h 16"/>
                  <a:gd name="T8" fmla="*/ 0 w 14"/>
                  <a:gd name="T9" fmla="*/ 12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16">
                    <a:moveTo>
                      <a:pt x="0" y="12"/>
                    </a:moveTo>
                    <a:lnTo>
                      <a:pt x="2" y="0"/>
                    </a:lnTo>
                    <a:lnTo>
                      <a:pt x="14" y="4"/>
                    </a:lnTo>
                    <a:lnTo>
                      <a:pt x="11" y="16"/>
                    </a:lnTo>
                    <a:lnTo>
                      <a:pt x="0" y="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6" name="îṣḷïḓê">
                <a:extLst>
                  <a:ext uri="{FF2B5EF4-FFF2-40B4-BE49-F238E27FC236}">
                    <a16:creationId xmlns:a16="http://schemas.microsoft.com/office/drawing/2014/main" id="{144BBBC7-8BBC-40C4-AAFD-0AE93F93604C}"/>
                  </a:ext>
                </a:extLst>
              </p:cNvPr>
              <p:cNvSpPr/>
              <p:nvPr/>
            </p:nvSpPr>
            <p:spPr bwMode="auto">
              <a:xfrm>
                <a:off x="2292247" y="6042615"/>
                <a:ext cx="49213" cy="100013"/>
              </a:xfrm>
              <a:custGeom>
                <a:avLst/>
                <a:gdLst>
                  <a:gd name="T0" fmla="*/ 17 w 27"/>
                  <a:gd name="T1" fmla="*/ 54 h 54"/>
                  <a:gd name="T2" fmla="*/ 7 w 27"/>
                  <a:gd name="T3" fmla="*/ 52 h 54"/>
                  <a:gd name="T4" fmla="*/ 14 w 27"/>
                  <a:gd name="T5" fmla="*/ 15 h 54"/>
                  <a:gd name="T6" fmla="*/ 0 w 27"/>
                  <a:gd name="T7" fmla="*/ 20 h 54"/>
                  <a:gd name="T8" fmla="*/ 1 w 27"/>
                  <a:gd name="T9" fmla="*/ 11 h 54"/>
                  <a:gd name="T10" fmla="*/ 11 w 27"/>
                  <a:gd name="T11" fmla="*/ 7 h 54"/>
                  <a:gd name="T12" fmla="*/ 18 w 27"/>
                  <a:gd name="T13" fmla="*/ 0 h 54"/>
                  <a:gd name="T14" fmla="*/ 27 w 27"/>
                  <a:gd name="T15" fmla="*/ 2 h 54"/>
                  <a:gd name="T16" fmla="*/ 17 w 27"/>
                  <a:gd name="T17" fmla="*/ 5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" h="54">
                    <a:moveTo>
                      <a:pt x="17" y="54"/>
                    </a:moveTo>
                    <a:cubicBezTo>
                      <a:pt x="7" y="52"/>
                      <a:pt x="7" y="52"/>
                      <a:pt x="7" y="52"/>
                    </a:cubicBezTo>
                    <a:cubicBezTo>
                      <a:pt x="14" y="15"/>
                      <a:pt x="14" y="15"/>
                      <a:pt x="14" y="15"/>
                    </a:cubicBezTo>
                    <a:cubicBezTo>
                      <a:pt x="10" y="17"/>
                      <a:pt x="5" y="19"/>
                      <a:pt x="0" y="20"/>
                    </a:cubicBezTo>
                    <a:cubicBezTo>
                      <a:pt x="1" y="11"/>
                      <a:pt x="1" y="11"/>
                      <a:pt x="1" y="11"/>
                    </a:cubicBezTo>
                    <a:cubicBezTo>
                      <a:pt x="4" y="10"/>
                      <a:pt x="7" y="9"/>
                      <a:pt x="11" y="7"/>
                    </a:cubicBezTo>
                    <a:cubicBezTo>
                      <a:pt x="14" y="6"/>
                      <a:pt x="17" y="3"/>
                      <a:pt x="18" y="0"/>
                    </a:cubicBezTo>
                    <a:cubicBezTo>
                      <a:pt x="27" y="2"/>
                      <a:pt x="27" y="2"/>
                      <a:pt x="27" y="2"/>
                    </a:cubicBezTo>
                    <a:lnTo>
                      <a:pt x="17" y="5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7" name="i$ḻîḓé">
                <a:extLst>
                  <a:ext uri="{FF2B5EF4-FFF2-40B4-BE49-F238E27FC236}">
                    <a16:creationId xmlns:a16="http://schemas.microsoft.com/office/drawing/2014/main" id="{B453ECD0-9A21-4D5A-8544-639748EEC717}"/>
                  </a:ext>
                </a:extLst>
              </p:cNvPr>
              <p:cNvSpPr/>
              <p:nvPr/>
            </p:nvSpPr>
            <p:spPr bwMode="auto">
              <a:xfrm>
                <a:off x="2363684" y="6052140"/>
                <a:ext cx="66675" cy="100013"/>
              </a:xfrm>
              <a:custGeom>
                <a:avLst/>
                <a:gdLst>
                  <a:gd name="T0" fmla="*/ 0 w 36"/>
                  <a:gd name="T1" fmla="*/ 40 h 54"/>
                  <a:gd name="T2" fmla="*/ 10 w 36"/>
                  <a:gd name="T3" fmla="*/ 39 h 54"/>
                  <a:gd name="T4" fmla="*/ 11 w 36"/>
                  <a:gd name="T5" fmla="*/ 44 h 54"/>
                  <a:gd name="T6" fmla="*/ 15 w 36"/>
                  <a:gd name="T7" fmla="*/ 46 h 54"/>
                  <a:gd name="T8" fmla="*/ 21 w 36"/>
                  <a:gd name="T9" fmla="*/ 43 h 54"/>
                  <a:gd name="T10" fmla="*/ 24 w 36"/>
                  <a:gd name="T11" fmla="*/ 31 h 54"/>
                  <a:gd name="T12" fmla="*/ 15 w 36"/>
                  <a:gd name="T13" fmla="*/ 35 h 54"/>
                  <a:gd name="T14" fmla="*/ 4 w 36"/>
                  <a:gd name="T15" fmla="*/ 30 h 54"/>
                  <a:gd name="T16" fmla="*/ 0 w 36"/>
                  <a:gd name="T17" fmla="*/ 17 h 54"/>
                  <a:gd name="T18" fmla="*/ 6 w 36"/>
                  <a:gd name="T19" fmla="*/ 4 h 54"/>
                  <a:gd name="T20" fmla="*/ 19 w 36"/>
                  <a:gd name="T21" fmla="*/ 0 h 54"/>
                  <a:gd name="T22" fmla="*/ 31 w 36"/>
                  <a:gd name="T23" fmla="*/ 7 h 54"/>
                  <a:gd name="T24" fmla="*/ 35 w 36"/>
                  <a:gd name="T25" fmla="*/ 28 h 54"/>
                  <a:gd name="T26" fmla="*/ 28 w 36"/>
                  <a:gd name="T27" fmla="*/ 49 h 54"/>
                  <a:gd name="T28" fmla="*/ 14 w 36"/>
                  <a:gd name="T29" fmla="*/ 54 h 54"/>
                  <a:gd name="T30" fmla="*/ 4 w 36"/>
                  <a:gd name="T31" fmla="*/ 50 h 54"/>
                  <a:gd name="T32" fmla="*/ 0 w 36"/>
                  <a:gd name="T33" fmla="*/ 40 h 54"/>
                  <a:gd name="T34" fmla="*/ 24 w 36"/>
                  <a:gd name="T35" fmla="*/ 19 h 54"/>
                  <a:gd name="T36" fmla="*/ 23 w 36"/>
                  <a:gd name="T37" fmla="*/ 11 h 54"/>
                  <a:gd name="T38" fmla="*/ 18 w 36"/>
                  <a:gd name="T39" fmla="*/ 8 h 54"/>
                  <a:gd name="T40" fmla="*/ 13 w 36"/>
                  <a:gd name="T41" fmla="*/ 10 h 54"/>
                  <a:gd name="T42" fmla="*/ 10 w 36"/>
                  <a:gd name="T43" fmla="*/ 17 h 54"/>
                  <a:gd name="T44" fmla="*/ 12 w 36"/>
                  <a:gd name="T45" fmla="*/ 25 h 54"/>
                  <a:gd name="T46" fmla="*/ 17 w 36"/>
                  <a:gd name="T47" fmla="*/ 28 h 54"/>
                  <a:gd name="T48" fmla="*/ 22 w 36"/>
                  <a:gd name="T49" fmla="*/ 26 h 54"/>
                  <a:gd name="T50" fmla="*/ 24 w 36"/>
                  <a:gd name="T51" fmla="*/ 19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6" h="54">
                    <a:moveTo>
                      <a:pt x="0" y="40"/>
                    </a:moveTo>
                    <a:cubicBezTo>
                      <a:pt x="10" y="39"/>
                      <a:pt x="10" y="39"/>
                      <a:pt x="10" y="39"/>
                    </a:cubicBezTo>
                    <a:cubicBezTo>
                      <a:pt x="10" y="41"/>
                      <a:pt x="10" y="43"/>
                      <a:pt x="11" y="44"/>
                    </a:cubicBezTo>
                    <a:cubicBezTo>
                      <a:pt x="12" y="45"/>
                      <a:pt x="14" y="46"/>
                      <a:pt x="15" y="46"/>
                    </a:cubicBezTo>
                    <a:cubicBezTo>
                      <a:pt x="17" y="46"/>
                      <a:pt x="19" y="45"/>
                      <a:pt x="21" y="43"/>
                    </a:cubicBezTo>
                    <a:cubicBezTo>
                      <a:pt x="22" y="41"/>
                      <a:pt x="24" y="37"/>
                      <a:pt x="24" y="31"/>
                    </a:cubicBezTo>
                    <a:cubicBezTo>
                      <a:pt x="22" y="34"/>
                      <a:pt x="18" y="35"/>
                      <a:pt x="15" y="35"/>
                    </a:cubicBezTo>
                    <a:cubicBezTo>
                      <a:pt x="10" y="35"/>
                      <a:pt x="7" y="33"/>
                      <a:pt x="4" y="30"/>
                    </a:cubicBezTo>
                    <a:cubicBezTo>
                      <a:pt x="1" y="26"/>
                      <a:pt x="0" y="22"/>
                      <a:pt x="0" y="17"/>
                    </a:cubicBezTo>
                    <a:cubicBezTo>
                      <a:pt x="1" y="11"/>
                      <a:pt x="3" y="7"/>
                      <a:pt x="6" y="4"/>
                    </a:cubicBezTo>
                    <a:cubicBezTo>
                      <a:pt x="10" y="1"/>
                      <a:pt x="14" y="0"/>
                      <a:pt x="19" y="0"/>
                    </a:cubicBezTo>
                    <a:cubicBezTo>
                      <a:pt x="24" y="0"/>
                      <a:pt x="28" y="3"/>
                      <a:pt x="31" y="7"/>
                    </a:cubicBezTo>
                    <a:cubicBezTo>
                      <a:pt x="35" y="12"/>
                      <a:pt x="36" y="19"/>
                      <a:pt x="35" y="28"/>
                    </a:cubicBezTo>
                    <a:cubicBezTo>
                      <a:pt x="34" y="38"/>
                      <a:pt x="32" y="44"/>
                      <a:pt x="28" y="49"/>
                    </a:cubicBezTo>
                    <a:cubicBezTo>
                      <a:pt x="24" y="53"/>
                      <a:pt x="20" y="54"/>
                      <a:pt x="14" y="54"/>
                    </a:cubicBezTo>
                    <a:cubicBezTo>
                      <a:pt x="10" y="54"/>
                      <a:pt x="7" y="52"/>
                      <a:pt x="4" y="50"/>
                    </a:cubicBezTo>
                    <a:cubicBezTo>
                      <a:pt x="2" y="48"/>
                      <a:pt x="0" y="44"/>
                      <a:pt x="0" y="40"/>
                    </a:cubicBezTo>
                    <a:close/>
                    <a:moveTo>
                      <a:pt x="24" y="19"/>
                    </a:moveTo>
                    <a:cubicBezTo>
                      <a:pt x="25" y="16"/>
                      <a:pt x="24" y="13"/>
                      <a:pt x="23" y="11"/>
                    </a:cubicBezTo>
                    <a:cubicBezTo>
                      <a:pt x="21" y="10"/>
                      <a:pt x="20" y="9"/>
                      <a:pt x="18" y="8"/>
                    </a:cubicBezTo>
                    <a:cubicBezTo>
                      <a:pt x="16" y="8"/>
                      <a:pt x="14" y="9"/>
                      <a:pt x="13" y="10"/>
                    </a:cubicBezTo>
                    <a:cubicBezTo>
                      <a:pt x="11" y="12"/>
                      <a:pt x="11" y="14"/>
                      <a:pt x="10" y="17"/>
                    </a:cubicBezTo>
                    <a:cubicBezTo>
                      <a:pt x="10" y="21"/>
                      <a:pt x="11" y="23"/>
                      <a:pt x="12" y="25"/>
                    </a:cubicBezTo>
                    <a:cubicBezTo>
                      <a:pt x="13" y="27"/>
                      <a:pt x="15" y="28"/>
                      <a:pt x="17" y="28"/>
                    </a:cubicBezTo>
                    <a:cubicBezTo>
                      <a:pt x="19" y="28"/>
                      <a:pt x="20" y="27"/>
                      <a:pt x="22" y="26"/>
                    </a:cubicBezTo>
                    <a:cubicBezTo>
                      <a:pt x="23" y="24"/>
                      <a:pt x="24" y="22"/>
                      <a:pt x="24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8" name="îṧľîḋé">
                <a:extLst>
                  <a:ext uri="{FF2B5EF4-FFF2-40B4-BE49-F238E27FC236}">
                    <a16:creationId xmlns:a16="http://schemas.microsoft.com/office/drawing/2014/main" id="{491D5B95-7013-4038-AF02-0884FEB1A206}"/>
                  </a:ext>
                </a:extLst>
              </p:cNvPr>
              <p:cNvSpPr/>
              <p:nvPr/>
            </p:nvSpPr>
            <p:spPr bwMode="auto">
              <a:xfrm>
                <a:off x="2446234" y="6053728"/>
                <a:ext cx="66675" cy="100013"/>
              </a:xfrm>
              <a:custGeom>
                <a:avLst/>
                <a:gdLst>
                  <a:gd name="T0" fmla="*/ 0 w 36"/>
                  <a:gd name="T1" fmla="*/ 40 h 54"/>
                  <a:gd name="T2" fmla="*/ 10 w 36"/>
                  <a:gd name="T3" fmla="*/ 39 h 54"/>
                  <a:gd name="T4" fmla="*/ 13 w 36"/>
                  <a:gd name="T5" fmla="*/ 44 h 54"/>
                  <a:gd name="T6" fmla="*/ 18 w 36"/>
                  <a:gd name="T7" fmla="*/ 46 h 54"/>
                  <a:gd name="T8" fmla="*/ 23 w 36"/>
                  <a:gd name="T9" fmla="*/ 43 h 54"/>
                  <a:gd name="T10" fmla="*/ 25 w 36"/>
                  <a:gd name="T11" fmla="*/ 35 h 54"/>
                  <a:gd name="T12" fmla="*/ 23 w 36"/>
                  <a:gd name="T13" fmla="*/ 28 h 54"/>
                  <a:gd name="T14" fmla="*/ 17 w 36"/>
                  <a:gd name="T15" fmla="*/ 26 h 54"/>
                  <a:gd name="T16" fmla="*/ 9 w 36"/>
                  <a:gd name="T17" fmla="*/ 30 h 54"/>
                  <a:gd name="T18" fmla="*/ 1 w 36"/>
                  <a:gd name="T19" fmla="*/ 29 h 54"/>
                  <a:gd name="T20" fmla="*/ 5 w 36"/>
                  <a:gd name="T21" fmla="*/ 1 h 54"/>
                  <a:gd name="T22" fmla="*/ 32 w 36"/>
                  <a:gd name="T23" fmla="*/ 0 h 54"/>
                  <a:gd name="T24" fmla="*/ 32 w 36"/>
                  <a:gd name="T25" fmla="*/ 10 h 54"/>
                  <a:gd name="T26" fmla="*/ 13 w 36"/>
                  <a:gd name="T27" fmla="*/ 10 h 54"/>
                  <a:gd name="T28" fmla="*/ 12 w 36"/>
                  <a:gd name="T29" fmla="*/ 19 h 54"/>
                  <a:gd name="T30" fmla="*/ 19 w 36"/>
                  <a:gd name="T31" fmla="*/ 17 h 54"/>
                  <a:gd name="T32" fmla="*/ 30 w 36"/>
                  <a:gd name="T33" fmla="*/ 22 h 54"/>
                  <a:gd name="T34" fmla="*/ 36 w 36"/>
                  <a:gd name="T35" fmla="*/ 34 h 54"/>
                  <a:gd name="T36" fmla="*/ 32 w 36"/>
                  <a:gd name="T37" fmla="*/ 46 h 54"/>
                  <a:gd name="T38" fmla="*/ 18 w 36"/>
                  <a:gd name="T39" fmla="*/ 54 h 54"/>
                  <a:gd name="T40" fmla="*/ 6 w 36"/>
                  <a:gd name="T41" fmla="*/ 50 h 54"/>
                  <a:gd name="T42" fmla="*/ 0 w 36"/>
                  <a:gd name="T43" fmla="*/ 40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6" h="54">
                    <a:moveTo>
                      <a:pt x="0" y="40"/>
                    </a:moveTo>
                    <a:cubicBezTo>
                      <a:pt x="10" y="39"/>
                      <a:pt x="10" y="39"/>
                      <a:pt x="10" y="39"/>
                    </a:cubicBezTo>
                    <a:cubicBezTo>
                      <a:pt x="11" y="41"/>
                      <a:pt x="11" y="43"/>
                      <a:pt x="13" y="44"/>
                    </a:cubicBezTo>
                    <a:cubicBezTo>
                      <a:pt x="14" y="45"/>
                      <a:pt x="16" y="46"/>
                      <a:pt x="18" y="46"/>
                    </a:cubicBezTo>
                    <a:cubicBezTo>
                      <a:pt x="20" y="46"/>
                      <a:pt x="22" y="45"/>
                      <a:pt x="23" y="43"/>
                    </a:cubicBezTo>
                    <a:cubicBezTo>
                      <a:pt x="25" y="41"/>
                      <a:pt x="25" y="38"/>
                      <a:pt x="25" y="35"/>
                    </a:cubicBezTo>
                    <a:cubicBezTo>
                      <a:pt x="25" y="32"/>
                      <a:pt x="24" y="29"/>
                      <a:pt x="23" y="28"/>
                    </a:cubicBezTo>
                    <a:cubicBezTo>
                      <a:pt x="21" y="26"/>
                      <a:pt x="19" y="25"/>
                      <a:pt x="17" y="26"/>
                    </a:cubicBezTo>
                    <a:cubicBezTo>
                      <a:pt x="14" y="26"/>
                      <a:pt x="11" y="27"/>
                      <a:pt x="9" y="30"/>
                    </a:cubicBezTo>
                    <a:cubicBezTo>
                      <a:pt x="1" y="29"/>
                      <a:pt x="1" y="29"/>
                      <a:pt x="1" y="29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32" y="10"/>
                      <a:pt x="32" y="10"/>
                      <a:pt x="32" y="10"/>
                    </a:cubicBezTo>
                    <a:cubicBezTo>
                      <a:pt x="13" y="10"/>
                      <a:pt x="13" y="10"/>
                      <a:pt x="13" y="10"/>
                    </a:cubicBezTo>
                    <a:cubicBezTo>
                      <a:pt x="12" y="19"/>
                      <a:pt x="12" y="19"/>
                      <a:pt x="12" y="19"/>
                    </a:cubicBezTo>
                    <a:cubicBezTo>
                      <a:pt x="14" y="18"/>
                      <a:pt x="16" y="17"/>
                      <a:pt x="19" y="17"/>
                    </a:cubicBezTo>
                    <a:cubicBezTo>
                      <a:pt x="23" y="17"/>
                      <a:pt x="27" y="19"/>
                      <a:pt x="30" y="22"/>
                    </a:cubicBezTo>
                    <a:cubicBezTo>
                      <a:pt x="34" y="25"/>
                      <a:pt x="35" y="29"/>
                      <a:pt x="36" y="34"/>
                    </a:cubicBezTo>
                    <a:cubicBezTo>
                      <a:pt x="36" y="39"/>
                      <a:pt x="35" y="43"/>
                      <a:pt x="32" y="46"/>
                    </a:cubicBezTo>
                    <a:cubicBezTo>
                      <a:pt x="29" y="51"/>
                      <a:pt x="24" y="54"/>
                      <a:pt x="18" y="54"/>
                    </a:cubicBezTo>
                    <a:cubicBezTo>
                      <a:pt x="13" y="54"/>
                      <a:pt x="9" y="53"/>
                      <a:pt x="6" y="50"/>
                    </a:cubicBezTo>
                    <a:cubicBezTo>
                      <a:pt x="3" y="48"/>
                      <a:pt x="1" y="44"/>
                      <a:pt x="0" y="4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9" name="i$ḻïḑê">
                <a:extLst>
                  <a:ext uri="{FF2B5EF4-FFF2-40B4-BE49-F238E27FC236}">
                    <a16:creationId xmlns:a16="http://schemas.microsoft.com/office/drawing/2014/main" id="{4F81E8C8-5C92-451B-A704-D6388396F79E}"/>
                  </a:ext>
                </a:extLst>
              </p:cNvPr>
              <p:cNvSpPr/>
              <p:nvPr/>
            </p:nvSpPr>
            <p:spPr bwMode="auto">
              <a:xfrm>
                <a:off x="2522434" y="6045790"/>
                <a:ext cx="74613" cy="103188"/>
              </a:xfrm>
              <a:custGeom>
                <a:avLst/>
                <a:gdLst>
                  <a:gd name="T0" fmla="*/ 39 w 40"/>
                  <a:gd name="T1" fmla="*/ 42 h 56"/>
                  <a:gd name="T2" fmla="*/ 40 w 40"/>
                  <a:gd name="T3" fmla="*/ 51 h 56"/>
                  <a:gd name="T4" fmla="*/ 5 w 40"/>
                  <a:gd name="T5" fmla="*/ 56 h 56"/>
                  <a:gd name="T6" fmla="*/ 7 w 40"/>
                  <a:gd name="T7" fmla="*/ 46 h 56"/>
                  <a:gd name="T8" fmla="*/ 16 w 40"/>
                  <a:gd name="T9" fmla="*/ 32 h 56"/>
                  <a:gd name="T10" fmla="*/ 23 w 40"/>
                  <a:gd name="T11" fmla="*/ 22 h 56"/>
                  <a:gd name="T12" fmla="*/ 24 w 40"/>
                  <a:gd name="T13" fmla="*/ 15 h 56"/>
                  <a:gd name="T14" fmla="*/ 22 w 40"/>
                  <a:gd name="T15" fmla="*/ 10 h 56"/>
                  <a:gd name="T16" fmla="*/ 17 w 40"/>
                  <a:gd name="T17" fmla="*/ 9 h 56"/>
                  <a:gd name="T18" fmla="*/ 12 w 40"/>
                  <a:gd name="T19" fmla="*/ 12 h 56"/>
                  <a:gd name="T20" fmla="*/ 11 w 40"/>
                  <a:gd name="T21" fmla="*/ 19 h 56"/>
                  <a:gd name="T22" fmla="*/ 1 w 40"/>
                  <a:gd name="T23" fmla="*/ 19 h 56"/>
                  <a:gd name="T24" fmla="*/ 4 w 40"/>
                  <a:gd name="T25" fmla="*/ 6 h 56"/>
                  <a:gd name="T26" fmla="*/ 16 w 40"/>
                  <a:gd name="T27" fmla="*/ 1 h 56"/>
                  <a:gd name="T28" fmla="*/ 28 w 40"/>
                  <a:gd name="T29" fmla="*/ 3 h 56"/>
                  <a:gd name="T30" fmla="*/ 34 w 40"/>
                  <a:gd name="T31" fmla="*/ 13 h 56"/>
                  <a:gd name="T32" fmla="*/ 34 w 40"/>
                  <a:gd name="T33" fmla="*/ 20 h 56"/>
                  <a:gd name="T34" fmla="*/ 31 w 40"/>
                  <a:gd name="T35" fmla="*/ 27 h 56"/>
                  <a:gd name="T36" fmla="*/ 26 w 40"/>
                  <a:gd name="T37" fmla="*/ 35 h 56"/>
                  <a:gd name="T38" fmla="*/ 20 w 40"/>
                  <a:gd name="T39" fmla="*/ 42 h 56"/>
                  <a:gd name="T40" fmla="*/ 19 w 40"/>
                  <a:gd name="T41" fmla="*/ 45 h 56"/>
                  <a:gd name="T42" fmla="*/ 39 w 40"/>
                  <a:gd name="T43" fmla="*/ 42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0" h="56">
                    <a:moveTo>
                      <a:pt x="39" y="42"/>
                    </a:moveTo>
                    <a:cubicBezTo>
                      <a:pt x="40" y="51"/>
                      <a:pt x="40" y="51"/>
                      <a:pt x="40" y="51"/>
                    </a:cubicBezTo>
                    <a:cubicBezTo>
                      <a:pt x="5" y="56"/>
                      <a:pt x="5" y="56"/>
                      <a:pt x="5" y="56"/>
                    </a:cubicBezTo>
                    <a:cubicBezTo>
                      <a:pt x="5" y="53"/>
                      <a:pt x="5" y="49"/>
                      <a:pt x="7" y="46"/>
                    </a:cubicBezTo>
                    <a:cubicBezTo>
                      <a:pt x="8" y="42"/>
                      <a:pt x="11" y="38"/>
                      <a:pt x="16" y="32"/>
                    </a:cubicBezTo>
                    <a:cubicBezTo>
                      <a:pt x="20" y="27"/>
                      <a:pt x="22" y="23"/>
                      <a:pt x="23" y="22"/>
                    </a:cubicBezTo>
                    <a:cubicBezTo>
                      <a:pt x="24" y="19"/>
                      <a:pt x="25" y="17"/>
                      <a:pt x="24" y="15"/>
                    </a:cubicBezTo>
                    <a:cubicBezTo>
                      <a:pt x="24" y="13"/>
                      <a:pt x="23" y="11"/>
                      <a:pt x="22" y="10"/>
                    </a:cubicBezTo>
                    <a:cubicBezTo>
                      <a:pt x="21" y="9"/>
                      <a:pt x="19" y="9"/>
                      <a:pt x="17" y="9"/>
                    </a:cubicBezTo>
                    <a:cubicBezTo>
                      <a:pt x="15" y="10"/>
                      <a:pt x="13" y="11"/>
                      <a:pt x="12" y="12"/>
                    </a:cubicBezTo>
                    <a:cubicBezTo>
                      <a:pt x="11" y="13"/>
                      <a:pt x="10" y="16"/>
                      <a:pt x="11" y="19"/>
                    </a:cubicBezTo>
                    <a:cubicBezTo>
                      <a:pt x="1" y="19"/>
                      <a:pt x="1" y="19"/>
                      <a:pt x="1" y="19"/>
                    </a:cubicBezTo>
                    <a:cubicBezTo>
                      <a:pt x="0" y="13"/>
                      <a:pt x="2" y="9"/>
                      <a:pt x="4" y="6"/>
                    </a:cubicBezTo>
                    <a:cubicBezTo>
                      <a:pt x="7" y="3"/>
                      <a:pt x="11" y="2"/>
                      <a:pt x="16" y="1"/>
                    </a:cubicBezTo>
                    <a:cubicBezTo>
                      <a:pt x="21" y="0"/>
                      <a:pt x="25" y="1"/>
                      <a:pt x="28" y="3"/>
                    </a:cubicBezTo>
                    <a:cubicBezTo>
                      <a:pt x="32" y="6"/>
                      <a:pt x="34" y="9"/>
                      <a:pt x="34" y="13"/>
                    </a:cubicBezTo>
                    <a:cubicBezTo>
                      <a:pt x="35" y="15"/>
                      <a:pt x="35" y="18"/>
                      <a:pt x="34" y="20"/>
                    </a:cubicBezTo>
                    <a:cubicBezTo>
                      <a:pt x="34" y="22"/>
                      <a:pt x="33" y="25"/>
                      <a:pt x="31" y="27"/>
                    </a:cubicBezTo>
                    <a:cubicBezTo>
                      <a:pt x="30" y="29"/>
                      <a:pt x="28" y="32"/>
                      <a:pt x="26" y="35"/>
                    </a:cubicBezTo>
                    <a:cubicBezTo>
                      <a:pt x="23" y="38"/>
                      <a:pt x="21" y="41"/>
                      <a:pt x="20" y="42"/>
                    </a:cubicBezTo>
                    <a:cubicBezTo>
                      <a:pt x="20" y="43"/>
                      <a:pt x="19" y="44"/>
                      <a:pt x="19" y="45"/>
                    </a:cubicBezTo>
                    <a:lnTo>
                      <a:pt x="39" y="4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0" name="íṧlíḍe">
                <a:extLst>
                  <a:ext uri="{FF2B5EF4-FFF2-40B4-BE49-F238E27FC236}">
                    <a16:creationId xmlns:a16="http://schemas.microsoft.com/office/drawing/2014/main" id="{58EB7282-7F50-41A2-9B1F-C252E76A144B}"/>
                  </a:ext>
                </a:extLst>
              </p:cNvPr>
              <p:cNvSpPr/>
              <p:nvPr/>
            </p:nvSpPr>
            <p:spPr bwMode="auto">
              <a:xfrm>
                <a:off x="2611334" y="6072778"/>
                <a:ext cx="22225" cy="23813"/>
              </a:xfrm>
              <a:custGeom>
                <a:avLst/>
                <a:gdLst>
                  <a:gd name="T0" fmla="*/ 3 w 14"/>
                  <a:gd name="T1" fmla="*/ 15 h 15"/>
                  <a:gd name="T2" fmla="*/ 0 w 14"/>
                  <a:gd name="T3" fmla="*/ 3 h 15"/>
                  <a:gd name="T4" fmla="*/ 11 w 14"/>
                  <a:gd name="T5" fmla="*/ 0 h 15"/>
                  <a:gd name="T6" fmla="*/ 14 w 14"/>
                  <a:gd name="T7" fmla="*/ 12 h 15"/>
                  <a:gd name="T8" fmla="*/ 3 w 14"/>
                  <a:gd name="T9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15">
                    <a:moveTo>
                      <a:pt x="3" y="15"/>
                    </a:moveTo>
                    <a:lnTo>
                      <a:pt x="0" y="3"/>
                    </a:lnTo>
                    <a:lnTo>
                      <a:pt x="11" y="0"/>
                    </a:lnTo>
                    <a:lnTo>
                      <a:pt x="14" y="12"/>
                    </a:lnTo>
                    <a:lnTo>
                      <a:pt x="3" y="1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1" name="îŝľîḓê">
                <a:extLst>
                  <a:ext uri="{FF2B5EF4-FFF2-40B4-BE49-F238E27FC236}">
                    <a16:creationId xmlns:a16="http://schemas.microsoft.com/office/drawing/2014/main" id="{7DB92E6A-769D-49D5-96D8-9C4DD43765ED}"/>
                  </a:ext>
                </a:extLst>
              </p:cNvPr>
              <p:cNvSpPr/>
              <p:nvPr/>
            </p:nvSpPr>
            <p:spPr bwMode="auto">
              <a:xfrm>
                <a:off x="2108097" y="5261565"/>
                <a:ext cx="141288" cy="257175"/>
              </a:xfrm>
              <a:custGeom>
                <a:avLst/>
                <a:gdLst>
                  <a:gd name="T0" fmla="*/ 12 w 77"/>
                  <a:gd name="T1" fmla="*/ 25 h 139"/>
                  <a:gd name="T2" fmla="*/ 9 w 77"/>
                  <a:gd name="T3" fmla="*/ 21 h 139"/>
                  <a:gd name="T4" fmla="*/ 12 w 77"/>
                  <a:gd name="T5" fmla="*/ 17 h 139"/>
                  <a:gd name="T6" fmla="*/ 39 w 77"/>
                  <a:gd name="T7" fmla="*/ 21 h 139"/>
                  <a:gd name="T8" fmla="*/ 46 w 77"/>
                  <a:gd name="T9" fmla="*/ 36 h 139"/>
                  <a:gd name="T10" fmla="*/ 46 w 77"/>
                  <a:gd name="T11" fmla="*/ 39 h 139"/>
                  <a:gd name="T12" fmla="*/ 61 w 77"/>
                  <a:gd name="T13" fmla="*/ 33 h 139"/>
                  <a:gd name="T14" fmla="*/ 57 w 77"/>
                  <a:gd name="T15" fmla="*/ 16 h 139"/>
                  <a:gd name="T16" fmla="*/ 35 w 77"/>
                  <a:gd name="T17" fmla="*/ 9 h 139"/>
                  <a:gd name="T18" fmla="*/ 27 w 77"/>
                  <a:gd name="T19" fmla="*/ 3 h 139"/>
                  <a:gd name="T20" fmla="*/ 32 w 77"/>
                  <a:gd name="T21" fmla="*/ 0 h 139"/>
                  <a:gd name="T22" fmla="*/ 61 w 77"/>
                  <a:gd name="T23" fmla="*/ 9 h 139"/>
                  <a:gd name="T24" fmla="*/ 72 w 77"/>
                  <a:gd name="T25" fmla="*/ 30 h 139"/>
                  <a:gd name="T26" fmla="*/ 48 w 77"/>
                  <a:gd name="T27" fmla="*/ 45 h 139"/>
                  <a:gd name="T28" fmla="*/ 45 w 77"/>
                  <a:gd name="T29" fmla="*/ 46 h 139"/>
                  <a:gd name="T30" fmla="*/ 45 w 77"/>
                  <a:gd name="T31" fmla="*/ 54 h 139"/>
                  <a:gd name="T32" fmla="*/ 59 w 77"/>
                  <a:gd name="T33" fmla="*/ 61 h 139"/>
                  <a:gd name="T34" fmla="*/ 77 w 77"/>
                  <a:gd name="T35" fmla="*/ 80 h 139"/>
                  <a:gd name="T36" fmla="*/ 75 w 77"/>
                  <a:gd name="T37" fmla="*/ 84 h 139"/>
                  <a:gd name="T38" fmla="*/ 71 w 77"/>
                  <a:gd name="T39" fmla="*/ 83 h 139"/>
                  <a:gd name="T40" fmla="*/ 59 w 77"/>
                  <a:gd name="T41" fmla="*/ 70 h 139"/>
                  <a:gd name="T42" fmla="*/ 45 w 77"/>
                  <a:gd name="T43" fmla="*/ 63 h 139"/>
                  <a:gd name="T44" fmla="*/ 45 w 77"/>
                  <a:gd name="T45" fmla="*/ 77 h 139"/>
                  <a:gd name="T46" fmla="*/ 53 w 77"/>
                  <a:gd name="T47" fmla="*/ 83 h 139"/>
                  <a:gd name="T48" fmla="*/ 66 w 77"/>
                  <a:gd name="T49" fmla="*/ 102 h 139"/>
                  <a:gd name="T50" fmla="*/ 72 w 77"/>
                  <a:gd name="T51" fmla="*/ 121 h 139"/>
                  <a:gd name="T52" fmla="*/ 70 w 77"/>
                  <a:gd name="T53" fmla="*/ 124 h 139"/>
                  <a:gd name="T54" fmla="*/ 67 w 77"/>
                  <a:gd name="T55" fmla="*/ 122 h 139"/>
                  <a:gd name="T56" fmla="*/ 64 w 77"/>
                  <a:gd name="T57" fmla="*/ 115 h 139"/>
                  <a:gd name="T58" fmla="*/ 55 w 77"/>
                  <a:gd name="T59" fmla="*/ 97 h 139"/>
                  <a:gd name="T60" fmla="*/ 45 w 77"/>
                  <a:gd name="T61" fmla="*/ 87 h 139"/>
                  <a:gd name="T62" fmla="*/ 45 w 77"/>
                  <a:gd name="T63" fmla="*/ 102 h 139"/>
                  <a:gd name="T64" fmla="*/ 44 w 77"/>
                  <a:gd name="T65" fmla="*/ 136 h 139"/>
                  <a:gd name="T66" fmla="*/ 41 w 77"/>
                  <a:gd name="T67" fmla="*/ 139 h 139"/>
                  <a:gd name="T68" fmla="*/ 38 w 77"/>
                  <a:gd name="T69" fmla="*/ 137 h 139"/>
                  <a:gd name="T70" fmla="*/ 37 w 77"/>
                  <a:gd name="T71" fmla="*/ 103 h 139"/>
                  <a:gd name="T72" fmla="*/ 37 w 77"/>
                  <a:gd name="T73" fmla="*/ 86 h 139"/>
                  <a:gd name="T74" fmla="*/ 28 w 77"/>
                  <a:gd name="T75" fmla="*/ 92 h 139"/>
                  <a:gd name="T76" fmla="*/ 19 w 77"/>
                  <a:gd name="T77" fmla="*/ 109 h 139"/>
                  <a:gd name="T78" fmla="*/ 12 w 77"/>
                  <a:gd name="T79" fmla="*/ 121 h 139"/>
                  <a:gd name="T80" fmla="*/ 8 w 77"/>
                  <a:gd name="T81" fmla="*/ 122 h 139"/>
                  <a:gd name="T82" fmla="*/ 7 w 77"/>
                  <a:gd name="T83" fmla="*/ 120 h 139"/>
                  <a:gd name="T84" fmla="*/ 8 w 77"/>
                  <a:gd name="T85" fmla="*/ 117 h 139"/>
                  <a:gd name="T86" fmla="*/ 11 w 77"/>
                  <a:gd name="T87" fmla="*/ 106 h 139"/>
                  <a:gd name="T88" fmla="*/ 22 w 77"/>
                  <a:gd name="T89" fmla="*/ 86 h 139"/>
                  <a:gd name="T90" fmla="*/ 37 w 77"/>
                  <a:gd name="T91" fmla="*/ 76 h 139"/>
                  <a:gd name="T92" fmla="*/ 37 w 77"/>
                  <a:gd name="T93" fmla="*/ 68 h 139"/>
                  <a:gd name="T94" fmla="*/ 37 w 77"/>
                  <a:gd name="T95" fmla="*/ 63 h 139"/>
                  <a:gd name="T96" fmla="*/ 24 w 77"/>
                  <a:gd name="T97" fmla="*/ 69 h 139"/>
                  <a:gd name="T98" fmla="*/ 16 w 77"/>
                  <a:gd name="T99" fmla="*/ 77 h 139"/>
                  <a:gd name="T100" fmla="*/ 9 w 77"/>
                  <a:gd name="T101" fmla="*/ 85 h 139"/>
                  <a:gd name="T102" fmla="*/ 6 w 77"/>
                  <a:gd name="T103" fmla="*/ 86 h 139"/>
                  <a:gd name="T104" fmla="*/ 5 w 77"/>
                  <a:gd name="T105" fmla="*/ 82 h 139"/>
                  <a:gd name="T106" fmla="*/ 22 w 77"/>
                  <a:gd name="T107" fmla="*/ 60 h 139"/>
                  <a:gd name="T108" fmla="*/ 37 w 77"/>
                  <a:gd name="T109" fmla="*/ 54 h 139"/>
                  <a:gd name="T110" fmla="*/ 37 w 77"/>
                  <a:gd name="T111" fmla="*/ 47 h 139"/>
                  <a:gd name="T112" fmla="*/ 3 w 77"/>
                  <a:gd name="T113" fmla="*/ 45 h 139"/>
                  <a:gd name="T114" fmla="*/ 0 w 77"/>
                  <a:gd name="T115" fmla="*/ 40 h 139"/>
                  <a:gd name="T116" fmla="*/ 5 w 77"/>
                  <a:gd name="T117" fmla="*/ 38 h 139"/>
                  <a:gd name="T118" fmla="*/ 37 w 77"/>
                  <a:gd name="T119" fmla="*/ 39 h 139"/>
                  <a:gd name="T120" fmla="*/ 37 w 77"/>
                  <a:gd name="T121" fmla="*/ 39 h 139"/>
                  <a:gd name="T122" fmla="*/ 33 w 77"/>
                  <a:gd name="T123" fmla="*/ 28 h 139"/>
                  <a:gd name="T124" fmla="*/ 12 w 77"/>
                  <a:gd name="T125" fmla="*/ 25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77" h="139">
                    <a:moveTo>
                      <a:pt x="12" y="25"/>
                    </a:moveTo>
                    <a:cubicBezTo>
                      <a:pt x="10" y="25"/>
                      <a:pt x="9" y="24"/>
                      <a:pt x="9" y="21"/>
                    </a:cubicBezTo>
                    <a:cubicBezTo>
                      <a:pt x="9" y="18"/>
                      <a:pt x="10" y="17"/>
                      <a:pt x="12" y="17"/>
                    </a:cubicBezTo>
                    <a:cubicBezTo>
                      <a:pt x="24" y="17"/>
                      <a:pt x="33" y="18"/>
                      <a:pt x="39" y="21"/>
                    </a:cubicBezTo>
                    <a:cubicBezTo>
                      <a:pt x="45" y="24"/>
                      <a:pt x="47" y="28"/>
                      <a:pt x="46" y="36"/>
                    </a:cubicBezTo>
                    <a:cubicBezTo>
                      <a:pt x="46" y="37"/>
                      <a:pt x="46" y="38"/>
                      <a:pt x="46" y="39"/>
                    </a:cubicBezTo>
                    <a:cubicBezTo>
                      <a:pt x="53" y="38"/>
                      <a:pt x="58" y="35"/>
                      <a:pt x="61" y="33"/>
                    </a:cubicBezTo>
                    <a:cubicBezTo>
                      <a:pt x="65" y="27"/>
                      <a:pt x="64" y="22"/>
                      <a:pt x="57" y="16"/>
                    </a:cubicBezTo>
                    <a:cubicBezTo>
                      <a:pt x="52" y="12"/>
                      <a:pt x="44" y="9"/>
                      <a:pt x="35" y="9"/>
                    </a:cubicBezTo>
                    <a:cubicBezTo>
                      <a:pt x="30" y="8"/>
                      <a:pt x="28" y="6"/>
                      <a:pt x="27" y="3"/>
                    </a:cubicBezTo>
                    <a:cubicBezTo>
                      <a:pt x="27" y="1"/>
                      <a:pt x="29" y="0"/>
                      <a:pt x="32" y="0"/>
                    </a:cubicBezTo>
                    <a:cubicBezTo>
                      <a:pt x="44" y="0"/>
                      <a:pt x="53" y="3"/>
                      <a:pt x="61" y="9"/>
                    </a:cubicBezTo>
                    <a:cubicBezTo>
                      <a:pt x="69" y="16"/>
                      <a:pt x="73" y="23"/>
                      <a:pt x="72" y="30"/>
                    </a:cubicBezTo>
                    <a:cubicBezTo>
                      <a:pt x="68" y="37"/>
                      <a:pt x="60" y="43"/>
                      <a:pt x="48" y="45"/>
                    </a:cubicBezTo>
                    <a:cubicBezTo>
                      <a:pt x="47" y="46"/>
                      <a:pt x="46" y="46"/>
                      <a:pt x="45" y="46"/>
                    </a:cubicBezTo>
                    <a:cubicBezTo>
                      <a:pt x="45" y="48"/>
                      <a:pt x="45" y="51"/>
                      <a:pt x="45" y="54"/>
                    </a:cubicBezTo>
                    <a:cubicBezTo>
                      <a:pt x="49" y="54"/>
                      <a:pt x="54" y="57"/>
                      <a:pt x="59" y="61"/>
                    </a:cubicBezTo>
                    <a:cubicBezTo>
                      <a:pt x="66" y="66"/>
                      <a:pt x="72" y="72"/>
                      <a:pt x="77" y="80"/>
                    </a:cubicBezTo>
                    <a:cubicBezTo>
                      <a:pt x="77" y="82"/>
                      <a:pt x="77" y="83"/>
                      <a:pt x="75" y="84"/>
                    </a:cubicBezTo>
                    <a:cubicBezTo>
                      <a:pt x="74" y="85"/>
                      <a:pt x="72" y="85"/>
                      <a:pt x="71" y="83"/>
                    </a:cubicBezTo>
                    <a:cubicBezTo>
                      <a:pt x="69" y="80"/>
                      <a:pt x="65" y="76"/>
                      <a:pt x="59" y="70"/>
                    </a:cubicBezTo>
                    <a:cubicBezTo>
                      <a:pt x="54" y="66"/>
                      <a:pt x="49" y="64"/>
                      <a:pt x="45" y="63"/>
                    </a:cubicBezTo>
                    <a:cubicBezTo>
                      <a:pt x="45" y="77"/>
                      <a:pt x="45" y="77"/>
                      <a:pt x="45" y="77"/>
                    </a:cubicBezTo>
                    <a:cubicBezTo>
                      <a:pt x="48" y="78"/>
                      <a:pt x="51" y="80"/>
                      <a:pt x="53" y="83"/>
                    </a:cubicBezTo>
                    <a:cubicBezTo>
                      <a:pt x="59" y="88"/>
                      <a:pt x="63" y="94"/>
                      <a:pt x="66" y="102"/>
                    </a:cubicBezTo>
                    <a:cubicBezTo>
                      <a:pt x="71" y="109"/>
                      <a:pt x="73" y="116"/>
                      <a:pt x="72" y="121"/>
                    </a:cubicBezTo>
                    <a:cubicBezTo>
                      <a:pt x="72" y="122"/>
                      <a:pt x="72" y="123"/>
                      <a:pt x="70" y="124"/>
                    </a:cubicBezTo>
                    <a:cubicBezTo>
                      <a:pt x="69" y="124"/>
                      <a:pt x="68" y="124"/>
                      <a:pt x="67" y="122"/>
                    </a:cubicBezTo>
                    <a:cubicBezTo>
                      <a:pt x="67" y="121"/>
                      <a:pt x="66" y="118"/>
                      <a:pt x="64" y="115"/>
                    </a:cubicBezTo>
                    <a:cubicBezTo>
                      <a:pt x="60" y="107"/>
                      <a:pt x="57" y="102"/>
                      <a:pt x="55" y="97"/>
                    </a:cubicBezTo>
                    <a:cubicBezTo>
                      <a:pt x="51" y="91"/>
                      <a:pt x="48" y="88"/>
                      <a:pt x="45" y="87"/>
                    </a:cubicBezTo>
                    <a:cubicBezTo>
                      <a:pt x="45" y="102"/>
                      <a:pt x="45" y="102"/>
                      <a:pt x="45" y="102"/>
                    </a:cubicBezTo>
                    <a:cubicBezTo>
                      <a:pt x="45" y="117"/>
                      <a:pt x="45" y="128"/>
                      <a:pt x="44" y="136"/>
                    </a:cubicBezTo>
                    <a:cubicBezTo>
                      <a:pt x="43" y="137"/>
                      <a:pt x="42" y="138"/>
                      <a:pt x="41" y="139"/>
                    </a:cubicBezTo>
                    <a:cubicBezTo>
                      <a:pt x="40" y="139"/>
                      <a:pt x="39" y="139"/>
                      <a:pt x="38" y="137"/>
                    </a:cubicBezTo>
                    <a:cubicBezTo>
                      <a:pt x="37" y="135"/>
                      <a:pt x="37" y="123"/>
                      <a:pt x="37" y="103"/>
                    </a:cubicBezTo>
                    <a:cubicBezTo>
                      <a:pt x="37" y="97"/>
                      <a:pt x="37" y="92"/>
                      <a:pt x="37" y="86"/>
                    </a:cubicBezTo>
                    <a:cubicBezTo>
                      <a:pt x="34" y="87"/>
                      <a:pt x="31" y="89"/>
                      <a:pt x="28" y="92"/>
                    </a:cubicBezTo>
                    <a:cubicBezTo>
                      <a:pt x="24" y="98"/>
                      <a:pt x="21" y="103"/>
                      <a:pt x="19" y="109"/>
                    </a:cubicBezTo>
                    <a:cubicBezTo>
                      <a:pt x="17" y="113"/>
                      <a:pt x="15" y="117"/>
                      <a:pt x="12" y="121"/>
                    </a:cubicBezTo>
                    <a:cubicBezTo>
                      <a:pt x="11" y="122"/>
                      <a:pt x="9" y="122"/>
                      <a:pt x="8" y="122"/>
                    </a:cubicBezTo>
                    <a:cubicBezTo>
                      <a:pt x="7" y="122"/>
                      <a:pt x="7" y="121"/>
                      <a:pt x="7" y="120"/>
                    </a:cubicBezTo>
                    <a:cubicBezTo>
                      <a:pt x="7" y="119"/>
                      <a:pt x="7" y="118"/>
                      <a:pt x="8" y="117"/>
                    </a:cubicBezTo>
                    <a:cubicBezTo>
                      <a:pt x="9" y="112"/>
                      <a:pt x="10" y="108"/>
                      <a:pt x="11" y="106"/>
                    </a:cubicBezTo>
                    <a:cubicBezTo>
                      <a:pt x="13" y="101"/>
                      <a:pt x="17" y="94"/>
                      <a:pt x="22" y="86"/>
                    </a:cubicBezTo>
                    <a:cubicBezTo>
                      <a:pt x="27" y="80"/>
                      <a:pt x="32" y="77"/>
                      <a:pt x="37" y="76"/>
                    </a:cubicBezTo>
                    <a:cubicBezTo>
                      <a:pt x="37" y="68"/>
                      <a:pt x="37" y="68"/>
                      <a:pt x="37" y="68"/>
                    </a:cubicBezTo>
                    <a:cubicBezTo>
                      <a:pt x="37" y="63"/>
                      <a:pt x="37" y="63"/>
                      <a:pt x="37" y="63"/>
                    </a:cubicBezTo>
                    <a:cubicBezTo>
                      <a:pt x="33" y="64"/>
                      <a:pt x="29" y="66"/>
                      <a:pt x="24" y="69"/>
                    </a:cubicBezTo>
                    <a:cubicBezTo>
                      <a:pt x="23" y="70"/>
                      <a:pt x="20" y="72"/>
                      <a:pt x="16" y="77"/>
                    </a:cubicBezTo>
                    <a:cubicBezTo>
                      <a:pt x="13" y="81"/>
                      <a:pt x="11" y="83"/>
                      <a:pt x="9" y="85"/>
                    </a:cubicBezTo>
                    <a:cubicBezTo>
                      <a:pt x="8" y="86"/>
                      <a:pt x="7" y="87"/>
                      <a:pt x="6" y="86"/>
                    </a:cubicBezTo>
                    <a:cubicBezTo>
                      <a:pt x="5" y="86"/>
                      <a:pt x="5" y="84"/>
                      <a:pt x="5" y="82"/>
                    </a:cubicBezTo>
                    <a:cubicBezTo>
                      <a:pt x="10" y="73"/>
                      <a:pt x="15" y="65"/>
                      <a:pt x="22" y="60"/>
                    </a:cubicBezTo>
                    <a:cubicBezTo>
                      <a:pt x="27" y="56"/>
                      <a:pt x="32" y="54"/>
                      <a:pt x="37" y="54"/>
                    </a:cubicBezTo>
                    <a:cubicBezTo>
                      <a:pt x="37" y="47"/>
                      <a:pt x="37" y="47"/>
                      <a:pt x="37" y="47"/>
                    </a:cubicBezTo>
                    <a:cubicBezTo>
                      <a:pt x="22" y="49"/>
                      <a:pt x="10" y="48"/>
                      <a:pt x="3" y="45"/>
                    </a:cubicBezTo>
                    <a:cubicBezTo>
                      <a:pt x="1" y="44"/>
                      <a:pt x="0" y="42"/>
                      <a:pt x="0" y="40"/>
                    </a:cubicBezTo>
                    <a:cubicBezTo>
                      <a:pt x="1" y="38"/>
                      <a:pt x="3" y="38"/>
                      <a:pt x="5" y="38"/>
                    </a:cubicBezTo>
                    <a:cubicBezTo>
                      <a:pt x="12" y="40"/>
                      <a:pt x="22" y="40"/>
                      <a:pt x="37" y="39"/>
                    </a:cubicBezTo>
                    <a:cubicBezTo>
                      <a:pt x="37" y="39"/>
                      <a:pt x="37" y="39"/>
                      <a:pt x="37" y="39"/>
                    </a:cubicBezTo>
                    <a:cubicBezTo>
                      <a:pt x="38" y="32"/>
                      <a:pt x="36" y="29"/>
                      <a:pt x="33" y="28"/>
                    </a:cubicBezTo>
                    <a:cubicBezTo>
                      <a:pt x="26" y="25"/>
                      <a:pt x="19" y="24"/>
                      <a:pt x="12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2" name="íṣlíḑe">
                <a:extLst>
                  <a:ext uri="{FF2B5EF4-FFF2-40B4-BE49-F238E27FC236}">
                    <a16:creationId xmlns:a16="http://schemas.microsoft.com/office/drawing/2014/main" id="{CB382390-9AA7-4F2E-8B57-406A2AFC4CC0}"/>
                  </a:ext>
                </a:extLst>
              </p:cNvPr>
              <p:cNvSpPr/>
              <p:nvPr/>
            </p:nvSpPr>
            <p:spPr bwMode="auto">
              <a:xfrm>
                <a:off x="2273197" y="5255215"/>
                <a:ext cx="163513" cy="263525"/>
              </a:xfrm>
              <a:custGeom>
                <a:avLst/>
                <a:gdLst>
                  <a:gd name="T0" fmla="*/ 47 w 88"/>
                  <a:gd name="T1" fmla="*/ 8 h 143"/>
                  <a:gd name="T2" fmla="*/ 74 w 88"/>
                  <a:gd name="T3" fmla="*/ 14 h 143"/>
                  <a:gd name="T4" fmla="*/ 82 w 88"/>
                  <a:gd name="T5" fmla="*/ 26 h 143"/>
                  <a:gd name="T6" fmla="*/ 79 w 88"/>
                  <a:gd name="T7" fmla="*/ 75 h 143"/>
                  <a:gd name="T8" fmla="*/ 86 w 88"/>
                  <a:gd name="T9" fmla="*/ 136 h 143"/>
                  <a:gd name="T10" fmla="*/ 73 w 88"/>
                  <a:gd name="T11" fmla="*/ 45 h 143"/>
                  <a:gd name="T12" fmla="*/ 67 w 88"/>
                  <a:gd name="T13" fmla="*/ 44 h 143"/>
                  <a:gd name="T14" fmla="*/ 54 w 88"/>
                  <a:gd name="T15" fmla="*/ 58 h 143"/>
                  <a:gd name="T16" fmla="*/ 22 w 88"/>
                  <a:gd name="T17" fmla="*/ 54 h 143"/>
                  <a:gd name="T18" fmla="*/ 15 w 88"/>
                  <a:gd name="T19" fmla="*/ 45 h 143"/>
                  <a:gd name="T20" fmla="*/ 11 w 88"/>
                  <a:gd name="T21" fmla="*/ 91 h 143"/>
                  <a:gd name="T22" fmla="*/ 9 w 88"/>
                  <a:gd name="T23" fmla="*/ 118 h 143"/>
                  <a:gd name="T24" fmla="*/ 2 w 88"/>
                  <a:gd name="T25" fmla="*/ 139 h 143"/>
                  <a:gd name="T26" fmla="*/ 6 w 88"/>
                  <a:gd name="T27" fmla="*/ 80 h 143"/>
                  <a:gd name="T28" fmla="*/ 2 w 88"/>
                  <a:gd name="T29" fmla="*/ 26 h 143"/>
                  <a:gd name="T30" fmla="*/ 32 w 88"/>
                  <a:gd name="T31" fmla="*/ 10 h 143"/>
                  <a:gd name="T32" fmla="*/ 39 w 88"/>
                  <a:gd name="T33" fmla="*/ 0 h 143"/>
                  <a:gd name="T34" fmla="*/ 24 w 88"/>
                  <a:gd name="T35" fmla="*/ 23 h 143"/>
                  <a:gd name="T36" fmla="*/ 66 w 88"/>
                  <a:gd name="T37" fmla="*/ 29 h 143"/>
                  <a:gd name="T38" fmla="*/ 67 w 88"/>
                  <a:gd name="T39" fmla="*/ 37 h 143"/>
                  <a:gd name="T40" fmla="*/ 73 w 88"/>
                  <a:gd name="T41" fmla="*/ 34 h 143"/>
                  <a:gd name="T42" fmla="*/ 66 w 88"/>
                  <a:gd name="T43" fmla="*/ 20 h 143"/>
                  <a:gd name="T44" fmla="*/ 13 w 88"/>
                  <a:gd name="T45" fmla="*/ 21 h 143"/>
                  <a:gd name="T46" fmla="*/ 12 w 88"/>
                  <a:gd name="T47" fmla="*/ 32 h 143"/>
                  <a:gd name="T48" fmla="*/ 17 w 88"/>
                  <a:gd name="T49" fmla="*/ 38 h 143"/>
                  <a:gd name="T50" fmla="*/ 24 w 88"/>
                  <a:gd name="T51" fmla="*/ 23 h 143"/>
                  <a:gd name="T52" fmla="*/ 61 w 88"/>
                  <a:gd name="T53" fmla="*/ 64 h 143"/>
                  <a:gd name="T54" fmla="*/ 66 w 88"/>
                  <a:gd name="T55" fmla="*/ 96 h 143"/>
                  <a:gd name="T56" fmla="*/ 61 w 88"/>
                  <a:gd name="T57" fmla="*/ 136 h 143"/>
                  <a:gd name="T58" fmla="*/ 59 w 88"/>
                  <a:gd name="T59" fmla="*/ 143 h 143"/>
                  <a:gd name="T60" fmla="*/ 46 w 88"/>
                  <a:gd name="T61" fmla="*/ 105 h 143"/>
                  <a:gd name="T62" fmla="*/ 30 w 88"/>
                  <a:gd name="T63" fmla="*/ 140 h 143"/>
                  <a:gd name="T64" fmla="*/ 26 w 88"/>
                  <a:gd name="T65" fmla="*/ 137 h 143"/>
                  <a:gd name="T66" fmla="*/ 32 w 88"/>
                  <a:gd name="T67" fmla="*/ 121 h 143"/>
                  <a:gd name="T68" fmla="*/ 35 w 88"/>
                  <a:gd name="T69" fmla="*/ 105 h 143"/>
                  <a:gd name="T70" fmla="*/ 18 w 88"/>
                  <a:gd name="T71" fmla="*/ 75 h 143"/>
                  <a:gd name="T72" fmla="*/ 24 w 88"/>
                  <a:gd name="T73" fmla="*/ 35 h 143"/>
                  <a:gd name="T74" fmla="*/ 39 w 88"/>
                  <a:gd name="T75" fmla="*/ 37 h 143"/>
                  <a:gd name="T76" fmla="*/ 34 w 88"/>
                  <a:gd name="T77" fmla="*/ 29 h 143"/>
                  <a:gd name="T78" fmla="*/ 24 w 88"/>
                  <a:gd name="T79" fmla="*/ 35 h 143"/>
                  <a:gd name="T80" fmla="*/ 62 w 88"/>
                  <a:gd name="T81" fmla="*/ 84 h 143"/>
                  <a:gd name="T82" fmla="*/ 43 w 88"/>
                  <a:gd name="T83" fmla="*/ 81 h 143"/>
                  <a:gd name="T84" fmla="*/ 25 w 88"/>
                  <a:gd name="T85" fmla="*/ 87 h 143"/>
                  <a:gd name="T86" fmla="*/ 26 w 88"/>
                  <a:gd name="T87" fmla="*/ 48 h 143"/>
                  <a:gd name="T88" fmla="*/ 38 w 88"/>
                  <a:gd name="T89" fmla="*/ 52 h 143"/>
                  <a:gd name="T90" fmla="*/ 25 w 88"/>
                  <a:gd name="T91" fmla="*/ 44 h 143"/>
                  <a:gd name="T92" fmla="*/ 32 w 88"/>
                  <a:gd name="T93" fmla="*/ 69 h 143"/>
                  <a:gd name="T94" fmla="*/ 41 w 88"/>
                  <a:gd name="T95" fmla="*/ 75 h 143"/>
                  <a:gd name="T96" fmla="*/ 57 w 88"/>
                  <a:gd name="T97" fmla="*/ 70 h 143"/>
                  <a:gd name="T98" fmla="*/ 56 w 88"/>
                  <a:gd name="T99" fmla="*/ 98 h 143"/>
                  <a:gd name="T100" fmla="*/ 54 w 88"/>
                  <a:gd name="T101" fmla="*/ 93 h 143"/>
                  <a:gd name="T102" fmla="*/ 36 w 88"/>
                  <a:gd name="T103" fmla="*/ 93 h 143"/>
                  <a:gd name="T104" fmla="*/ 32 w 88"/>
                  <a:gd name="T105" fmla="*/ 98 h 143"/>
                  <a:gd name="T106" fmla="*/ 56 w 88"/>
                  <a:gd name="T107" fmla="*/ 29 h 143"/>
                  <a:gd name="T108" fmla="*/ 46 w 88"/>
                  <a:gd name="T109" fmla="*/ 29 h 143"/>
                  <a:gd name="T110" fmla="*/ 60 w 88"/>
                  <a:gd name="T111" fmla="*/ 37 h 143"/>
                  <a:gd name="T112" fmla="*/ 56 w 88"/>
                  <a:gd name="T113" fmla="*/ 29 h 143"/>
                  <a:gd name="T114" fmla="*/ 60 w 88"/>
                  <a:gd name="T115" fmla="*/ 43 h 143"/>
                  <a:gd name="T116" fmla="*/ 46 w 88"/>
                  <a:gd name="T117" fmla="*/ 52 h 143"/>
                  <a:gd name="T118" fmla="*/ 59 w 88"/>
                  <a:gd name="T119" fmla="*/ 48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88" h="143">
                    <a:moveTo>
                      <a:pt x="43" y="2"/>
                    </a:moveTo>
                    <a:cubicBezTo>
                      <a:pt x="45" y="3"/>
                      <a:pt x="47" y="6"/>
                      <a:pt x="47" y="8"/>
                    </a:cubicBezTo>
                    <a:cubicBezTo>
                      <a:pt x="47" y="9"/>
                      <a:pt x="48" y="10"/>
                      <a:pt x="49" y="10"/>
                    </a:cubicBezTo>
                    <a:cubicBezTo>
                      <a:pt x="57" y="10"/>
                      <a:pt x="66" y="12"/>
                      <a:pt x="74" y="14"/>
                    </a:cubicBezTo>
                    <a:cubicBezTo>
                      <a:pt x="78" y="16"/>
                      <a:pt x="81" y="18"/>
                      <a:pt x="81" y="19"/>
                    </a:cubicBezTo>
                    <a:cubicBezTo>
                      <a:pt x="82" y="21"/>
                      <a:pt x="82" y="24"/>
                      <a:pt x="82" y="26"/>
                    </a:cubicBezTo>
                    <a:cubicBezTo>
                      <a:pt x="82" y="27"/>
                      <a:pt x="82" y="27"/>
                      <a:pt x="82" y="28"/>
                    </a:cubicBezTo>
                    <a:cubicBezTo>
                      <a:pt x="79" y="39"/>
                      <a:pt x="78" y="55"/>
                      <a:pt x="79" y="75"/>
                    </a:cubicBezTo>
                    <a:cubicBezTo>
                      <a:pt x="80" y="87"/>
                      <a:pt x="83" y="106"/>
                      <a:pt x="87" y="131"/>
                    </a:cubicBezTo>
                    <a:cubicBezTo>
                      <a:pt x="88" y="134"/>
                      <a:pt x="87" y="135"/>
                      <a:pt x="86" y="136"/>
                    </a:cubicBezTo>
                    <a:cubicBezTo>
                      <a:pt x="84" y="137"/>
                      <a:pt x="82" y="136"/>
                      <a:pt x="82" y="133"/>
                    </a:cubicBezTo>
                    <a:cubicBezTo>
                      <a:pt x="74" y="106"/>
                      <a:pt x="71" y="76"/>
                      <a:pt x="73" y="45"/>
                    </a:cubicBezTo>
                    <a:cubicBezTo>
                      <a:pt x="72" y="45"/>
                      <a:pt x="71" y="44"/>
                      <a:pt x="70" y="44"/>
                    </a:cubicBezTo>
                    <a:cubicBezTo>
                      <a:pt x="69" y="44"/>
                      <a:pt x="68" y="44"/>
                      <a:pt x="67" y="44"/>
                    </a:cubicBezTo>
                    <a:cubicBezTo>
                      <a:pt x="67" y="48"/>
                      <a:pt x="66" y="51"/>
                      <a:pt x="64" y="54"/>
                    </a:cubicBezTo>
                    <a:cubicBezTo>
                      <a:pt x="62" y="57"/>
                      <a:pt x="59" y="59"/>
                      <a:pt x="54" y="58"/>
                    </a:cubicBezTo>
                    <a:cubicBezTo>
                      <a:pt x="47" y="58"/>
                      <a:pt x="39" y="58"/>
                      <a:pt x="32" y="58"/>
                    </a:cubicBezTo>
                    <a:cubicBezTo>
                      <a:pt x="28" y="59"/>
                      <a:pt x="25" y="58"/>
                      <a:pt x="22" y="54"/>
                    </a:cubicBezTo>
                    <a:cubicBezTo>
                      <a:pt x="20" y="51"/>
                      <a:pt x="19" y="48"/>
                      <a:pt x="18" y="45"/>
                    </a:cubicBezTo>
                    <a:cubicBezTo>
                      <a:pt x="17" y="45"/>
                      <a:pt x="16" y="45"/>
                      <a:pt x="15" y="45"/>
                    </a:cubicBezTo>
                    <a:cubicBezTo>
                      <a:pt x="14" y="45"/>
                      <a:pt x="13" y="45"/>
                      <a:pt x="13" y="45"/>
                    </a:cubicBezTo>
                    <a:cubicBezTo>
                      <a:pt x="13" y="60"/>
                      <a:pt x="13" y="75"/>
                      <a:pt x="11" y="91"/>
                    </a:cubicBezTo>
                    <a:cubicBezTo>
                      <a:pt x="11" y="95"/>
                      <a:pt x="11" y="102"/>
                      <a:pt x="10" y="111"/>
                    </a:cubicBezTo>
                    <a:cubicBezTo>
                      <a:pt x="10" y="108"/>
                      <a:pt x="10" y="111"/>
                      <a:pt x="9" y="118"/>
                    </a:cubicBezTo>
                    <a:cubicBezTo>
                      <a:pt x="9" y="124"/>
                      <a:pt x="8" y="130"/>
                      <a:pt x="6" y="134"/>
                    </a:cubicBezTo>
                    <a:cubicBezTo>
                      <a:pt x="5" y="138"/>
                      <a:pt x="3" y="139"/>
                      <a:pt x="2" y="139"/>
                    </a:cubicBezTo>
                    <a:cubicBezTo>
                      <a:pt x="0" y="139"/>
                      <a:pt x="0" y="137"/>
                      <a:pt x="0" y="133"/>
                    </a:cubicBezTo>
                    <a:cubicBezTo>
                      <a:pt x="3" y="112"/>
                      <a:pt x="5" y="94"/>
                      <a:pt x="6" y="80"/>
                    </a:cubicBezTo>
                    <a:cubicBezTo>
                      <a:pt x="8" y="64"/>
                      <a:pt x="7" y="51"/>
                      <a:pt x="6" y="38"/>
                    </a:cubicBezTo>
                    <a:cubicBezTo>
                      <a:pt x="5" y="34"/>
                      <a:pt x="4" y="30"/>
                      <a:pt x="2" y="26"/>
                    </a:cubicBezTo>
                    <a:cubicBezTo>
                      <a:pt x="0" y="21"/>
                      <a:pt x="1" y="17"/>
                      <a:pt x="6" y="16"/>
                    </a:cubicBezTo>
                    <a:cubicBezTo>
                      <a:pt x="14" y="12"/>
                      <a:pt x="23" y="11"/>
                      <a:pt x="32" y="10"/>
                    </a:cubicBezTo>
                    <a:cubicBezTo>
                      <a:pt x="36" y="9"/>
                      <a:pt x="38" y="7"/>
                      <a:pt x="38" y="4"/>
                    </a:cubicBezTo>
                    <a:cubicBezTo>
                      <a:pt x="38" y="2"/>
                      <a:pt x="38" y="1"/>
                      <a:pt x="39" y="0"/>
                    </a:cubicBezTo>
                    <a:cubicBezTo>
                      <a:pt x="41" y="0"/>
                      <a:pt x="42" y="0"/>
                      <a:pt x="43" y="2"/>
                    </a:cubicBezTo>
                    <a:close/>
                    <a:moveTo>
                      <a:pt x="24" y="23"/>
                    </a:moveTo>
                    <a:cubicBezTo>
                      <a:pt x="33" y="22"/>
                      <a:pt x="44" y="22"/>
                      <a:pt x="58" y="23"/>
                    </a:cubicBezTo>
                    <a:cubicBezTo>
                      <a:pt x="63" y="24"/>
                      <a:pt x="66" y="26"/>
                      <a:pt x="66" y="29"/>
                    </a:cubicBezTo>
                    <a:cubicBezTo>
                      <a:pt x="66" y="30"/>
                      <a:pt x="66" y="30"/>
                      <a:pt x="67" y="31"/>
                    </a:cubicBezTo>
                    <a:cubicBezTo>
                      <a:pt x="67" y="33"/>
                      <a:pt x="67" y="35"/>
                      <a:pt x="67" y="37"/>
                    </a:cubicBezTo>
                    <a:cubicBezTo>
                      <a:pt x="69" y="38"/>
                      <a:pt x="71" y="38"/>
                      <a:pt x="73" y="38"/>
                    </a:cubicBezTo>
                    <a:cubicBezTo>
                      <a:pt x="73" y="37"/>
                      <a:pt x="73" y="36"/>
                      <a:pt x="73" y="34"/>
                    </a:cubicBezTo>
                    <a:cubicBezTo>
                      <a:pt x="73" y="32"/>
                      <a:pt x="73" y="30"/>
                      <a:pt x="74" y="29"/>
                    </a:cubicBezTo>
                    <a:cubicBezTo>
                      <a:pt x="75" y="25"/>
                      <a:pt x="72" y="21"/>
                      <a:pt x="66" y="20"/>
                    </a:cubicBezTo>
                    <a:cubicBezTo>
                      <a:pt x="58" y="17"/>
                      <a:pt x="50" y="16"/>
                      <a:pt x="40" y="16"/>
                    </a:cubicBezTo>
                    <a:cubicBezTo>
                      <a:pt x="29" y="16"/>
                      <a:pt x="20" y="18"/>
                      <a:pt x="13" y="21"/>
                    </a:cubicBezTo>
                    <a:cubicBezTo>
                      <a:pt x="11" y="22"/>
                      <a:pt x="11" y="24"/>
                      <a:pt x="11" y="26"/>
                    </a:cubicBezTo>
                    <a:cubicBezTo>
                      <a:pt x="11" y="28"/>
                      <a:pt x="12" y="30"/>
                      <a:pt x="12" y="32"/>
                    </a:cubicBezTo>
                    <a:cubicBezTo>
                      <a:pt x="12" y="35"/>
                      <a:pt x="12" y="37"/>
                      <a:pt x="12" y="38"/>
                    </a:cubicBezTo>
                    <a:cubicBezTo>
                      <a:pt x="14" y="38"/>
                      <a:pt x="15" y="38"/>
                      <a:pt x="17" y="38"/>
                    </a:cubicBezTo>
                    <a:cubicBezTo>
                      <a:pt x="17" y="35"/>
                      <a:pt x="17" y="32"/>
                      <a:pt x="17" y="30"/>
                    </a:cubicBezTo>
                    <a:cubicBezTo>
                      <a:pt x="18" y="26"/>
                      <a:pt x="20" y="24"/>
                      <a:pt x="24" y="23"/>
                    </a:cubicBezTo>
                    <a:close/>
                    <a:moveTo>
                      <a:pt x="28" y="64"/>
                    </a:moveTo>
                    <a:cubicBezTo>
                      <a:pt x="39" y="62"/>
                      <a:pt x="50" y="62"/>
                      <a:pt x="61" y="64"/>
                    </a:cubicBezTo>
                    <a:cubicBezTo>
                      <a:pt x="65" y="65"/>
                      <a:pt x="67" y="67"/>
                      <a:pt x="67" y="71"/>
                    </a:cubicBezTo>
                    <a:cubicBezTo>
                      <a:pt x="69" y="79"/>
                      <a:pt x="68" y="88"/>
                      <a:pt x="66" y="96"/>
                    </a:cubicBezTo>
                    <a:cubicBezTo>
                      <a:pt x="65" y="102"/>
                      <a:pt x="61" y="105"/>
                      <a:pt x="54" y="105"/>
                    </a:cubicBezTo>
                    <a:cubicBezTo>
                      <a:pt x="55" y="115"/>
                      <a:pt x="57" y="125"/>
                      <a:pt x="61" y="136"/>
                    </a:cubicBezTo>
                    <a:cubicBezTo>
                      <a:pt x="63" y="138"/>
                      <a:pt x="63" y="140"/>
                      <a:pt x="61" y="142"/>
                    </a:cubicBezTo>
                    <a:cubicBezTo>
                      <a:pt x="60" y="142"/>
                      <a:pt x="59" y="143"/>
                      <a:pt x="59" y="143"/>
                    </a:cubicBezTo>
                    <a:cubicBezTo>
                      <a:pt x="58" y="143"/>
                      <a:pt x="57" y="142"/>
                      <a:pt x="57" y="141"/>
                    </a:cubicBezTo>
                    <a:cubicBezTo>
                      <a:pt x="52" y="131"/>
                      <a:pt x="48" y="120"/>
                      <a:pt x="46" y="105"/>
                    </a:cubicBezTo>
                    <a:cubicBezTo>
                      <a:pt x="41" y="105"/>
                      <a:pt x="41" y="105"/>
                      <a:pt x="41" y="105"/>
                    </a:cubicBezTo>
                    <a:cubicBezTo>
                      <a:pt x="40" y="120"/>
                      <a:pt x="37" y="131"/>
                      <a:pt x="30" y="140"/>
                    </a:cubicBezTo>
                    <a:cubicBezTo>
                      <a:pt x="29" y="141"/>
                      <a:pt x="27" y="142"/>
                      <a:pt x="26" y="142"/>
                    </a:cubicBezTo>
                    <a:cubicBezTo>
                      <a:pt x="25" y="141"/>
                      <a:pt x="25" y="139"/>
                      <a:pt x="26" y="137"/>
                    </a:cubicBezTo>
                    <a:cubicBezTo>
                      <a:pt x="26" y="137"/>
                      <a:pt x="26" y="135"/>
                      <a:pt x="28" y="132"/>
                    </a:cubicBezTo>
                    <a:cubicBezTo>
                      <a:pt x="30" y="127"/>
                      <a:pt x="32" y="123"/>
                      <a:pt x="32" y="121"/>
                    </a:cubicBezTo>
                    <a:cubicBezTo>
                      <a:pt x="33" y="118"/>
                      <a:pt x="34" y="113"/>
                      <a:pt x="35" y="107"/>
                    </a:cubicBezTo>
                    <a:cubicBezTo>
                      <a:pt x="35" y="106"/>
                      <a:pt x="35" y="106"/>
                      <a:pt x="35" y="105"/>
                    </a:cubicBezTo>
                    <a:cubicBezTo>
                      <a:pt x="29" y="105"/>
                      <a:pt x="25" y="103"/>
                      <a:pt x="22" y="98"/>
                    </a:cubicBezTo>
                    <a:cubicBezTo>
                      <a:pt x="19" y="93"/>
                      <a:pt x="17" y="85"/>
                      <a:pt x="18" y="75"/>
                    </a:cubicBezTo>
                    <a:cubicBezTo>
                      <a:pt x="19" y="68"/>
                      <a:pt x="22" y="65"/>
                      <a:pt x="28" y="64"/>
                    </a:cubicBezTo>
                    <a:close/>
                    <a:moveTo>
                      <a:pt x="24" y="35"/>
                    </a:moveTo>
                    <a:cubicBezTo>
                      <a:pt x="24" y="36"/>
                      <a:pt x="24" y="36"/>
                      <a:pt x="24" y="37"/>
                    </a:cubicBezTo>
                    <a:cubicBezTo>
                      <a:pt x="29" y="37"/>
                      <a:pt x="34" y="37"/>
                      <a:pt x="39" y="37"/>
                    </a:cubicBezTo>
                    <a:cubicBezTo>
                      <a:pt x="39" y="34"/>
                      <a:pt x="38" y="31"/>
                      <a:pt x="38" y="29"/>
                    </a:cubicBezTo>
                    <a:cubicBezTo>
                      <a:pt x="37" y="29"/>
                      <a:pt x="36" y="29"/>
                      <a:pt x="34" y="29"/>
                    </a:cubicBezTo>
                    <a:cubicBezTo>
                      <a:pt x="31" y="29"/>
                      <a:pt x="30" y="29"/>
                      <a:pt x="28" y="29"/>
                    </a:cubicBezTo>
                    <a:cubicBezTo>
                      <a:pt x="25" y="31"/>
                      <a:pt x="24" y="32"/>
                      <a:pt x="24" y="35"/>
                    </a:cubicBezTo>
                    <a:close/>
                    <a:moveTo>
                      <a:pt x="61" y="87"/>
                    </a:moveTo>
                    <a:cubicBezTo>
                      <a:pt x="61" y="86"/>
                      <a:pt x="62" y="85"/>
                      <a:pt x="62" y="84"/>
                    </a:cubicBezTo>
                    <a:cubicBezTo>
                      <a:pt x="62" y="83"/>
                      <a:pt x="62" y="82"/>
                      <a:pt x="62" y="82"/>
                    </a:cubicBezTo>
                    <a:cubicBezTo>
                      <a:pt x="56" y="81"/>
                      <a:pt x="50" y="80"/>
                      <a:pt x="43" y="81"/>
                    </a:cubicBezTo>
                    <a:cubicBezTo>
                      <a:pt x="37" y="81"/>
                      <a:pt x="31" y="82"/>
                      <a:pt x="24" y="83"/>
                    </a:cubicBezTo>
                    <a:cubicBezTo>
                      <a:pt x="25" y="87"/>
                      <a:pt x="25" y="87"/>
                      <a:pt x="25" y="87"/>
                    </a:cubicBezTo>
                    <a:cubicBezTo>
                      <a:pt x="35" y="86"/>
                      <a:pt x="48" y="86"/>
                      <a:pt x="61" y="87"/>
                    </a:cubicBezTo>
                    <a:close/>
                    <a:moveTo>
                      <a:pt x="26" y="48"/>
                    </a:moveTo>
                    <a:cubicBezTo>
                      <a:pt x="28" y="51"/>
                      <a:pt x="30" y="52"/>
                      <a:pt x="35" y="52"/>
                    </a:cubicBezTo>
                    <a:cubicBezTo>
                      <a:pt x="38" y="52"/>
                      <a:pt x="38" y="52"/>
                      <a:pt x="38" y="52"/>
                    </a:cubicBezTo>
                    <a:cubicBezTo>
                      <a:pt x="38" y="49"/>
                      <a:pt x="39" y="46"/>
                      <a:pt x="39" y="44"/>
                    </a:cubicBezTo>
                    <a:cubicBezTo>
                      <a:pt x="34" y="44"/>
                      <a:pt x="30" y="44"/>
                      <a:pt x="25" y="44"/>
                    </a:cubicBezTo>
                    <a:cubicBezTo>
                      <a:pt x="25" y="46"/>
                      <a:pt x="25" y="47"/>
                      <a:pt x="26" y="48"/>
                    </a:cubicBezTo>
                    <a:close/>
                    <a:moveTo>
                      <a:pt x="32" y="69"/>
                    </a:moveTo>
                    <a:cubicBezTo>
                      <a:pt x="28" y="70"/>
                      <a:pt x="25" y="72"/>
                      <a:pt x="25" y="76"/>
                    </a:cubicBezTo>
                    <a:cubicBezTo>
                      <a:pt x="30" y="75"/>
                      <a:pt x="35" y="75"/>
                      <a:pt x="41" y="75"/>
                    </a:cubicBezTo>
                    <a:cubicBezTo>
                      <a:pt x="46" y="74"/>
                      <a:pt x="53" y="74"/>
                      <a:pt x="61" y="75"/>
                    </a:cubicBezTo>
                    <a:cubicBezTo>
                      <a:pt x="61" y="72"/>
                      <a:pt x="59" y="71"/>
                      <a:pt x="57" y="70"/>
                    </a:cubicBezTo>
                    <a:cubicBezTo>
                      <a:pt x="49" y="68"/>
                      <a:pt x="40" y="68"/>
                      <a:pt x="32" y="69"/>
                    </a:cubicBezTo>
                    <a:close/>
                    <a:moveTo>
                      <a:pt x="56" y="98"/>
                    </a:moveTo>
                    <a:cubicBezTo>
                      <a:pt x="59" y="97"/>
                      <a:pt x="60" y="96"/>
                      <a:pt x="61" y="93"/>
                    </a:cubicBezTo>
                    <a:cubicBezTo>
                      <a:pt x="60" y="93"/>
                      <a:pt x="57" y="93"/>
                      <a:pt x="54" y="93"/>
                    </a:cubicBezTo>
                    <a:cubicBezTo>
                      <a:pt x="48" y="92"/>
                      <a:pt x="44" y="92"/>
                      <a:pt x="41" y="92"/>
                    </a:cubicBezTo>
                    <a:cubicBezTo>
                      <a:pt x="40" y="92"/>
                      <a:pt x="38" y="92"/>
                      <a:pt x="36" y="93"/>
                    </a:cubicBezTo>
                    <a:cubicBezTo>
                      <a:pt x="31" y="93"/>
                      <a:pt x="28" y="94"/>
                      <a:pt x="26" y="94"/>
                    </a:cubicBezTo>
                    <a:cubicBezTo>
                      <a:pt x="27" y="96"/>
                      <a:pt x="29" y="98"/>
                      <a:pt x="32" y="98"/>
                    </a:cubicBezTo>
                    <a:cubicBezTo>
                      <a:pt x="39" y="99"/>
                      <a:pt x="47" y="99"/>
                      <a:pt x="56" y="98"/>
                    </a:cubicBezTo>
                    <a:close/>
                    <a:moveTo>
                      <a:pt x="56" y="29"/>
                    </a:moveTo>
                    <a:cubicBezTo>
                      <a:pt x="55" y="29"/>
                      <a:pt x="53" y="29"/>
                      <a:pt x="51" y="29"/>
                    </a:cubicBezTo>
                    <a:cubicBezTo>
                      <a:pt x="49" y="29"/>
                      <a:pt x="47" y="29"/>
                      <a:pt x="46" y="29"/>
                    </a:cubicBezTo>
                    <a:cubicBezTo>
                      <a:pt x="46" y="31"/>
                      <a:pt x="46" y="34"/>
                      <a:pt x="46" y="37"/>
                    </a:cubicBezTo>
                    <a:cubicBezTo>
                      <a:pt x="50" y="37"/>
                      <a:pt x="55" y="37"/>
                      <a:pt x="60" y="37"/>
                    </a:cubicBezTo>
                    <a:cubicBezTo>
                      <a:pt x="60" y="35"/>
                      <a:pt x="60" y="35"/>
                      <a:pt x="60" y="35"/>
                    </a:cubicBezTo>
                    <a:cubicBezTo>
                      <a:pt x="60" y="32"/>
                      <a:pt x="58" y="30"/>
                      <a:pt x="56" y="29"/>
                    </a:cubicBezTo>
                    <a:close/>
                    <a:moveTo>
                      <a:pt x="59" y="48"/>
                    </a:moveTo>
                    <a:cubicBezTo>
                      <a:pt x="59" y="47"/>
                      <a:pt x="59" y="45"/>
                      <a:pt x="60" y="43"/>
                    </a:cubicBezTo>
                    <a:cubicBezTo>
                      <a:pt x="55" y="43"/>
                      <a:pt x="51" y="43"/>
                      <a:pt x="46" y="43"/>
                    </a:cubicBezTo>
                    <a:cubicBezTo>
                      <a:pt x="46" y="52"/>
                      <a:pt x="46" y="52"/>
                      <a:pt x="46" y="52"/>
                    </a:cubicBezTo>
                    <a:cubicBezTo>
                      <a:pt x="48" y="52"/>
                      <a:pt x="51" y="52"/>
                      <a:pt x="54" y="52"/>
                    </a:cubicBezTo>
                    <a:cubicBezTo>
                      <a:pt x="57" y="51"/>
                      <a:pt x="59" y="49"/>
                      <a:pt x="59" y="4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3" name="îSḻide">
                <a:extLst>
                  <a:ext uri="{FF2B5EF4-FFF2-40B4-BE49-F238E27FC236}">
                    <a16:creationId xmlns:a16="http://schemas.microsoft.com/office/drawing/2014/main" id="{807D754D-04C7-4071-9E86-C6B430544577}"/>
                  </a:ext>
                </a:extLst>
              </p:cNvPr>
              <p:cNvSpPr/>
              <p:nvPr/>
            </p:nvSpPr>
            <p:spPr bwMode="auto">
              <a:xfrm>
                <a:off x="2449409" y="5256803"/>
                <a:ext cx="139700" cy="265113"/>
              </a:xfrm>
              <a:custGeom>
                <a:avLst/>
                <a:gdLst>
                  <a:gd name="T0" fmla="*/ 56 w 76"/>
                  <a:gd name="T1" fmla="*/ 3 h 144"/>
                  <a:gd name="T2" fmla="*/ 61 w 76"/>
                  <a:gd name="T3" fmla="*/ 45 h 144"/>
                  <a:gd name="T4" fmla="*/ 50 w 76"/>
                  <a:gd name="T5" fmla="*/ 74 h 144"/>
                  <a:gd name="T6" fmla="*/ 68 w 76"/>
                  <a:gd name="T7" fmla="*/ 65 h 144"/>
                  <a:gd name="T8" fmla="*/ 70 w 76"/>
                  <a:gd name="T9" fmla="*/ 31 h 144"/>
                  <a:gd name="T10" fmla="*/ 74 w 76"/>
                  <a:gd name="T11" fmla="*/ 31 h 144"/>
                  <a:gd name="T12" fmla="*/ 74 w 76"/>
                  <a:gd name="T13" fmla="*/ 64 h 144"/>
                  <a:gd name="T14" fmla="*/ 50 w 76"/>
                  <a:gd name="T15" fmla="*/ 81 h 144"/>
                  <a:gd name="T16" fmla="*/ 69 w 76"/>
                  <a:gd name="T17" fmla="*/ 103 h 144"/>
                  <a:gd name="T18" fmla="*/ 74 w 76"/>
                  <a:gd name="T19" fmla="*/ 140 h 144"/>
                  <a:gd name="T20" fmla="*/ 63 w 76"/>
                  <a:gd name="T21" fmla="*/ 105 h 144"/>
                  <a:gd name="T22" fmla="*/ 52 w 76"/>
                  <a:gd name="T23" fmla="*/ 138 h 144"/>
                  <a:gd name="T24" fmla="*/ 46 w 76"/>
                  <a:gd name="T25" fmla="*/ 139 h 144"/>
                  <a:gd name="T26" fmla="*/ 42 w 76"/>
                  <a:gd name="T27" fmla="*/ 57 h 144"/>
                  <a:gd name="T28" fmla="*/ 35 w 76"/>
                  <a:gd name="T29" fmla="*/ 132 h 144"/>
                  <a:gd name="T30" fmla="*/ 27 w 76"/>
                  <a:gd name="T31" fmla="*/ 136 h 144"/>
                  <a:gd name="T32" fmla="*/ 29 w 76"/>
                  <a:gd name="T33" fmla="*/ 95 h 144"/>
                  <a:gd name="T34" fmla="*/ 5 w 76"/>
                  <a:gd name="T35" fmla="*/ 135 h 144"/>
                  <a:gd name="T36" fmla="*/ 0 w 76"/>
                  <a:gd name="T37" fmla="*/ 135 h 144"/>
                  <a:gd name="T38" fmla="*/ 30 w 76"/>
                  <a:gd name="T39" fmla="*/ 86 h 144"/>
                  <a:gd name="T40" fmla="*/ 26 w 76"/>
                  <a:gd name="T41" fmla="*/ 80 h 144"/>
                  <a:gd name="T42" fmla="*/ 5 w 76"/>
                  <a:gd name="T43" fmla="*/ 66 h 144"/>
                  <a:gd name="T44" fmla="*/ 3 w 76"/>
                  <a:gd name="T45" fmla="*/ 29 h 144"/>
                  <a:gd name="T46" fmla="*/ 9 w 76"/>
                  <a:gd name="T47" fmla="*/ 59 h 144"/>
                  <a:gd name="T48" fmla="*/ 31 w 76"/>
                  <a:gd name="T49" fmla="*/ 74 h 144"/>
                  <a:gd name="T50" fmla="*/ 32 w 76"/>
                  <a:gd name="T51" fmla="*/ 57 h 144"/>
                  <a:gd name="T52" fmla="*/ 16 w 76"/>
                  <a:gd name="T53" fmla="*/ 14 h 144"/>
                  <a:gd name="T54" fmla="*/ 22 w 76"/>
                  <a:gd name="T55" fmla="*/ 19 h 144"/>
                  <a:gd name="T56" fmla="*/ 57 w 76"/>
                  <a:gd name="T57" fmla="*/ 19 h 144"/>
                  <a:gd name="T58" fmla="*/ 50 w 76"/>
                  <a:gd name="T59" fmla="*/ 9 h 144"/>
                  <a:gd name="T60" fmla="*/ 22 w 76"/>
                  <a:gd name="T61" fmla="*/ 19 h 144"/>
                  <a:gd name="T62" fmla="*/ 23 w 76"/>
                  <a:gd name="T63" fmla="*/ 31 h 144"/>
                  <a:gd name="T64" fmla="*/ 57 w 76"/>
                  <a:gd name="T65" fmla="*/ 34 h 144"/>
                  <a:gd name="T66" fmla="*/ 22 w 76"/>
                  <a:gd name="T67" fmla="*/ 27 h 144"/>
                  <a:gd name="T68" fmla="*/ 48 w 76"/>
                  <a:gd name="T69" fmla="*/ 50 h 144"/>
                  <a:gd name="T70" fmla="*/ 57 w 76"/>
                  <a:gd name="T71" fmla="*/ 41 h 144"/>
                  <a:gd name="T72" fmla="*/ 25 w 76"/>
                  <a:gd name="T73" fmla="*/ 44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76" h="144">
                    <a:moveTo>
                      <a:pt x="27" y="2"/>
                    </a:moveTo>
                    <a:cubicBezTo>
                      <a:pt x="37" y="0"/>
                      <a:pt x="47" y="0"/>
                      <a:pt x="56" y="3"/>
                    </a:cubicBezTo>
                    <a:cubicBezTo>
                      <a:pt x="60" y="3"/>
                      <a:pt x="62" y="7"/>
                      <a:pt x="63" y="15"/>
                    </a:cubicBezTo>
                    <a:cubicBezTo>
                      <a:pt x="65" y="25"/>
                      <a:pt x="64" y="35"/>
                      <a:pt x="61" y="45"/>
                    </a:cubicBezTo>
                    <a:cubicBezTo>
                      <a:pt x="60" y="53"/>
                      <a:pt x="55" y="56"/>
                      <a:pt x="49" y="57"/>
                    </a:cubicBezTo>
                    <a:cubicBezTo>
                      <a:pt x="49" y="62"/>
                      <a:pt x="50" y="68"/>
                      <a:pt x="50" y="74"/>
                    </a:cubicBezTo>
                    <a:cubicBezTo>
                      <a:pt x="53" y="74"/>
                      <a:pt x="56" y="74"/>
                      <a:pt x="58" y="74"/>
                    </a:cubicBezTo>
                    <a:cubicBezTo>
                      <a:pt x="62" y="75"/>
                      <a:pt x="66" y="72"/>
                      <a:pt x="68" y="65"/>
                    </a:cubicBezTo>
                    <a:cubicBezTo>
                      <a:pt x="69" y="62"/>
                      <a:pt x="70" y="53"/>
                      <a:pt x="70" y="39"/>
                    </a:cubicBezTo>
                    <a:cubicBezTo>
                      <a:pt x="70" y="35"/>
                      <a:pt x="70" y="32"/>
                      <a:pt x="70" y="31"/>
                    </a:cubicBezTo>
                    <a:cubicBezTo>
                      <a:pt x="71" y="31"/>
                      <a:pt x="71" y="30"/>
                      <a:pt x="72" y="30"/>
                    </a:cubicBezTo>
                    <a:cubicBezTo>
                      <a:pt x="73" y="30"/>
                      <a:pt x="74" y="30"/>
                      <a:pt x="74" y="31"/>
                    </a:cubicBezTo>
                    <a:cubicBezTo>
                      <a:pt x="75" y="33"/>
                      <a:pt x="76" y="36"/>
                      <a:pt x="76" y="41"/>
                    </a:cubicBezTo>
                    <a:cubicBezTo>
                      <a:pt x="76" y="49"/>
                      <a:pt x="75" y="56"/>
                      <a:pt x="74" y="64"/>
                    </a:cubicBezTo>
                    <a:cubicBezTo>
                      <a:pt x="72" y="75"/>
                      <a:pt x="67" y="81"/>
                      <a:pt x="58" y="81"/>
                    </a:cubicBezTo>
                    <a:cubicBezTo>
                      <a:pt x="50" y="81"/>
                      <a:pt x="50" y="81"/>
                      <a:pt x="50" y="81"/>
                    </a:cubicBezTo>
                    <a:cubicBezTo>
                      <a:pt x="50" y="87"/>
                      <a:pt x="50" y="87"/>
                      <a:pt x="50" y="87"/>
                    </a:cubicBezTo>
                    <a:cubicBezTo>
                      <a:pt x="60" y="87"/>
                      <a:pt x="66" y="92"/>
                      <a:pt x="69" y="103"/>
                    </a:cubicBezTo>
                    <a:cubicBezTo>
                      <a:pt x="72" y="112"/>
                      <a:pt x="74" y="122"/>
                      <a:pt x="76" y="134"/>
                    </a:cubicBezTo>
                    <a:cubicBezTo>
                      <a:pt x="76" y="138"/>
                      <a:pt x="75" y="140"/>
                      <a:pt x="74" y="140"/>
                    </a:cubicBezTo>
                    <a:cubicBezTo>
                      <a:pt x="72" y="141"/>
                      <a:pt x="71" y="139"/>
                      <a:pt x="70" y="136"/>
                    </a:cubicBezTo>
                    <a:cubicBezTo>
                      <a:pt x="68" y="126"/>
                      <a:pt x="66" y="116"/>
                      <a:pt x="63" y="105"/>
                    </a:cubicBezTo>
                    <a:cubicBezTo>
                      <a:pt x="61" y="98"/>
                      <a:pt x="57" y="95"/>
                      <a:pt x="50" y="95"/>
                    </a:cubicBezTo>
                    <a:cubicBezTo>
                      <a:pt x="50" y="109"/>
                      <a:pt x="51" y="123"/>
                      <a:pt x="52" y="138"/>
                    </a:cubicBezTo>
                    <a:cubicBezTo>
                      <a:pt x="52" y="141"/>
                      <a:pt x="51" y="143"/>
                      <a:pt x="49" y="144"/>
                    </a:cubicBezTo>
                    <a:cubicBezTo>
                      <a:pt x="47" y="144"/>
                      <a:pt x="46" y="142"/>
                      <a:pt x="46" y="139"/>
                    </a:cubicBezTo>
                    <a:cubicBezTo>
                      <a:pt x="44" y="134"/>
                      <a:pt x="43" y="118"/>
                      <a:pt x="43" y="92"/>
                    </a:cubicBezTo>
                    <a:cubicBezTo>
                      <a:pt x="43" y="76"/>
                      <a:pt x="43" y="64"/>
                      <a:pt x="42" y="57"/>
                    </a:cubicBezTo>
                    <a:cubicBezTo>
                      <a:pt x="38" y="57"/>
                      <a:pt x="38" y="57"/>
                      <a:pt x="38" y="57"/>
                    </a:cubicBezTo>
                    <a:cubicBezTo>
                      <a:pt x="36" y="88"/>
                      <a:pt x="35" y="113"/>
                      <a:pt x="35" y="132"/>
                    </a:cubicBezTo>
                    <a:cubicBezTo>
                      <a:pt x="35" y="138"/>
                      <a:pt x="33" y="142"/>
                      <a:pt x="31" y="142"/>
                    </a:cubicBezTo>
                    <a:cubicBezTo>
                      <a:pt x="29" y="142"/>
                      <a:pt x="27" y="140"/>
                      <a:pt x="27" y="136"/>
                    </a:cubicBezTo>
                    <a:cubicBezTo>
                      <a:pt x="27" y="136"/>
                      <a:pt x="27" y="134"/>
                      <a:pt x="27" y="132"/>
                    </a:cubicBezTo>
                    <a:cubicBezTo>
                      <a:pt x="28" y="118"/>
                      <a:pt x="29" y="105"/>
                      <a:pt x="29" y="95"/>
                    </a:cubicBezTo>
                    <a:cubicBezTo>
                      <a:pt x="19" y="95"/>
                      <a:pt x="14" y="98"/>
                      <a:pt x="13" y="105"/>
                    </a:cubicBezTo>
                    <a:cubicBezTo>
                      <a:pt x="10" y="114"/>
                      <a:pt x="7" y="124"/>
                      <a:pt x="5" y="135"/>
                    </a:cubicBezTo>
                    <a:cubicBezTo>
                      <a:pt x="4" y="137"/>
                      <a:pt x="3" y="139"/>
                      <a:pt x="2" y="139"/>
                    </a:cubicBezTo>
                    <a:cubicBezTo>
                      <a:pt x="1" y="140"/>
                      <a:pt x="0" y="138"/>
                      <a:pt x="0" y="135"/>
                    </a:cubicBezTo>
                    <a:cubicBezTo>
                      <a:pt x="0" y="125"/>
                      <a:pt x="2" y="115"/>
                      <a:pt x="7" y="104"/>
                    </a:cubicBezTo>
                    <a:cubicBezTo>
                      <a:pt x="11" y="92"/>
                      <a:pt x="18" y="86"/>
                      <a:pt x="30" y="86"/>
                    </a:cubicBezTo>
                    <a:cubicBezTo>
                      <a:pt x="30" y="85"/>
                      <a:pt x="30" y="83"/>
                      <a:pt x="31" y="80"/>
                    </a:cubicBezTo>
                    <a:cubicBezTo>
                      <a:pt x="29" y="81"/>
                      <a:pt x="28" y="81"/>
                      <a:pt x="26" y="80"/>
                    </a:cubicBezTo>
                    <a:cubicBezTo>
                      <a:pt x="24" y="80"/>
                      <a:pt x="23" y="80"/>
                      <a:pt x="22" y="80"/>
                    </a:cubicBezTo>
                    <a:cubicBezTo>
                      <a:pt x="14" y="81"/>
                      <a:pt x="8" y="76"/>
                      <a:pt x="5" y="66"/>
                    </a:cubicBezTo>
                    <a:cubicBezTo>
                      <a:pt x="2" y="59"/>
                      <a:pt x="0" y="49"/>
                      <a:pt x="0" y="37"/>
                    </a:cubicBezTo>
                    <a:cubicBezTo>
                      <a:pt x="0" y="32"/>
                      <a:pt x="1" y="29"/>
                      <a:pt x="3" y="29"/>
                    </a:cubicBezTo>
                    <a:cubicBezTo>
                      <a:pt x="6" y="31"/>
                      <a:pt x="8" y="35"/>
                      <a:pt x="8" y="39"/>
                    </a:cubicBezTo>
                    <a:cubicBezTo>
                      <a:pt x="7" y="45"/>
                      <a:pt x="7" y="52"/>
                      <a:pt x="9" y="59"/>
                    </a:cubicBezTo>
                    <a:cubicBezTo>
                      <a:pt x="10" y="68"/>
                      <a:pt x="16" y="73"/>
                      <a:pt x="24" y="74"/>
                    </a:cubicBezTo>
                    <a:cubicBezTo>
                      <a:pt x="26" y="74"/>
                      <a:pt x="29" y="74"/>
                      <a:pt x="31" y="74"/>
                    </a:cubicBezTo>
                    <a:cubicBezTo>
                      <a:pt x="31" y="72"/>
                      <a:pt x="31" y="69"/>
                      <a:pt x="31" y="65"/>
                    </a:cubicBezTo>
                    <a:cubicBezTo>
                      <a:pt x="31" y="61"/>
                      <a:pt x="32" y="58"/>
                      <a:pt x="32" y="57"/>
                    </a:cubicBezTo>
                    <a:cubicBezTo>
                      <a:pt x="25" y="56"/>
                      <a:pt x="20" y="53"/>
                      <a:pt x="19" y="48"/>
                    </a:cubicBezTo>
                    <a:cubicBezTo>
                      <a:pt x="15" y="36"/>
                      <a:pt x="14" y="25"/>
                      <a:pt x="16" y="14"/>
                    </a:cubicBezTo>
                    <a:cubicBezTo>
                      <a:pt x="17" y="6"/>
                      <a:pt x="21" y="2"/>
                      <a:pt x="27" y="2"/>
                    </a:cubicBezTo>
                    <a:close/>
                    <a:moveTo>
                      <a:pt x="22" y="19"/>
                    </a:moveTo>
                    <a:cubicBezTo>
                      <a:pt x="22" y="20"/>
                      <a:pt x="22" y="20"/>
                      <a:pt x="22" y="20"/>
                    </a:cubicBezTo>
                    <a:cubicBezTo>
                      <a:pt x="30" y="20"/>
                      <a:pt x="42" y="19"/>
                      <a:pt x="57" y="19"/>
                    </a:cubicBezTo>
                    <a:cubicBezTo>
                      <a:pt x="57" y="18"/>
                      <a:pt x="57" y="17"/>
                      <a:pt x="57" y="16"/>
                    </a:cubicBezTo>
                    <a:cubicBezTo>
                      <a:pt x="56" y="13"/>
                      <a:pt x="54" y="10"/>
                      <a:pt x="50" y="9"/>
                    </a:cubicBezTo>
                    <a:cubicBezTo>
                      <a:pt x="44" y="8"/>
                      <a:pt x="37" y="7"/>
                      <a:pt x="31" y="9"/>
                    </a:cubicBezTo>
                    <a:cubicBezTo>
                      <a:pt x="25" y="11"/>
                      <a:pt x="22" y="14"/>
                      <a:pt x="22" y="19"/>
                    </a:cubicBezTo>
                    <a:close/>
                    <a:moveTo>
                      <a:pt x="22" y="27"/>
                    </a:moveTo>
                    <a:cubicBezTo>
                      <a:pt x="22" y="28"/>
                      <a:pt x="22" y="29"/>
                      <a:pt x="23" y="31"/>
                    </a:cubicBezTo>
                    <a:cubicBezTo>
                      <a:pt x="23" y="32"/>
                      <a:pt x="23" y="33"/>
                      <a:pt x="23" y="34"/>
                    </a:cubicBezTo>
                    <a:cubicBezTo>
                      <a:pt x="57" y="34"/>
                      <a:pt x="57" y="34"/>
                      <a:pt x="57" y="34"/>
                    </a:cubicBezTo>
                    <a:cubicBezTo>
                      <a:pt x="57" y="27"/>
                      <a:pt x="57" y="27"/>
                      <a:pt x="57" y="27"/>
                    </a:cubicBezTo>
                    <a:cubicBezTo>
                      <a:pt x="45" y="26"/>
                      <a:pt x="33" y="26"/>
                      <a:pt x="22" y="27"/>
                    </a:cubicBezTo>
                    <a:close/>
                    <a:moveTo>
                      <a:pt x="35" y="50"/>
                    </a:moveTo>
                    <a:cubicBezTo>
                      <a:pt x="48" y="50"/>
                      <a:pt x="48" y="50"/>
                      <a:pt x="48" y="50"/>
                    </a:cubicBezTo>
                    <a:cubicBezTo>
                      <a:pt x="53" y="50"/>
                      <a:pt x="55" y="47"/>
                      <a:pt x="57" y="42"/>
                    </a:cubicBezTo>
                    <a:cubicBezTo>
                      <a:pt x="57" y="41"/>
                      <a:pt x="57" y="41"/>
                      <a:pt x="57" y="41"/>
                    </a:cubicBezTo>
                    <a:cubicBezTo>
                      <a:pt x="43" y="41"/>
                      <a:pt x="32" y="41"/>
                      <a:pt x="24" y="42"/>
                    </a:cubicBezTo>
                    <a:cubicBezTo>
                      <a:pt x="24" y="43"/>
                      <a:pt x="24" y="43"/>
                      <a:pt x="25" y="44"/>
                    </a:cubicBezTo>
                    <a:cubicBezTo>
                      <a:pt x="27" y="48"/>
                      <a:pt x="30" y="50"/>
                      <a:pt x="35" y="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4" name="iṣlîḋè">
                <a:extLst>
                  <a:ext uri="{FF2B5EF4-FFF2-40B4-BE49-F238E27FC236}">
                    <a16:creationId xmlns:a16="http://schemas.microsoft.com/office/drawing/2014/main" id="{3C880642-E83F-43C7-96C3-AEADD5F10072}"/>
                  </a:ext>
                </a:extLst>
              </p:cNvPr>
              <p:cNvSpPr/>
              <p:nvPr/>
            </p:nvSpPr>
            <p:spPr bwMode="auto">
              <a:xfrm>
                <a:off x="2604984" y="5259978"/>
                <a:ext cx="177800" cy="255588"/>
              </a:xfrm>
              <a:custGeom>
                <a:avLst/>
                <a:gdLst>
                  <a:gd name="T0" fmla="*/ 5 w 96"/>
                  <a:gd name="T1" fmla="*/ 37 h 138"/>
                  <a:gd name="T2" fmla="*/ 24 w 96"/>
                  <a:gd name="T3" fmla="*/ 49 h 138"/>
                  <a:gd name="T4" fmla="*/ 7 w 96"/>
                  <a:gd name="T5" fmla="*/ 26 h 138"/>
                  <a:gd name="T6" fmla="*/ 0 w 96"/>
                  <a:gd name="T7" fmla="*/ 22 h 138"/>
                  <a:gd name="T8" fmla="*/ 44 w 96"/>
                  <a:gd name="T9" fmla="*/ 19 h 138"/>
                  <a:gd name="T10" fmla="*/ 40 w 96"/>
                  <a:gd name="T11" fmla="*/ 26 h 138"/>
                  <a:gd name="T12" fmla="*/ 29 w 96"/>
                  <a:gd name="T13" fmla="*/ 49 h 138"/>
                  <a:gd name="T14" fmla="*/ 42 w 96"/>
                  <a:gd name="T15" fmla="*/ 39 h 138"/>
                  <a:gd name="T16" fmla="*/ 36 w 96"/>
                  <a:gd name="T17" fmla="*/ 64 h 138"/>
                  <a:gd name="T18" fmla="*/ 44 w 96"/>
                  <a:gd name="T19" fmla="*/ 70 h 138"/>
                  <a:gd name="T20" fmla="*/ 30 w 96"/>
                  <a:gd name="T21" fmla="*/ 78 h 138"/>
                  <a:gd name="T22" fmla="*/ 48 w 96"/>
                  <a:gd name="T23" fmla="*/ 111 h 138"/>
                  <a:gd name="T24" fmla="*/ 42 w 96"/>
                  <a:gd name="T25" fmla="*/ 124 h 138"/>
                  <a:gd name="T26" fmla="*/ 33 w 96"/>
                  <a:gd name="T27" fmla="*/ 93 h 138"/>
                  <a:gd name="T28" fmla="*/ 30 w 96"/>
                  <a:gd name="T29" fmla="*/ 116 h 138"/>
                  <a:gd name="T30" fmla="*/ 24 w 96"/>
                  <a:gd name="T31" fmla="*/ 133 h 138"/>
                  <a:gd name="T32" fmla="*/ 20 w 96"/>
                  <a:gd name="T33" fmla="*/ 93 h 138"/>
                  <a:gd name="T34" fmla="*/ 11 w 96"/>
                  <a:gd name="T35" fmla="*/ 122 h 138"/>
                  <a:gd name="T36" fmla="*/ 8 w 96"/>
                  <a:gd name="T37" fmla="*/ 102 h 138"/>
                  <a:gd name="T38" fmla="*/ 24 w 96"/>
                  <a:gd name="T39" fmla="*/ 81 h 138"/>
                  <a:gd name="T40" fmla="*/ 3 w 96"/>
                  <a:gd name="T41" fmla="*/ 77 h 138"/>
                  <a:gd name="T42" fmla="*/ 14 w 96"/>
                  <a:gd name="T43" fmla="*/ 70 h 138"/>
                  <a:gd name="T44" fmla="*/ 20 w 96"/>
                  <a:gd name="T45" fmla="*/ 65 h 138"/>
                  <a:gd name="T46" fmla="*/ 2 w 96"/>
                  <a:gd name="T47" fmla="*/ 37 h 138"/>
                  <a:gd name="T48" fmla="*/ 40 w 96"/>
                  <a:gd name="T49" fmla="*/ 3 h 138"/>
                  <a:gd name="T50" fmla="*/ 14 w 96"/>
                  <a:gd name="T51" fmla="*/ 11 h 138"/>
                  <a:gd name="T52" fmla="*/ 5 w 96"/>
                  <a:gd name="T53" fmla="*/ 6 h 138"/>
                  <a:gd name="T54" fmla="*/ 33 w 96"/>
                  <a:gd name="T55" fmla="*/ 26 h 138"/>
                  <a:gd name="T56" fmla="*/ 27 w 96"/>
                  <a:gd name="T57" fmla="*/ 45 h 138"/>
                  <a:gd name="T58" fmla="*/ 54 w 96"/>
                  <a:gd name="T59" fmla="*/ 2 h 138"/>
                  <a:gd name="T60" fmla="*/ 58 w 96"/>
                  <a:gd name="T61" fmla="*/ 10 h 138"/>
                  <a:gd name="T62" fmla="*/ 88 w 96"/>
                  <a:gd name="T63" fmla="*/ 22 h 138"/>
                  <a:gd name="T64" fmla="*/ 74 w 96"/>
                  <a:gd name="T65" fmla="*/ 37 h 138"/>
                  <a:gd name="T66" fmla="*/ 62 w 96"/>
                  <a:gd name="T67" fmla="*/ 66 h 138"/>
                  <a:gd name="T68" fmla="*/ 53 w 96"/>
                  <a:gd name="T69" fmla="*/ 136 h 138"/>
                  <a:gd name="T70" fmla="*/ 48 w 96"/>
                  <a:gd name="T71" fmla="*/ 130 h 138"/>
                  <a:gd name="T72" fmla="*/ 55 w 96"/>
                  <a:gd name="T73" fmla="*/ 48 h 138"/>
                  <a:gd name="T74" fmla="*/ 76 w 96"/>
                  <a:gd name="T75" fmla="*/ 31 h 138"/>
                  <a:gd name="T76" fmla="*/ 65 w 96"/>
                  <a:gd name="T77" fmla="*/ 18 h 138"/>
                  <a:gd name="T78" fmla="*/ 52 w 96"/>
                  <a:gd name="T79" fmla="*/ 13 h 138"/>
                  <a:gd name="T80" fmla="*/ 94 w 96"/>
                  <a:gd name="T81" fmla="*/ 74 h 138"/>
                  <a:gd name="T82" fmla="*/ 76 w 96"/>
                  <a:gd name="T83" fmla="*/ 54 h 138"/>
                  <a:gd name="T84" fmla="*/ 83 w 96"/>
                  <a:gd name="T85" fmla="*/ 119 h 138"/>
                  <a:gd name="T86" fmla="*/ 88 w 96"/>
                  <a:gd name="T87" fmla="*/ 133 h 138"/>
                  <a:gd name="T88" fmla="*/ 70 w 96"/>
                  <a:gd name="T89" fmla="*/ 93 h 138"/>
                  <a:gd name="T90" fmla="*/ 70 w 96"/>
                  <a:gd name="T91" fmla="*/ 42 h 138"/>
                  <a:gd name="T92" fmla="*/ 95 w 96"/>
                  <a:gd name="T93" fmla="*/ 70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96" h="138">
                    <a:moveTo>
                      <a:pt x="2" y="37"/>
                    </a:moveTo>
                    <a:cubicBezTo>
                      <a:pt x="2" y="36"/>
                      <a:pt x="2" y="35"/>
                      <a:pt x="3" y="35"/>
                    </a:cubicBezTo>
                    <a:cubicBezTo>
                      <a:pt x="4" y="35"/>
                      <a:pt x="5" y="36"/>
                      <a:pt x="5" y="37"/>
                    </a:cubicBezTo>
                    <a:cubicBezTo>
                      <a:pt x="9" y="49"/>
                      <a:pt x="14" y="56"/>
                      <a:pt x="21" y="59"/>
                    </a:cubicBezTo>
                    <a:cubicBezTo>
                      <a:pt x="21" y="59"/>
                      <a:pt x="22" y="60"/>
                      <a:pt x="24" y="60"/>
                    </a:cubicBezTo>
                    <a:cubicBezTo>
                      <a:pt x="24" y="56"/>
                      <a:pt x="24" y="53"/>
                      <a:pt x="24" y="49"/>
                    </a:cubicBezTo>
                    <a:cubicBezTo>
                      <a:pt x="21" y="48"/>
                      <a:pt x="18" y="46"/>
                      <a:pt x="16" y="42"/>
                    </a:cubicBezTo>
                    <a:cubicBezTo>
                      <a:pt x="13" y="38"/>
                      <a:pt x="12" y="33"/>
                      <a:pt x="12" y="26"/>
                    </a:cubicBezTo>
                    <a:cubicBezTo>
                      <a:pt x="9" y="26"/>
                      <a:pt x="8" y="26"/>
                      <a:pt x="7" y="26"/>
                    </a:cubicBezTo>
                    <a:cubicBezTo>
                      <a:pt x="4" y="27"/>
                      <a:pt x="2" y="27"/>
                      <a:pt x="1" y="25"/>
                    </a:cubicBezTo>
                    <a:cubicBezTo>
                      <a:pt x="0" y="24"/>
                      <a:pt x="0" y="23"/>
                      <a:pt x="0" y="22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1" y="19"/>
                      <a:pt x="2" y="18"/>
                      <a:pt x="4" y="19"/>
                    </a:cubicBezTo>
                    <a:cubicBezTo>
                      <a:pt x="6" y="19"/>
                      <a:pt x="8" y="19"/>
                      <a:pt x="11" y="19"/>
                    </a:cubicBezTo>
                    <a:cubicBezTo>
                      <a:pt x="44" y="19"/>
                      <a:pt x="44" y="19"/>
                      <a:pt x="44" y="19"/>
                    </a:cubicBezTo>
                    <a:cubicBezTo>
                      <a:pt x="46" y="19"/>
                      <a:pt x="48" y="20"/>
                      <a:pt x="48" y="23"/>
                    </a:cubicBezTo>
                    <a:cubicBezTo>
                      <a:pt x="47" y="25"/>
                      <a:pt x="45" y="26"/>
                      <a:pt x="42" y="26"/>
                    </a:cubicBezTo>
                    <a:cubicBezTo>
                      <a:pt x="42" y="26"/>
                      <a:pt x="41" y="26"/>
                      <a:pt x="40" y="26"/>
                    </a:cubicBezTo>
                    <a:cubicBezTo>
                      <a:pt x="40" y="26"/>
                      <a:pt x="40" y="26"/>
                      <a:pt x="40" y="26"/>
                    </a:cubicBezTo>
                    <a:cubicBezTo>
                      <a:pt x="39" y="34"/>
                      <a:pt x="38" y="39"/>
                      <a:pt x="37" y="42"/>
                    </a:cubicBezTo>
                    <a:cubicBezTo>
                      <a:pt x="34" y="46"/>
                      <a:pt x="32" y="49"/>
                      <a:pt x="29" y="49"/>
                    </a:cubicBezTo>
                    <a:cubicBezTo>
                      <a:pt x="30" y="53"/>
                      <a:pt x="30" y="56"/>
                      <a:pt x="30" y="60"/>
                    </a:cubicBezTo>
                    <a:cubicBezTo>
                      <a:pt x="31" y="60"/>
                      <a:pt x="32" y="59"/>
                      <a:pt x="33" y="58"/>
                    </a:cubicBezTo>
                    <a:cubicBezTo>
                      <a:pt x="39" y="56"/>
                      <a:pt x="42" y="49"/>
                      <a:pt x="42" y="39"/>
                    </a:cubicBezTo>
                    <a:cubicBezTo>
                      <a:pt x="43" y="37"/>
                      <a:pt x="44" y="36"/>
                      <a:pt x="46" y="36"/>
                    </a:cubicBezTo>
                    <a:cubicBezTo>
                      <a:pt x="47" y="36"/>
                      <a:pt x="48" y="37"/>
                      <a:pt x="48" y="39"/>
                    </a:cubicBezTo>
                    <a:cubicBezTo>
                      <a:pt x="49" y="49"/>
                      <a:pt x="45" y="57"/>
                      <a:pt x="36" y="64"/>
                    </a:cubicBezTo>
                    <a:cubicBezTo>
                      <a:pt x="34" y="65"/>
                      <a:pt x="32" y="66"/>
                      <a:pt x="30" y="66"/>
                    </a:cubicBezTo>
                    <a:cubicBezTo>
                      <a:pt x="30" y="70"/>
                      <a:pt x="30" y="70"/>
                      <a:pt x="30" y="70"/>
                    </a:cubicBezTo>
                    <a:cubicBezTo>
                      <a:pt x="44" y="70"/>
                      <a:pt x="44" y="70"/>
                      <a:pt x="44" y="70"/>
                    </a:cubicBezTo>
                    <a:cubicBezTo>
                      <a:pt x="47" y="70"/>
                      <a:pt x="49" y="71"/>
                      <a:pt x="49" y="73"/>
                    </a:cubicBezTo>
                    <a:cubicBezTo>
                      <a:pt x="49" y="76"/>
                      <a:pt x="47" y="77"/>
                      <a:pt x="43" y="77"/>
                    </a:cubicBezTo>
                    <a:cubicBezTo>
                      <a:pt x="37" y="77"/>
                      <a:pt x="33" y="77"/>
                      <a:pt x="30" y="78"/>
                    </a:cubicBezTo>
                    <a:cubicBezTo>
                      <a:pt x="30" y="80"/>
                      <a:pt x="30" y="82"/>
                      <a:pt x="30" y="84"/>
                    </a:cubicBezTo>
                    <a:cubicBezTo>
                      <a:pt x="34" y="84"/>
                      <a:pt x="37" y="87"/>
                      <a:pt x="40" y="91"/>
                    </a:cubicBezTo>
                    <a:cubicBezTo>
                      <a:pt x="44" y="96"/>
                      <a:pt x="46" y="103"/>
                      <a:pt x="48" y="111"/>
                    </a:cubicBezTo>
                    <a:cubicBezTo>
                      <a:pt x="49" y="116"/>
                      <a:pt x="49" y="120"/>
                      <a:pt x="48" y="124"/>
                    </a:cubicBezTo>
                    <a:cubicBezTo>
                      <a:pt x="47" y="125"/>
                      <a:pt x="46" y="125"/>
                      <a:pt x="45" y="125"/>
                    </a:cubicBezTo>
                    <a:cubicBezTo>
                      <a:pt x="44" y="125"/>
                      <a:pt x="43" y="125"/>
                      <a:pt x="42" y="124"/>
                    </a:cubicBezTo>
                    <a:cubicBezTo>
                      <a:pt x="42" y="123"/>
                      <a:pt x="42" y="121"/>
                      <a:pt x="42" y="118"/>
                    </a:cubicBezTo>
                    <a:cubicBezTo>
                      <a:pt x="41" y="116"/>
                      <a:pt x="41" y="114"/>
                      <a:pt x="41" y="113"/>
                    </a:cubicBezTo>
                    <a:cubicBezTo>
                      <a:pt x="40" y="104"/>
                      <a:pt x="37" y="97"/>
                      <a:pt x="33" y="93"/>
                    </a:cubicBezTo>
                    <a:cubicBezTo>
                      <a:pt x="33" y="92"/>
                      <a:pt x="32" y="91"/>
                      <a:pt x="30" y="91"/>
                    </a:cubicBezTo>
                    <a:cubicBezTo>
                      <a:pt x="31" y="97"/>
                      <a:pt x="31" y="101"/>
                      <a:pt x="31" y="105"/>
                    </a:cubicBezTo>
                    <a:cubicBezTo>
                      <a:pt x="31" y="107"/>
                      <a:pt x="31" y="111"/>
                      <a:pt x="30" y="116"/>
                    </a:cubicBezTo>
                    <a:cubicBezTo>
                      <a:pt x="30" y="124"/>
                      <a:pt x="30" y="129"/>
                      <a:pt x="29" y="133"/>
                    </a:cubicBezTo>
                    <a:cubicBezTo>
                      <a:pt x="29" y="136"/>
                      <a:pt x="28" y="137"/>
                      <a:pt x="27" y="137"/>
                    </a:cubicBezTo>
                    <a:cubicBezTo>
                      <a:pt x="26" y="137"/>
                      <a:pt x="25" y="136"/>
                      <a:pt x="24" y="133"/>
                    </a:cubicBezTo>
                    <a:cubicBezTo>
                      <a:pt x="24" y="120"/>
                      <a:pt x="24" y="111"/>
                      <a:pt x="24" y="105"/>
                    </a:cubicBezTo>
                    <a:cubicBezTo>
                      <a:pt x="24" y="100"/>
                      <a:pt x="24" y="95"/>
                      <a:pt x="24" y="90"/>
                    </a:cubicBezTo>
                    <a:cubicBezTo>
                      <a:pt x="22" y="91"/>
                      <a:pt x="21" y="92"/>
                      <a:pt x="20" y="93"/>
                    </a:cubicBezTo>
                    <a:cubicBezTo>
                      <a:pt x="18" y="94"/>
                      <a:pt x="16" y="98"/>
                      <a:pt x="14" y="102"/>
                    </a:cubicBezTo>
                    <a:cubicBezTo>
                      <a:pt x="13" y="104"/>
                      <a:pt x="13" y="104"/>
                      <a:pt x="13" y="104"/>
                    </a:cubicBezTo>
                    <a:cubicBezTo>
                      <a:pt x="12" y="108"/>
                      <a:pt x="11" y="114"/>
                      <a:pt x="11" y="122"/>
                    </a:cubicBezTo>
                    <a:cubicBezTo>
                      <a:pt x="10" y="124"/>
                      <a:pt x="9" y="125"/>
                      <a:pt x="7" y="125"/>
                    </a:cubicBezTo>
                    <a:cubicBezTo>
                      <a:pt x="6" y="125"/>
                      <a:pt x="5" y="124"/>
                      <a:pt x="5" y="122"/>
                    </a:cubicBezTo>
                    <a:cubicBezTo>
                      <a:pt x="6" y="115"/>
                      <a:pt x="7" y="108"/>
                      <a:pt x="8" y="102"/>
                    </a:cubicBezTo>
                    <a:cubicBezTo>
                      <a:pt x="9" y="97"/>
                      <a:pt x="11" y="92"/>
                      <a:pt x="14" y="89"/>
                    </a:cubicBezTo>
                    <a:cubicBezTo>
                      <a:pt x="17" y="86"/>
                      <a:pt x="20" y="84"/>
                      <a:pt x="24" y="84"/>
                    </a:cubicBezTo>
                    <a:cubicBezTo>
                      <a:pt x="24" y="81"/>
                      <a:pt x="24" y="81"/>
                      <a:pt x="24" y="81"/>
                    </a:cubicBezTo>
                    <a:cubicBezTo>
                      <a:pt x="24" y="80"/>
                      <a:pt x="24" y="79"/>
                      <a:pt x="24" y="78"/>
                    </a:cubicBezTo>
                    <a:cubicBezTo>
                      <a:pt x="14" y="78"/>
                      <a:pt x="9" y="78"/>
                      <a:pt x="9" y="78"/>
                    </a:cubicBezTo>
                    <a:cubicBezTo>
                      <a:pt x="6" y="79"/>
                      <a:pt x="4" y="79"/>
                      <a:pt x="3" y="77"/>
                    </a:cubicBezTo>
                    <a:cubicBezTo>
                      <a:pt x="2" y="76"/>
                      <a:pt x="2" y="74"/>
                      <a:pt x="3" y="72"/>
                    </a:cubicBezTo>
                    <a:cubicBezTo>
                      <a:pt x="3" y="70"/>
                      <a:pt x="4" y="70"/>
                      <a:pt x="7" y="70"/>
                    </a:cubicBezTo>
                    <a:cubicBezTo>
                      <a:pt x="8" y="70"/>
                      <a:pt x="10" y="70"/>
                      <a:pt x="14" y="70"/>
                    </a:cubicBezTo>
                    <a:cubicBezTo>
                      <a:pt x="24" y="70"/>
                      <a:pt x="24" y="70"/>
                      <a:pt x="24" y="70"/>
                    </a:cubicBezTo>
                    <a:cubicBezTo>
                      <a:pt x="24" y="66"/>
                      <a:pt x="24" y="66"/>
                      <a:pt x="24" y="66"/>
                    </a:cubicBezTo>
                    <a:cubicBezTo>
                      <a:pt x="22" y="66"/>
                      <a:pt x="21" y="66"/>
                      <a:pt x="20" y="65"/>
                    </a:cubicBezTo>
                    <a:cubicBezTo>
                      <a:pt x="12" y="62"/>
                      <a:pt x="6" y="56"/>
                      <a:pt x="2" y="46"/>
                    </a:cubicBezTo>
                    <a:cubicBezTo>
                      <a:pt x="2" y="46"/>
                      <a:pt x="2" y="43"/>
                      <a:pt x="2" y="40"/>
                    </a:cubicBezTo>
                    <a:cubicBezTo>
                      <a:pt x="2" y="39"/>
                      <a:pt x="2" y="38"/>
                      <a:pt x="2" y="37"/>
                    </a:cubicBezTo>
                    <a:close/>
                    <a:moveTo>
                      <a:pt x="9" y="3"/>
                    </a:moveTo>
                    <a:cubicBezTo>
                      <a:pt x="11" y="3"/>
                      <a:pt x="15" y="3"/>
                      <a:pt x="19" y="3"/>
                    </a:cubicBezTo>
                    <a:cubicBezTo>
                      <a:pt x="40" y="3"/>
                      <a:pt x="40" y="3"/>
                      <a:pt x="40" y="3"/>
                    </a:cubicBezTo>
                    <a:cubicBezTo>
                      <a:pt x="43" y="3"/>
                      <a:pt x="44" y="5"/>
                      <a:pt x="44" y="7"/>
                    </a:cubicBezTo>
                    <a:cubicBezTo>
                      <a:pt x="44" y="9"/>
                      <a:pt x="42" y="10"/>
                      <a:pt x="39" y="10"/>
                    </a:cubicBezTo>
                    <a:cubicBezTo>
                      <a:pt x="34" y="10"/>
                      <a:pt x="25" y="10"/>
                      <a:pt x="14" y="11"/>
                    </a:cubicBezTo>
                    <a:cubicBezTo>
                      <a:pt x="13" y="11"/>
                      <a:pt x="12" y="11"/>
                      <a:pt x="11" y="11"/>
                    </a:cubicBezTo>
                    <a:cubicBezTo>
                      <a:pt x="7" y="11"/>
                      <a:pt x="5" y="11"/>
                      <a:pt x="5" y="9"/>
                    </a:cubicBezTo>
                    <a:cubicBezTo>
                      <a:pt x="5" y="9"/>
                      <a:pt x="4" y="8"/>
                      <a:pt x="5" y="6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3"/>
                      <a:pt x="6" y="3"/>
                      <a:pt x="9" y="3"/>
                    </a:cubicBezTo>
                    <a:close/>
                    <a:moveTo>
                      <a:pt x="33" y="26"/>
                    </a:moveTo>
                    <a:cubicBezTo>
                      <a:pt x="28" y="26"/>
                      <a:pt x="23" y="26"/>
                      <a:pt x="17" y="26"/>
                    </a:cubicBezTo>
                    <a:cubicBezTo>
                      <a:pt x="18" y="32"/>
                      <a:pt x="20" y="38"/>
                      <a:pt x="24" y="42"/>
                    </a:cubicBezTo>
                    <a:cubicBezTo>
                      <a:pt x="25" y="44"/>
                      <a:pt x="26" y="45"/>
                      <a:pt x="27" y="45"/>
                    </a:cubicBezTo>
                    <a:cubicBezTo>
                      <a:pt x="28" y="45"/>
                      <a:pt x="29" y="44"/>
                      <a:pt x="29" y="42"/>
                    </a:cubicBezTo>
                    <a:cubicBezTo>
                      <a:pt x="32" y="38"/>
                      <a:pt x="33" y="33"/>
                      <a:pt x="33" y="26"/>
                    </a:cubicBezTo>
                    <a:close/>
                    <a:moveTo>
                      <a:pt x="54" y="2"/>
                    </a:moveTo>
                    <a:cubicBezTo>
                      <a:pt x="55" y="0"/>
                      <a:pt x="57" y="0"/>
                      <a:pt x="58" y="1"/>
                    </a:cubicBezTo>
                    <a:cubicBezTo>
                      <a:pt x="59" y="2"/>
                      <a:pt x="60" y="4"/>
                      <a:pt x="59" y="6"/>
                    </a:cubicBezTo>
                    <a:cubicBezTo>
                      <a:pt x="57" y="8"/>
                      <a:pt x="57" y="9"/>
                      <a:pt x="58" y="10"/>
                    </a:cubicBezTo>
                    <a:cubicBezTo>
                      <a:pt x="59" y="11"/>
                      <a:pt x="61" y="12"/>
                      <a:pt x="63" y="11"/>
                    </a:cubicBezTo>
                    <a:cubicBezTo>
                      <a:pt x="67" y="9"/>
                      <a:pt x="73" y="9"/>
                      <a:pt x="80" y="11"/>
                    </a:cubicBezTo>
                    <a:cubicBezTo>
                      <a:pt x="84" y="13"/>
                      <a:pt x="87" y="16"/>
                      <a:pt x="88" y="22"/>
                    </a:cubicBezTo>
                    <a:cubicBezTo>
                      <a:pt x="89" y="27"/>
                      <a:pt x="88" y="32"/>
                      <a:pt x="85" y="35"/>
                    </a:cubicBezTo>
                    <a:cubicBezTo>
                      <a:pt x="84" y="38"/>
                      <a:pt x="81" y="39"/>
                      <a:pt x="75" y="37"/>
                    </a:cubicBezTo>
                    <a:cubicBezTo>
                      <a:pt x="75" y="37"/>
                      <a:pt x="74" y="37"/>
                      <a:pt x="74" y="37"/>
                    </a:cubicBezTo>
                    <a:cubicBezTo>
                      <a:pt x="69" y="37"/>
                      <a:pt x="66" y="37"/>
                      <a:pt x="63" y="38"/>
                    </a:cubicBezTo>
                    <a:cubicBezTo>
                      <a:pt x="62" y="38"/>
                      <a:pt x="61" y="40"/>
                      <a:pt x="61" y="43"/>
                    </a:cubicBezTo>
                    <a:cubicBezTo>
                      <a:pt x="62" y="48"/>
                      <a:pt x="62" y="56"/>
                      <a:pt x="62" y="66"/>
                    </a:cubicBezTo>
                    <a:cubicBezTo>
                      <a:pt x="62" y="70"/>
                      <a:pt x="61" y="76"/>
                      <a:pt x="61" y="84"/>
                    </a:cubicBezTo>
                    <a:cubicBezTo>
                      <a:pt x="59" y="99"/>
                      <a:pt x="58" y="110"/>
                      <a:pt x="57" y="116"/>
                    </a:cubicBezTo>
                    <a:cubicBezTo>
                      <a:pt x="57" y="122"/>
                      <a:pt x="55" y="128"/>
                      <a:pt x="53" y="136"/>
                    </a:cubicBezTo>
                    <a:cubicBezTo>
                      <a:pt x="52" y="137"/>
                      <a:pt x="51" y="138"/>
                      <a:pt x="50" y="138"/>
                    </a:cubicBezTo>
                    <a:cubicBezTo>
                      <a:pt x="48" y="138"/>
                      <a:pt x="48" y="137"/>
                      <a:pt x="48" y="136"/>
                    </a:cubicBezTo>
                    <a:cubicBezTo>
                      <a:pt x="48" y="135"/>
                      <a:pt x="48" y="133"/>
                      <a:pt x="48" y="130"/>
                    </a:cubicBezTo>
                    <a:cubicBezTo>
                      <a:pt x="49" y="127"/>
                      <a:pt x="49" y="126"/>
                      <a:pt x="49" y="125"/>
                    </a:cubicBezTo>
                    <a:cubicBezTo>
                      <a:pt x="53" y="104"/>
                      <a:pt x="55" y="85"/>
                      <a:pt x="55" y="68"/>
                    </a:cubicBezTo>
                    <a:cubicBezTo>
                      <a:pt x="56" y="60"/>
                      <a:pt x="56" y="54"/>
                      <a:pt x="55" y="48"/>
                    </a:cubicBezTo>
                    <a:cubicBezTo>
                      <a:pt x="54" y="45"/>
                      <a:pt x="53" y="42"/>
                      <a:pt x="52" y="40"/>
                    </a:cubicBezTo>
                    <a:cubicBezTo>
                      <a:pt x="50" y="38"/>
                      <a:pt x="51" y="36"/>
                      <a:pt x="54" y="34"/>
                    </a:cubicBezTo>
                    <a:cubicBezTo>
                      <a:pt x="58" y="30"/>
                      <a:pt x="66" y="29"/>
                      <a:pt x="76" y="31"/>
                    </a:cubicBezTo>
                    <a:cubicBezTo>
                      <a:pt x="81" y="32"/>
                      <a:pt x="83" y="30"/>
                      <a:pt x="83" y="25"/>
                    </a:cubicBezTo>
                    <a:cubicBezTo>
                      <a:pt x="83" y="21"/>
                      <a:pt x="81" y="18"/>
                      <a:pt x="77" y="18"/>
                    </a:cubicBezTo>
                    <a:cubicBezTo>
                      <a:pt x="70" y="17"/>
                      <a:pt x="66" y="17"/>
                      <a:pt x="65" y="18"/>
                    </a:cubicBezTo>
                    <a:cubicBezTo>
                      <a:pt x="63" y="19"/>
                      <a:pt x="60" y="19"/>
                      <a:pt x="57" y="19"/>
                    </a:cubicBezTo>
                    <a:cubicBezTo>
                      <a:pt x="57" y="18"/>
                      <a:pt x="55" y="17"/>
                      <a:pt x="53" y="15"/>
                    </a:cubicBezTo>
                    <a:cubicBezTo>
                      <a:pt x="53" y="14"/>
                      <a:pt x="52" y="14"/>
                      <a:pt x="52" y="13"/>
                    </a:cubicBezTo>
                    <a:cubicBezTo>
                      <a:pt x="50" y="10"/>
                      <a:pt x="51" y="6"/>
                      <a:pt x="54" y="2"/>
                    </a:cubicBezTo>
                    <a:close/>
                    <a:moveTo>
                      <a:pt x="95" y="70"/>
                    </a:moveTo>
                    <a:cubicBezTo>
                      <a:pt x="96" y="72"/>
                      <a:pt x="95" y="73"/>
                      <a:pt x="94" y="74"/>
                    </a:cubicBezTo>
                    <a:cubicBezTo>
                      <a:pt x="92" y="74"/>
                      <a:pt x="91" y="74"/>
                      <a:pt x="90" y="72"/>
                    </a:cubicBezTo>
                    <a:cubicBezTo>
                      <a:pt x="88" y="67"/>
                      <a:pt x="84" y="62"/>
                      <a:pt x="78" y="56"/>
                    </a:cubicBezTo>
                    <a:cubicBezTo>
                      <a:pt x="77" y="55"/>
                      <a:pt x="76" y="54"/>
                      <a:pt x="76" y="54"/>
                    </a:cubicBezTo>
                    <a:cubicBezTo>
                      <a:pt x="75" y="56"/>
                      <a:pt x="75" y="56"/>
                      <a:pt x="75" y="56"/>
                    </a:cubicBezTo>
                    <a:cubicBezTo>
                      <a:pt x="75" y="61"/>
                      <a:pt x="75" y="73"/>
                      <a:pt x="77" y="93"/>
                    </a:cubicBezTo>
                    <a:cubicBezTo>
                      <a:pt x="78" y="99"/>
                      <a:pt x="80" y="107"/>
                      <a:pt x="83" y="119"/>
                    </a:cubicBezTo>
                    <a:cubicBezTo>
                      <a:pt x="84" y="122"/>
                      <a:pt x="85" y="124"/>
                      <a:pt x="85" y="124"/>
                    </a:cubicBezTo>
                    <a:cubicBezTo>
                      <a:pt x="86" y="126"/>
                      <a:pt x="86" y="128"/>
                      <a:pt x="87" y="131"/>
                    </a:cubicBezTo>
                    <a:cubicBezTo>
                      <a:pt x="88" y="132"/>
                      <a:pt x="88" y="133"/>
                      <a:pt x="88" y="133"/>
                    </a:cubicBezTo>
                    <a:cubicBezTo>
                      <a:pt x="88" y="135"/>
                      <a:pt x="88" y="136"/>
                      <a:pt x="86" y="136"/>
                    </a:cubicBezTo>
                    <a:cubicBezTo>
                      <a:pt x="84" y="136"/>
                      <a:pt x="83" y="135"/>
                      <a:pt x="82" y="133"/>
                    </a:cubicBezTo>
                    <a:cubicBezTo>
                      <a:pt x="77" y="123"/>
                      <a:pt x="73" y="110"/>
                      <a:pt x="70" y="93"/>
                    </a:cubicBezTo>
                    <a:cubicBezTo>
                      <a:pt x="69" y="79"/>
                      <a:pt x="68" y="68"/>
                      <a:pt x="68" y="58"/>
                    </a:cubicBezTo>
                    <a:cubicBezTo>
                      <a:pt x="68" y="51"/>
                      <a:pt x="68" y="46"/>
                      <a:pt x="68" y="44"/>
                    </a:cubicBezTo>
                    <a:cubicBezTo>
                      <a:pt x="68" y="43"/>
                      <a:pt x="69" y="42"/>
                      <a:pt x="70" y="42"/>
                    </a:cubicBezTo>
                    <a:cubicBezTo>
                      <a:pt x="71" y="41"/>
                      <a:pt x="71" y="41"/>
                      <a:pt x="72" y="42"/>
                    </a:cubicBezTo>
                    <a:cubicBezTo>
                      <a:pt x="76" y="45"/>
                      <a:pt x="78" y="48"/>
                      <a:pt x="80" y="49"/>
                    </a:cubicBezTo>
                    <a:cubicBezTo>
                      <a:pt x="86" y="54"/>
                      <a:pt x="91" y="61"/>
                      <a:pt x="95" y="7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5" name="íṣ1ïḑe">
                <a:extLst>
                  <a:ext uri="{FF2B5EF4-FFF2-40B4-BE49-F238E27FC236}">
                    <a16:creationId xmlns:a16="http://schemas.microsoft.com/office/drawing/2014/main" id="{375E3225-7D9D-49FF-AEDB-66CB22967006}"/>
                  </a:ext>
                </a:extLst>
              </p:cNvPr>
              <p:cNvSpPr/>
              <p:nvPr/>
            </p:nvSpPr>
            <p:spPr bwMode="auto">
              <a:xfrm>
                <a:off x="1750909" y="4905965"/>
                <a:ext cx="93663" cy="87313"/>
              </a:xfrm>
              <a:custGeom>
                <a:avLst/>
                <a:gdLst>
                  <a:gd name="T0" fmla="*/ 51 w 51"/>
                  <a:gd name="T1" fmla="*/ 17 h 47"/>
                  <a:gd name="T2" fmla="*/ 46 w 51"/>
                  <a:gd name="T3" fmla="*/ 25 h 47"/>
                  <a:gd name="T4" fmla="*/ 26 w 51"/>
                  <a:gd name="T5" fmla="*/ 13 h 47"/>
                  <a:gd name="T6" fmla="*/ 20 w 51"/>
                  <a:gd name="T7" fmla="*/ 9 h 47"/>
                  <a:gd name="T8" fmla="*/ 14 w 51"/>
                  <a:gd name="T9" fmla="*/ 9 h 47"/>
                  <a:gd name="T10" fmla="*/ 10 w 51"/>
                  <a:gd name="T11" fmla="*/ 13 h 47"/>
                  <a:gd name="T12" fmla="*/ 8 w 51"/>
                  <a:gd name="T13" fmla="*/ 19 h 47"/>
                  <a:gd name="T14" fmla="*/ 10 w 51"/>
                  <a:gd name="T15" fmla="*/ 23 h 47"/>
                  <a:gd name="T16" fmla="*/ 17 w 51"/>
                  <a:gd name="T17" fmla="*/ 27 h 47"/>
                  <a:gd name="T18" fmla="*/ 37 w 51"/>
                  <a:gd name="T19" fmla="*/ 40 h 47"/>
                  <a:gd name="T20" fmla="*/ 33 w 51"/>
                  <a:gd name="T21" fmla="*/ 47 h 47"/>
                  <a:gd name="T22" fmla="*/ 13 w 51"/>
                  <a:gd name="T23" fmla="*/ 35 h 47"/>
                  <a:gd name="T24" fmla="*/ 4 w 51"/>
                  <a:gd name="T25" fmla="*/ 29 h 47"/>
                  <a:gd name="T26" fmla="*/ 1 w 51"/>
                  <a:gd name="T27" fmla="*/ 24 h 47"/>
                  <a:gd name="T28" fmla="*/ 0 w 51"/>
                  <a:gd name="T29" fmla="*/ 18 h 47"/>
                  <a:gd name="T30" fmla="*/ 3 w 51"/>
                  <a:gd name="T31" fmla="*/ 10 h 47"/>
                  <a:gd name="T32" fmla="*/ 10 w 51"/>
                  <a:gd name="T33" fmla="*/ 2 h 47"/>
                  <a:gd name="T34" fmla="*/ 15 w 51"/>
                  <a:gd name="T35" fmla="*/ 0 h 47"/>
                  <a:gd name="T36" fmla="*/ 21 w 51"/>
                  <a:gd name="T37" fmla="*/ 0 h 47"/>
                  <a:gd name="T38" fmla="*/ 31 w 51"/>
                  <a:gd name="T39" fmla="*/ 5 h 47"/>
                  <a:gd name="T40" fmla="*/ 51 w 51"/>
                  <a:gd name="T41" fmla="*/ 17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1" h="47">
                    <a:moveTo>
                      <a:pt x="51" y="17"/>
                    </a:moveTo>
                    <a:cubicBezTo>
                      <a:pt x="46" y="25"/>
                      <a:pt x="46" y="25"/>
                      <a:pt x="46" y="25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3" y="11"/>
                      <a:pt x="21" y="10"/>
                      <a:pt x="20" y="9"/>
                    </a:cubicBezTo>
                    <a:cubicBezTo>
                      <a:pt x="18" y="9"/>
                      <a:pt x="16" y="9"/>
                      <a:pt x="14" y="9"/>
                    </a:cubicBezTo>
                    <a:cubicBezTo>
                      <a:pt x="13" y="10"/>
                      <a:pt x="11" y="11"/>
                      <a:pt x="10" y="13"/>
                    </a:cubicBezTo>
                    <a:cubicBezTo>
                      <a:pt x="9" y="16"/>
                      <a:pt x="8" y="17"/>
                      <a:pt x="8" y="19"/>
                    </a:cubicBezTo>
                    <a:cubicBezTo>
                      <a:pt x="9" y="21"/>
                      <a:pt x="9" y="22"/>
                      <a:pt x="10" y="23"/>
                    </a:cubicBezTo>
                    <a:cubicBezTo>
                      <a:pt x="12" y="24"/>
                      <a:pt x="14" y="25"/>
                      <a:pt x="17" y="27"/>
                    </a:cubicBezTo>
                    <a:cubicBezTo>
                      <a:pt x="37" y="40"/>
                      <a:pt x="37" y="40"/>
                      <a:pt x="37" y="40"/>
                    </a:cubicBezTo>
                    <a:cubicBezTo>
                      <a:pt x="33" y="47"/>
                      <a:pt x="33" y="47"/>
                      <a:pt x="33" y="47"/>
                    </a:cubicBezTo>
                    <a:cubicBezTo>
                      <a:pt x="13" y="35"/>
                      <a:pt x="13" y="35"/>
                      <a:pt x="13" y="35"/>
                    </a:cubicBezTo>
                    <a:cubicBezTo>
                      <a:pt x="9" y="33"/>
                      <a:pt x="6" y="31"/>
                      <a:pt x="4" y="29"/>
                    </a:cubicBezTo>
                    <a:cubicBezTo>
                      <a:pt x="2" y="28"/>
                      <a:pt x="1" y="26"/>
                      <a:pt x="1" y="24"/>
                    </a:cubicBezTo>
                    <a:cubicBezTo>
                      <a:pt x="0" y="22"/>
                      <a:pt x="0" y="20"/>
                      <a:pt x="0" y="18"/>
                    </a:cubicBezTo>
                    <a:cubicBezTo>
                      <a:pt x="0" y="15"/>
                      <a:pt x="2" y="13"/>
                      <a:pt x="3" y="10"/>
                    </a:cubicBezTo>
                    <a:cubicBezTo>
                      <a:pt x="6" y="6"/>
                      <a:pt x="8" y="4"/>
                      <a:pt x="10" y="2"/>
                    </a:cubicBezTo>
                    <a:cubicBezTo>
                      <a:pt x="11" y="1"/>
                      <a:pt x="13" y="0"/>
                      <a:pt x="15" y="0"/>
                    </a:cubicBezTo>
                    <a:cubicBezTo>
                      <a:pt x="17" y="0"/>
                      <a:pt x="19" y="0"/>
                      <a:pt x="21" y="0"/>
                    </a:cubicBezTo>
                    <a:cubicBezTo>
                      <a:pt x="23" y="1"/>
                      <a:pt x="27" y="3"/>
                      <a:pt x="31" y="5"/>
                    </a:cubicBezTo>
                    <a:lnTo>
                      <a:pt x="51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6" name="íṧḷîde">
                <a:extLst>
                  <a:ext uri="{FF2B5EF4-FFF2-40B4-BE49-F238E27FC236}">
                    <a16:creationId xmlns:a16="http://schemas.microsoft.com/office/drawing/2014/main" id="{9EAA734F-8871-40CD-8E42-EECE6E23169A}"/>
                  </a:ext>
                </a:extLst>
              </p:cNvPr>
              <p:cNvSpPr/>
              <p:nvPr/>
            </p:nvSpPr>
            <p:spPr bwMode="auto">
              <a:xfrm>
                <a:off x="1704872" y="4971053"/>
                <a:ext cx="100013" cy="92075"/>
              </a:xfrm>
              <a:custGeom>
                <a:avLst/>
                <a:gdLst>
                  <a:gd name="T0" fmla="*/ 17 w 63"/>
                  <a:gd name="T1" fmla="*/ 0 h 58"/>
                  <a:gd name="T2" fmla="*/ 63 w 63"/>
                  <a:gd name="T3" fmla="*/ 21 h 58"/>
                  <a:gd name="T4" fmla="*/ 59 w 63"/>
                  <a:gd name="T5" fmla="*/ 30 h 58"/>
                  <a:gd name="T6" fmla="*/ 19 w 63"/>
                  <a:gd name="T7" fmla="*/ 35 h 58"/>
                  <a:gd name="T8" fmla="*/ 50 w 63"/>
                  <a:gd name="T9" fmla="*/ 50 h 58"/>
                  <a:gd name="T10" fmla="*/ 46 w 63"/>
                  <a:gd name="T11" fmla="*/ 58 h 58"/>
                  <a:gd name="T12" fmla="*/ 0 w 63"/>
                  <a:gd name="T13" fmla="*/ 37 h 58"/>
                  <a:gd name="T14" fmla="*/ 4 w 63"/>
                  <a:gd name="T15" fmla="*/ 26 h 58"/>
                  <a:gd name="T16" fmla="*/ 43 w 63"/>
                  <a:gd name="T17" fmla="*/ 22 h 58"/>
                  <a:gd name="T18" fmla="*/ 12 w 63"/>
                  <a:gd name="T19" fmla="*/ 8 h 58"/>
                  <a:gd name="T20" fmla="*/ 17 w 63"/>
                  <a:gd name="T21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3" h="58">
                    <a:moveTo>
                      <a:pt x="17" y="0"/>
                    </a:moveTo>
                    <a:lnTo>
                      <a:pt x="63" y="21"/>
                    </a:lnTo>
                    <a:lnTo>
                      <a:pt x="59" y="30"/>
                    </a:lnTo>
                    <a:lnTo>
                      <a:pt x="19" y="35"/>
                    </a:lnTo>
                    <a:lnTo>
                      <a:pt x="50" y="50"/>
                    </a:lnTo>
                    <a:lnTo>
                      <a:pt x="46" y="58"/>
                    </a:lnTo>
                    <a:lnTo>
                      <a:pt x="0" y="37"/>
                    </a:lnTo>
                    <a:lnTo>
                      <a:pt x="4" y="26"/>
                    </a:lnTo>
                    <a:lnTo>
                      <a:pt x="43" y="22"/>
                    </a:lnTo>
                    <a:lnTo>
                      <a:pt x="12" y="8"/>
                    </a:lnTo>
                    <a:lnTo>
                      <a:pt x="17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7" name="íS1îḍé">
                <a:extLst>
                  <a:ext uri="{FF2B5EF4-FFF2-40B4-BE49-F238E27FC236}">
                    <a16:creationId xmlns:a16="http://schemas.microsoft.com/office/drawing/2014/main" id="{601F5975-853E-45EE-B18E-7B8C03B6881F}"/>
                  </a:ext>
                </a:extLst>
              </p:cNvPr>
              <p:cNvSpPr/>
              <p:nvPr/>
            </p:nvSpPr>
            <p:spPr bwMode="auto">
              <a:xfrm>
                <a:off x="1690584" y="5045665"/>
                <a:ext cx="84138" cy="44450"/>
              </a:xfrm>
              <a:custGeom>
                <a:avLst/>
                <a:gdLst>
                  <a:gd name="T0" fmla="*/ 5 w 53"/>
                  <a:gd name="T1" fmla="*/ 0 h 28"/>
                  <a:gd name="T2" fmla="*/ 53 w 53"/>
                  <a:gd name="T3" fmla="*/ 19 h 28"/>
                  <a:gd name="T4" fmla="*/ 49 w 53"/>
                  <a:gd name="T5" fmla="*/ 28 h 28"/>
                  <a:gd name="T6" fmla="*/ 0 w 53"/>
                  <a:gd name="T7" fmla="*/ 10 h 28"/>
                  <a:gd name="T8" fmla="*/ 5 w 53"/>
                  <a:gd name="T9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3" h="28">
                    <a:moveTo>
                      <a:pt x="5" y="0"/>
                    </a:moveTo>
                    <a:lnTo>
                      <a:pt x="53" y="19"/>
                    </a:lnTo>
                    <a:lnTo>
                      <a:pt x="49" y="28"/>
                    </a:lnTo>
                    <a:lnTo>
                      <a:pt x="0" y="10"/>
                    </a:lnTo>
                    <a:lnTo>
                      <a:pt x="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8" name="íṧļïḋè">
                <a:extLst>
                  <a:ext uri="{FF2B5EF4-FFF2-40B4-BE49-F238E27FC236}">
                    <a16:creationId xmlns:a16="http://schemas.microsoft.com/office/drawing/2014/main" id="{F3BEC46E-913B-466E-A457-8452FFD825E2}"/>
                  </a:ext>
                </a:extLst>
              </p:cNvPr>
              <p:cNvSpPr/>
              <p:nvPr/>
            </p:nvSpPr>
            <p:spPr bwMode="auto">
              <a:xfrm>
                <a:off x="1674709" y="5091703"/>
                <a:ext cx="92075" cy="73025"/>
              </a:xfrm>
              <a:custGeom>
                <a:avLst/>
                <a:gdLst>
                  <a:gd name="T0" fmla="*/ 4 w 58"/>
                  <a:gd name="T1" fmla="*/ 3 h 46"/>
                  <a:gd name="T2" fmla="*/ 58 w 58"/>
                  <a:gd name="T3" fmla="*/ 0 h 46"/>
                  <a:gd name="T4" fmla="*/ 55 w 58"/>
                  <a:gd name="T5" fmla="*/ 11 h 46"/>
                  <a:gd name="T6" fmla="*/ 14 w 58"/>
                  <a:gd name="T7" fmla="*/ 13 h 46"/>
                  <a:gd name="T8" fmla="*/ 46 w 58"/>
                  <a:gd name="T9" fmla="*/ 35 h 46"/>
                  <a:gd name="T10" fmla="*/ 44 w 58"/>
                  <a:gd name="T11" fmla="*/ 46 h 46"/>
                  <a:gd name="T12" fmla="*/ 0 w 58"/>
                  <a:gd name="T13" fmla="*/ 14 h 46"/>
                  <a:gd name="T14" fmla="*/ 4 w 58"/>
                  <a:gd name="T15" fmla="*/ 3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8" h="46">
                    <a:moveTo>
                      <a:pt x="4" y="3"/>
                    </a:moveTo>
                    <a:lnTo>
                      <a:pt x="58" y="0"/>
                    </a:lnTo>
                    <a:lnTo>
                      <a:pt x="55" y="11"/>
                    </a:lnTo>
                    <a:lnTo>
                      <a:pt x="14" y="13"/>
                    </a:lnTo>
                    <a:lnTo>
                      <a:pt x="46" y="35"/>
                    </a:lnTo>
                    <a:lnTo>
                      <a:pt x="44" y="46"/>
                    </a:lnTo>
                    <a:lnTo>
                      <a:pt x="0" y="14"/>
                    </a:lnTo>
                    <a:lnTo>
                      <a:pt x="4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9" name="ïṡḷiḋé">
                <a:extLst>
                  <a:ext uri="{FF2B5EF4-FFF2-40B4-BE49-F238E27FC236}">
                    <a16:creationId xmlns:a16="http://schemas.microsoft.com/office/drawing/2014/main" id="{137729A7-027E-4B6A-807D-55D8AB8018C2}"/>
                  </a:ext>
                </a:extLst>
              </p:cNvPr>
              <p:cNvSpPr/>
              <p:nvPr/>
            </p:nvSpPr>
            <p:spPr bwMode="auto">
              <a:xfrm>
                <a:off x="1652484" y="5153615"/>
                <a:ext cx="90488" cy="73025"/>
              </a:xfrm>
              <a:custGeom>
                <a:avLst/>
                <a:gdLst>
                  <a:gd name="T0" fmla="*/ 7 w 57"/>
                  <a:gd name="T1" fmla="*/ 0 h 46"/>
                  <a:gd name="T2" fmla="*/ 57 w 57"/>
                  <a:gd name="T3" fmla="*/ 10 h 46"/>
                  <a:gd name="T4" fmla="*/ 50 w 57"/>
                  <a:gd name="T5" fmla="*/ 46 h 46"/>
                  <a:gd name="T6" fmla="*/ 42 w 57"/>
                  <a:gd name="T7" fmla="*/ 45 h 46"/>
                  <a:gd name="T8" fmla="*/ 47 w 57"/>
                  <a:gd name="T9" fmla="*/ 18 h 46"/>
                  <a:gd name="T10" fmla="*/ 36 w 57"/>
                  <a:gd name="T11" fmla="*/ 16 h 46"/>
                  <a:gd name="T12" fmla="*/ 30 w 57"/>
                  <a:gd name="T13" fmla="*/ 40 h 46"/>
                  <a:gd name="T14" fmla="*/ 22 w 57"/>
                  <a:gd name="T15" fmla="*/ 39 h 46"/>
                  <a:gd name="T16" fmla="*/ 27 w 57"/>
                  <a:gd name="T17" fmla="*/ 14 h 46"/>
                  <a:gd name="T18" fmla="*/ 14 w 57"/>
                  <a:gd name="T19" fmla="*/ 11 h 46"/>
                  <a:gd name="T20" fmla="*/ 8 w 57"/>
                  <a:gd name="T21" fmla="*/ 39 h 46"/>
                  <a:gd name="T22" fmla="*/ 0 w 57"/>
                  <a:gd name="T23" fmla="*/ 38 h 46"/>
                  <a:gd name="T24" fmla="*/ 7 w 57"/>
                  <a:gd name="T25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7" h="46">
                    <a:moveTo>
                      <a:pt x="7" y="0"/>
                    </a:moveTo>
                    <a:lnTo>
                      <a:pt x="57" y="10"/>
                    </a:lnTo>
                    <a:lnTo>
                      <a:pt x="50" y="46"/>
                    </a:lnTo>
                    <a:lnTo>
                      <a:pt x="42" y="45"/>
                    </a:lnTo>
                    <a:lnTo>
                      <a:pt x="47" y="18"/>
                    </a:lnTo>
                    <a:lnTo>
                      <a:pt x="36" y="16"/>
                    </a:lnTo>
                    <a:lnTo>
                      <a:pt x="30" y="40"/>
                    </a:lnTo>
                    <a:lnTo>
                      <a:pt x="22" y="39"/>
                    </a:lnTo>
                    <a:lnTo>
                      <a:pt x="27" y="14"/>
                    </a:lnTo>
                    <a:lnTo>
                      <a:pt x="14" y="11"/>
                    </a:lnTo>
                    <a:lnTo>
                      <a:pt x="8" y="39"/>
                    </a:lnTo>
                    <a:lnTo>
                      <a:pt x="0" y="38"/>
                    </a:lnTo>
                    <a:lnTo>
                      <a:pt x="7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0" name="ïşļiḋe">
                <a:extLst>
                  <a:ext uri="{FF2B5EF4-FFF2-40B4-BE49-F238E27FC236}">
                    <a16:creationId xmlns:a16="http://schemas.microsoft.com/office/drawing/2014/main" id="{627E2072-DBD7-450D-9DC1-8C1987C02E68}"/>
                  </a:ext>
                </a:extLst>
              </p:cNvPr>
              <p:cNvSpPr/>
              <p:nvPr/>
            </p:nvSpPr>
            <p:spPr bwMode="auto">
              <a:xfrm>
                <a:off x="1641372" y="5231403"/>
                <a:ext cx="88900" cy="71438"/>
              </a:xfrm>
              <a:custGeom>
                <a:avLst/>
                <a:gdLst>
                  <a:gd name="T0" fmla="*/ 4 w 48"/>
                  <a:gd name="T1" fmla="*/ 0 h 39"/>
                  <a:gd name="T2" fmla="*/ 48 w 48"/>
                  <a:gd name="T3" fmla="*/ 4 h 39"/>
                  <a:gd name="T4" fmla="*/ 46 w 48"/>
                  <a:gd name="T5" fmla="*/ 23 h 39"/>
                  <a:gd name="T6" fmla="*/ 44 w 48"/>
                  <a:gd name="T7" fmla="*/ 33 h 39"/>
                  <a:gd name="T8" fmla="*/ 39 w 48"/>
                  <a:gd name="T9" fmla="*/ 38 h 39"/>
                  <a:gd name="T10" fmla="*/ 32 w 48"/>
                  <a:gd name="T11" fmla="*/ 39 h 39"/>
                  <a:gd name="T12" fmla="*/ 24 w 48"/>
                  <a:gd name="T13" fmla="*/ 35 h 39"/>
                  <a:gd name="T14" fmla="*/ 21 w 48"/>
                  <a:gd name="T15" fmla="*/ 26 h 39"/>
                  <a:gd name="T16" fmla="*/ 17 w 48"/>
                  <a:gd name="T17" fmla="*/ 30 h 39"/>
                  <a:gd name="T18" fmla="*/ 9 w 48"/>
                  <a:gd name="T19" fmla="*/ 35 h 39"/>
                  <a:gd name="T20" fmla="*/ 0 w 48"/>
                  <a:gd name="T21" fmla="*/ 39 h 39"/>
                  <a:gd name="T22" fmla="*/ 1 w 48"/>
                  <a:gd name="T23" fmla="*/ 29 h 39"/>
                  <a:gd name="T24" fmla="*/ 12 w 48"/>
                  <a:gd name="T25" fmla="*/ 23 h 39"/>
                  <a:gd name="T26" fmla="*/ 18 w 48"/>
                  <a:gd name="T27" fmla="*/ 19 h 39"/>
                  <a:gd name="T28" fmla="*/ 20 w 48"/>
                  <a:gd name="T29" fmla="*/ 17 h 39"/>
                  <a:gd name="T30" fmla="*/ 21 w 48"/>
                  <a:gd name="T31" fmla="*/ 12 h 39"/>
                  <a:gd name="T32" fmla="*/ 22 w 48"/>
                  <a:gd name="T33" fmla="*/ 11 h 39"/>
                  <a:gd name="T34" fmla="*/ 3 w 48"/>
                  <a:gd name="T35" fmla="*/ 9 h 39"/>
                  <a:gd name="T36" fmla="*/ 4 w 48"/>
                  <a:gd name="T37" fmla="*/ 0 h 39"/>
                  <a:gd name="T38" fmla="*/ 29 w 48"/>
                  <a:gd name="T39" fmla="*/ 11 h 39"/>
                  <a:gd name="T40" fmla="*/ 28 w 48"/>
                  <a:gd name="T41" fmla="*/ 18 h 39"/>
                  <a:gd name="T42" fmla="*/ 28 w 48"/>
                  <a:gd name="T43" fmla="*/ 26 h 39"/>
                  <a:gd name="T44" fmla="*/ 29 w 48"/>
                  <a:gd name="T45" fmla="*/ 28 h 39"/>
                  <a:gd name="T46" fmla="*/ 32 w 48"/>
                  <a:gd name="T47" fmla="*/ 30 h 39"/>
                  <a:gd name="T48" fmla="*/ 36 w 48"/>
                  <a:gd name="T49" fmla="*/ 29 h 39"/>
                  <a:gd name="T50" fmla="*/ 38 w 48"/>
                  <a:gd name="T51" fmla="*/ 26 h 39"/>
                  <a:gd name="T52" fmla="*/ 39 w 48"/>
                  <a:gd name="T53" fmla="*/ 19 h 39"/>
                  <a:gd name="T54" fmla="*/ 40 w 48"/>
                  <a:gd name="T55" fmla="*/ 12 h 39"/>
                  <a:gd name="T56" fmla="*/ 29 w 48"/>
                  <a:gd name="T57" fmla="*/ 11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48" h="39">
                    <a:moveTo>
                      <a:pt x="4" y="0"/>
                    </a:moveTo>
                    <a:cubicBezTo>
                      <a:pt x="48" y="4"/>
                      <a:pt x="48" y="4"/>
                      <a:pt x="48" y="4"/>
                    </a:cubicBezTo>
                    <a:cubicBezTo>
                      <a:pt x="46" y="23"/>
                      <a:pt x="46" y="23"/>
                      <a:pt x="46" y="23"/>
                    </a:cubicBezTo>
                    <a:cubicBezTo>
                      <a:pt x="46" y="27"/>
                      <a:pt x="45" y="31"/>
                      <a:pt x="44" y="33"/>
                    </a:cubicBezTo>
                    <a:cubicBezTo>
                      <a:pt x="43" y="35"/>
                      <a:pt x="41" y="36"/>
                      <a:pt x="39" y="38"/>
                    </a:cubicBezTo>
                    <a:cubicBezTo>
                      <a:pt x="37" y="39"/>
                      <a:pt x="35" y="39"/>
                      <a:pt x="32" y="39"/>
                    </a:cubicBezTo>
                    <a:cubicBezTo>
                      <a:pt x="29" y="38"/>
                      <a:pt x="26" y="37"/>
                      <a:pt x="24" y="35"/>
                    </a:cubicBezTo>
                    <a:cubicBezTo>
                      <a:pt x="22" y="33"/>
                      <a:pt x="21" y="30"/>
                      <a:pt x="21" y="26"/>
                    </a:cubicBezTo>
                    <a:cubicBezTo>
                      <a:pt x="20" y="28"/>
                      <a:pt x="18" y="29"/>
                      <a:pt x="17" y="30"/>
                    </a:cubicBezTo>
                    <a:cubicBezTo>
                      <a:pt x="16" y="32"/>
                      <a:pt x="13" y="33"/>
                      <a:pt x="9" y="35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1" y="29"/>
                      <a:pt x="1" y="29"/>
                      <a:pt x="1" y="29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5" y="21"/>
                      <a:pt x="17" y="20"/>
                      <a:pt x="18" y="19"/>
                    </a:cubicBezTo>
                    <a:cubicBezTo>
                      <a:pt x="19" y="18"/>
                      <a:pt x="20" y="18"/>
                      <a:pt x="20" y="17"/>
                    </a:cubicBezTo>
                    <a:cubicBezTo>
                      <a:pt x="21" y="16"/>
                      <a:pt x="21" y="14"/>
                      <a:pt x="21" y="12"/>
                    </a:cubicBezTo>
                    <a:cubicBezTo>
                      <a:pt x="22" y="11"/>
                      <a:pt x="22" y="11"/>
                      <a:pt x="22" y="11"/>
                    </a:cubicBezTo>
                    <a:cubicBezTo>
                      <a:pt x="3" y="9"/>
                      <a:pt x="3" y="9"/>
                      <a:pt x="3" y="9"/>
                    </a:cubicBezTo>
                    <a:lnTo>
                      <a:pt x="4" y="0"/>
                    </a:lnTo>
                    <a:close/>
                    <a:moveTo>
                      <a:pt x="29" y="11"/>
                    </a:moveTo>
                    <a:cubicBezTo>
                      <a:pt x="28" y="18"/>
                      <a:pt x="28" y="18"/>
                      <a:pt x="28" y="18"/>
                    </a:cubicBezTo>
                    <a:cubicBezTo>
                      <a:pt x="28" y="22"/>
                      <a:pt x="27" y="25"/>
                      <a:pt x="28" y="26"/>
                    </a:cubicBezTo>
                    <a:cubicBezTo>
                      <a:pt x="28" y="27"/>
                      <a:pt x="28" y="28"/>
                      <a:pt x="29" y="28"/>
                    </a:cubicBezTo>
                    <a:cubicBezTo>
                      <a:pt x="30" y="29"/>
                      <a:pt x="31" y="30"/>
                      <a:pt x="32" y="30"/>
                    </a:cubicBezTo>
                    <a:cubicBezTo>
                      <a:pt x="34" y="30"/>
                      <a:pt x="35" y="30"/>
                      <a:pt x="36" y="29"/>
                    </a:cubicBezTo>
                    <a:cubicBezTo>
                      <a:pt x="37" y="28"/>
                      <a:pt x="38" y="27"/>
                      <a:pt x="38" y="26"/>
                    </a:cubicBezTo>
                    <a:cubicBezTo>
                      <a:pt x="38" y="25"/>
                      <a:pt x="39" y="23"/>
                      <a:pt x="39" y="19"/>
                    </a:cubicBezTo>
                    <a:cubicBezTo>
                      <a:pt x="40" y="12"/>
                      <a:pt x="40" y="12"/>
                      <a:pt x="40" y="12"/>
                    </a:cubicBezTo>
                    <a:lnTo>
                      <a:pt x="29" y="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1" name="îś1iḓê">
                <a:extLst>
                  <a:ext uri="{FF2B5EF4-FFF2-40B4-BE49-F238E27FC236}">
                    <a16:creationId xmlns:a16="http://schemas.microsoft.com/office/drawing/2014/main" id="{1A55CAA9-8E97-4F18-8399-5C3CB1EFC482}"/>
                  </a:ext>
                </a:extLst>
              </p:cNvPr>
              <p:cNvSpPr/>
              <p:nvPr/>
            </p:nvSpPr>
            <p:spPr bwMode="auto">
              <a:xfrm>
                <a:off x="1641372" y="5312365"/>
                <a:ext cx="82550" cy="66675"/>
              </a:xfrm>
              <a:custGeom>
                <a:avLst/>
                <a:gdLst>
                  <a:gd name="T0" fmla="*/ 15 w 45"/>
                  <a:gd name="T1" fmla="*/ 0 h 36"/>
                  <a:gd name="T2" fmla="*/ 16 w 45"/>
                  <a:gd name="T3" fmla="*/ 8 h 36"/>
                  <a:gd name="T4" fmla="*/ 9 w 45"/>
                  <a:gd name="T5" fmla="*/ 12 h 36"/>
                  <a:gd name="T6" fmla="*/ 7 w 45"/>
                  <a:gd name="T7" fmla="*/ 18 h 36"/>
                  <a:gd name="T8" fmla="*/ 9 w 45"/>
                  <a:gd name="T9" fmla="*/ 25 h 36"/>
                  <a:gd name="T10" fmla="*/ 13 w 45"/>
                  <a:gd name="T11" fmla="*/ 27 h 36"/>
                  <a:gd name="T12" fmla="*/ 16 w 45"/>
                  <a:gd name="T13" fmla="*/ 26 h 36"/>
                  <a:gd name="T14" fmla="*/ 18 w 45"/>
                  <a:gd name="T15" fmla="*/ 23 h 36"/>
                  <a:gd name="T16" fmla="*/ 20 w 45"/>
                  <a:gd name="T17" fmla="*/ 15 h 36"/>
                  <a:gd name="T18" fmla="*/ 24 w 45"/>
                  <a:gd name="T19" fmla="*/ 5 h 36"/>
                  <a:gd name="T20" fmla="*/ 33 w 45"/>
                  <a:gd name="T21" fmla="*/ 1 h 36"/>
                  <a:gd name="T22" fmla="*/ 39 w 45"/>
                  <a:gd name="T23" fmla="*/ 3 h 36"/>
                  <a:gd name="T24" fmla="*/ 44 w 45"/>
                  <a:gd name="T25" fmla="*/ 9 h 36"/>
                  <a:gd name="T26" fmla="*/ 45 w 45"/>
                  <a:gd name="T27" fmla="*/ 17 h 36"/>
                  <a:gd name="T28" fmla="*/ 42 w 45"/>
                  <a:gd name="T29" fmla="*/ 30 h 36"/>
                  <a:gd name="T30" fmla="*/ 32 w 45"/>
                  <a:gd name="T31" fmla="*/ 34 h 36"/>
                  <a:gd name="T32" fmla="*/ 31 w 45"/>
                  <a:gd name="T33" fmla="*/ 25 h 36"/>
                  <a:gd name="T34" fmla="*/ 36 w 45"/>
                  <a:gd name="T35" fmla="*/ 23 h 36"/>
                  <a:gd name="T36" fmla="*/ 38 w 45"/>
                  <a:gd name="T37" fmla="*/ 17 h 36"/>
                  <a:gd name="T38" fmla="*/ 36 w 45"/>
                  <a:gd name="T39" fmla="*/ 11 h 36"/>
                  <a:gd name="T40" fmla="*/ 33 w 45"/>
                  <a:gd name="T41" fmla="*/ 10 h 36"/>
                  <a:gd name="T42" fmla="*/ 31 w 45"/>
                  <a:gd name="T43" fmla="*/ 11 h 36"/>
                  <a:gd name="T44" fmla="*/ 28 w 45"/>
                  <a:gd name="T45" fmla="*/ 19 h 36"/>
                  <a:gd name="T46" fmla="*/ 25 w 45"/>
                  <a:gd name="T47" fmla="*/ 29 h 36"/>
                  <a:gd name="T48" fmla="*/ 20 w 45"/>
                  <a:gd name="T49" fmla="*/ 34 h 36"/>
                  <a:gd name="T50" fmla="*/ 13 w 45"/>
                  <a:gd name="T51" fmla="*/ 36 h 36"/>
                  <a:gd name="T52" fmla="*/ 6 w 45"/>
                  <a:gd name="T53" fmla="*/ 33 h 36"/>
                  <a:gd name="T54" fmla="*/ 1 w 45"/>
                  <a:gd name="T55" fmla="*/ 28 h 36"/>
                  <a:gd name="T56" fmla="*/ 0 w 45"/>
                  <a:gd name="T57" fmla="*/ 18 h 36"/>
                  <a:gd name="T58" fmla="*/ 3 w 45"/>
                  <a:gd name="T59" fmla="*/ 5 h 36"/>
                  <a:gd name="T60" fmla="*/ 15 w 45"/>
                  <a:gd name="T61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5" h="36">
                    <a:moveTo>
                      <a:pt x="15" y="0"/>
                    </a:moveTo>
                    <a:cubicBezTo>
                      <a:pt x="16" y="8"/>
                      <a:pt x="16" y="8"/>
                      <a:pt x="16" y="8"/>
                    </a:cubicBezTo>
                    <a:cubicBezTo>
                      <a:pt x="13" y="9"/>
                      <a:pt x="10" y="10"/>
                      <a:pt x="9" y="12"/>
                    </a:cubicBezTo>
                    <a:cubicBezTo>
                      <a:pt x="8" y="13"/>
                      <a:pt x="7" y="15"/>
                      <a:pt x="7" y="18"/>
                    </a:cubicBezTo>
                    <a:cubicBezTo>
                      <a:pt x="7" y="21"/>
                      <a:pt x="8" y="23"/>
                      <a:pt x="9" y="25"/>
                    </a:cubicBezTo>
                    <a:cubicBezTo>
                      <a:pt x="10" y="26"/>
                      <a:pt x="12" y="27"/>
                      <a:pt x="13" y="27"/>
                    </a:cubicBezTo>
                    <a:cubicBezTo>
                      <a:pt x="14" y="27"/>
                      <a:pt x="15" y="26"/>
                      <a:pt x="16" y="26"/>
                    </a:cubicBezTo>
                    <a:cubicBezTo>
                      <a:pt x="17" y="25"/>
                      <a:pt x="17" y="24"/>
                      <a:pt x="18" y="23"/>
                    </a:cubicBezTo>
                    <a:cubicBezTo>
                      <a:pt x="18" y="22"/>
                      <a:pt x="19" y="19"/>
                      <a:pt x="20" y="15"/>
                    </a:cubicBezTo>
                    <a:cubicBezTo>
                      <a:pt x="21" y="11"/>
                      <a:pt x="22" y="7"/>
                      <a:pt x="24" y="5"/>
                    </a:cubicBezTo>
                    <a:cubicBezTo>
                      <a:pt x="26" y="3"/>
                      <a:pt x="29" y="1"/>
                      <a:pt x="33" y="1"/>
                    </a:cubicBezTo>
                    <a:cubicBezTo>
                      <a:pt x="35" y="1"/>
                      <a:pt x="37" y="2"/>
                      <a:pt x="39" y="3"/>
                    </a:cubicBezTo>
                    <a:cubicBezTo>
                      <a:pt x="41" y="4"/>
                      <a:pt x="43" y="6"/>
                      <a:pt x="44" y="9"/>
                    </a:cubicBezTo>
                    <a:cubicBezTo>
                      <a:pt x="45" y="11"/>
                      <a:pt x="45" y="14"/>
                      <a:pt x="45" y="17"/>
                    </a:cubicBezTo>
                    <a:cubicBezTo>
                      <a:pt x="45" y="23"/>
                      <a:pt x="44" y="27"/>
                      <a:pt x="42" y="30"/>
                    </a:cubicBezTo>
                    <a:cubicBezTo>
                      <a:pt x="39" y="33"/>
                      <a:pt x="36" y="34"/>
                      <a:pt x="32" y="34"/>
                    </a:cubicBezTo>
                    <a:cubicBezTo>
                      <a:pt x="31" y="25"/>
                      <a:pt x="31" y="25"/>
                      <a:pt x="31" y="25"/>
                    </a:cubicBezTo>
                    <a:cubicBezTo>
                      <a:pt x="34" y="25"/>
                      <a:pt x="35" y="24"/>
                      <a:pt x="36" y="23"/>
                    </a:cubicBezTo>
                    <a:cubicBezTo>
                      <a:pt x="37" y="22"/>
                      <a:pt x="38" y="20"/>
                      <a:pt x="38" y="17"/>
                    </a:cubicBezTo>
                    <a:cubicBezTo>
                      <a:pt x="38" y="15"/>
                      <a:pt x="37" y="13"/>
                      <a:pt x="36" y="11"/>
                    </a:cubicBezTo>
                    <a:cubicBezTo>
                      <a:pt x="35" y="10"/>
                      <a:pt x="35" y="10"/>
                      <a:pt x="33" y="10"/>
                    </a:cubicBezTo>
                    <a:cubicBezTo>
                      <a:pt x="32" y="10"/>
                      <a:pt x="31" y="10"/>
                      <a:pt x="31" y="11"/>
                    </a:cubicBezTo>
                    <a:cubicBezTo>
                      <a:pt x="30" y="12"/>
                      <a:pt x="29" y="15"/>
                      <a:pt x="28" y="19"/>
                    </a:cubicBezTo>
                    <a:cubicBezTo>
                      <a:pt x="27" y="24"/>
                      <a:pt x="26" y="27"/>
                      <a:pt x="25" y="29"/>
                    </a:cubicBezTo>
                    <a:cubicBezTo>
                      <a:pt x="24" y="31"/>
                      <a:pt x="22" y="33"/>
                      <a:pt x="20" y="34"/>
                    </a:cubicBezTo>
                    <a:cubicBezTo>
                      <a:pt x="18" y="35"/>
                      <a:pt x="16" y="36"/>
                      <a:pt x="13" y="36"/>
                    </a:cubicBezTo>
                    <a:cubicBezTo>
                      <a:pt x="11" y="36"/>
                      <a:pt x="8" y="35"/>
                      <a:pt x="6" y="33"/>
                    </a:cubicBezTo>
                    <a:cubicBezTo>
                      <a:pt x="4" y="32"/>
                      <a:pt x="2" y="30"/>
                      <a:pt x="1" y="28"/>
                    </a:cubicBezTo>
                    <a:cubicBezTo>
                      <a:pt x="0" y="25"/>
                      <a:pt x="0" y="22"/>
                      <a:pt x="0" y="18"/>
                    </a:cubicBezTo>
                    <a:cubicBezTo>
                      <a:pt x="0" y="12"/>
                      <a:pt x="1" y="8"/>
                      <a:pt x="3" y="5"/>
                    </a:cubicBezTo>
                    <a:cubicBezTo>
                      <a:pt x="6" y="2"/>
                      <a:pt x="10" y="0"/>
                      <a:pt x="1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2" name="íş1ïḓe">
                <a:extLst>
                  <a:ext uri="{FF2B5EF4-FFF2-40B4-BE49-F238E27FC236}">
                    <a16:creationId xmlns:a16="http://schemas.microsoft.com/office/drawing/2014/main" id="{E86AA943-A4CE-4F94-8452-9E85D9B2760E}"/>
                  </a:ext>
                </a:extLst>
              </p:cNvPr>
              <p:cNvSpPr/>
              <p:nvPr/>
            </p:nvSpPr>
            <p:spPr bwMode="auto">
              <a:xfrm>
                <a:off x="1642959" y="5385390"/>
                <a:ext cx="84138" cy="22225"/>
              </a:xfrm>
              <a:custGeom>
                <a:avLst/>
                <a:gdLst>
                  <a:gd name="T0" fmla="*/ 0 w 53"/>
                  <a:gd name="T1" fmla="*/ 5 h 14"/>
                  <a:gd name="T2" fmla="*/ 51 w 53"/>
                  <a:gd name="T3" fmla="*/ 0 h 14"/>
                  <a:gd name="T4" fmla="*/ 53 w 53"/>
                  <a:gd name="T5" fmla="*/ 11 h 14"/>
                  <a:gd name="T6" fmla="*/ 1 w 53"/>
                  <a:gd name="T7" fmla="*/ 14 h 14"/>
                  <a:gd name="T8" fmla="*/ 0 w 53"/>
                  <a:gd name="T9" fmla="*/ 5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3" h="14">
                    <a:moveTo>
                      <a:pt x="0" y="5"/>
                    </a:moveTo>
                    <a:lnTo>
                      <a:pt x="51" y="0"/>
                    </a:lnTo>
                    <a:lnTo>
                      <a:pt x="53" y="11"/>
                    </a:lnTo>
                    <a:lnTo>
                      <a:pt x="1" y="14"/>
                    </a:lnTo>
                    <a:lnTo>
                      <a:pt x="0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3" name="ïṩlîḋè">
                <a:extLst>
                  <a:ext uri="{FF2B5EF4-FFF2-40B4-BE49-F238E27FC236}">
                    <a16:creationId xmlns:a16="http://schemas.microsoft.com/office/drawing/2014/main" id="{7E1950A6-461A-4BB2-9EE4-6DDB9B478F9A}"/>
                  </a:ext>
                </a:extLst>
              </p:cNvPr>
              <p:cNvSpPr/>
              <p:nvPr/>
            </p:nvSpPr>
            <p:spPr bwMode="auto">
              <a:xfrm>
                <a:off x="1649309" y="5407615"/>
                <a:ext cx="84138" cy="66675"/>
              </a:xfrm>
              <a:custGeom>
                <a:avLst/>
                <a:gdLst>
                  <a:gd name="T0" fmla="*/ 0 w 53"/>
                  <a:gd name="T1" fmla="*/ 22 h 42"/>
                  <a:gd name="T2" fmla="*/ 42 w 53"/>
                  <a:gd name="T3" fmla="*/ 17 h 42"/>
                  <a:gd name="T4" fmla="*/ 39 w 53"/>
                  <a:gd name="T5" fmla="*/ 1 h 42"/>
                  <a:gd name="T6" fmla="*/ 49 w 53"/>
                  <a:gd name="T7" fmla="*/ 0 h 42"/>
                  <a:gd name="T8" fmla="*/ 53 w 53"/>
                  <a:gd name="T9" fmla="*/ 41 h 42"/>
                  <a:gd name="T10" fmla="*/ 45 w 53"/>
                  <a:gd name="T11" fmla="*/ 42 h 42"/>
                  <a:gd name="T12" fmla="*/ 43 w 53"/>
                  <a:gd name="T13" fmla="*/ 27 h 42"/>
                  <a:gd name="T14" fmla="*/ 1 w 53"/>
                  <a:gd name="T15" fmla="*/ 33 h 42"/>
                  <a:gd name="T16" fmla="*/ 0 w 53"/>
                  <a:gd name="T17" fmla="*/ 22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3" h="42">
                    <a:moveTo>
                      <a:pt x="0" y="22"/>
                    </a:moveTo>
                    <a:lnTo>
                      <a:pt x="42" y="17"/>
                    </a:lnTo>
                    <a:lnTo>
                      <a:pt x="39" y="1"/>
                    </a:lnTo>
                    <a:lnTo>
                      <a:pt x="49" y="0"/>
                    </a:lnTo>
                    <a:lnTo>
                      <a:pt x="53" y="41"/>
                    </a:lnTo>
                    <a:lnTo>
                      <a:pt x="45" y="42"/>
                    </a:lnTo>
                    <a:lnTo>
                      <a:pt x="43" y="27"/>
                    </a:lnTo>
                    <a:lnTo>
                      <a:pt x="1" y="33"/>
                    </a:lnTo>
                    <a:lnTo>
                      <a:pt x="0" y="2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4" name="ïṣľîďe">
                <a:extLst>
                  <a:ext uri="{FF2B5EF4-FFF2-40B4-BE49-F238E27FC236}">
                    <a16:creationId xmlns:a16="http://schemas.microsoft.com/office/drawing/2014/main" id="{B7A0B916-2FFC-42A2-B303-7A394F32A6DE}"/>
                  </a:ext>
                </a:extLst>
              </p:cNvPr>
              <p:cNvSpPr/>
              <p:nvPr/>
            </p:nvSpPr>
            <p:spPr bwMode="auto">
              <a:xfrm>
                <a:off x="1662009" y="5471115"/>
                <a:ext cx="90488" cy="73025"/>
              </a:xfrm>
              <a:custGeom>
                <a:avLst/>
                <a:gdLst>
                  <a:gd name="T0" fmla="*/ 0 w 57"/>
                  <a:gd name="T1" fmla="*/ 29 h 46"/>
                  <a:gd name="T2" fmla="*/ 21 w 57"/>
                  <a:gd name="T3" fmla="*/ 24 h 46"/>
                  <a:gd name="T4" fmla="*/ 45 w 57"/>
                  <a:gd name="T5" fmla="*/ 0 h 46"/>
                  <a:gd name="T6" fmla="*/ 49 w 57"/>
                  <a:gd name="T7" fmla="*/ 11 h 46"/>
                  <a:gd name="T8" fmla="*/ 31 w 57"/>
                  <a:gd name="T9" fmla="*/ 28 h 46"/>
                  <a:gd name="T10" fmla="*/ 53 w 57"/>
                  <a:gd name="T11" fmla="*/ 35 h 46"/>
                  <a:gd name="T12" fmla="*/ 57 w 57"/>
                  <a:gd name="T13" fmla="*/ 46 h 46"/>
                  <a:gd name="T14" fmla="*/ 23 w 57"/>
                  <a:gd name="T15" fmla="*/ 35 h 46"/>
                  <a:gd name="T16" fmla="*/ 2 w 57"/>
                  <a:gd name="T17" fmla="*/ 39 h 46"/>
                  <a:gd name="T18" fmla="*/ 0 w 57"/>
                  <a:gd name="T19" fmla="*/ 29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7" h="46">
                    <a:moveTo>
                      <a:pt x="0" y="29"/>
                    </a:moveTo>
                    <a:lnTo>
                      <a:pt x="21" y="24"/>
                    </a:lnTo>
                    <a:lnTo>
                      <a:pt x="45" y="0"/>
                    </a:lnTo>
                    <a:lnTo>
                      <a:pt x="49" y="11"/>
                    </a:lnTo>
                    <a:lnTo>
                      <a:pt x="31" y="28"/>
                    </a:lnTo>
                    <a:lnTo>
                      <a:pt x="53" y="35"/>
                    </a:lnTo>
                    <a:lnTo>
                      <a:pt x="57" y="46"/>
                    </a:lnTo>
                    <a:lnTo>
                      <a:pt x="23" y="35"/>
                    </a:lnTo>
                    <a:lnTo>
                      <a:pt x="2" y="39"/>
                    </a:lnTo>
                    <a:lnTo>
                      <a:pt x="0" y="2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5" name="íśļiḓe">
                <a:extLst>
                  <a:ext uri="{FF2B5EF4-FFF2-40B4-BE49-F238E27FC236}">
                    <a16:creationId xmlns:a16="http://schemas.microsoft.com/office/drawing/2014/main" id="{A539EEDE-AAA3-48C5-A27F-3EB132998935}"/>
                  </a:ext>
                </a:extLst>
              </p:cNvPr>
              <p:cNvSpPr/>
              <p:nvPr/>
            </p:nvSpPr>
            <p:spPr bwMode="auto">
              <a:xfrm>
                <a:off x="1704872" y="5609228"/>
                <a:ext cx="85725" cy="80963"/>
              </a:xfrm>
              <a:custGeom>
                <a:avLst/>
                <a:gdLst>
                  <a:gd name="T0" fmla="*/ 15 w 47"/>
                  <a:gd name="T1" fmla="*/ 2 h 44"/>
                  <a:gd name="T2" fmla="*/ 26 w 47"/>
                  <a:gd name="T3" fmla="*/ 0 h 44"/>
                  <a:gd name="T4" fmla="*/ 33 w 47"/>
                  <a:gd name="T5" fmla="*/ 1 h 44"/>
                  <a:gd name="T6" fmla="*/ 39 w 47"/>
                  <a:gd name="T7" fmla="*/ 4 h 44"/>
                  <a:gd name="T8" fmla="*/ 44 w 47"/>
                  <a:gd name="T9" fmla="*/ 12 h 44"/>
                  <a:gd name="T10" fmla="*/ 45 w 47"/>
                  <a:gd name="T11" fmla="*/ 29 h 44"/>
                  <a:gd name="T12" fmla="*/ 32 w 47"/>
                  <a:gd name="T13" fmla="*/ 41 h 44"/>
                  <a:gd name="T14" fmla="*/ 15 w 47"/>
                  <a:gd name="T15" fmla="*/ 43 h 44"/>
                  <a:gd name="T16" fmla="*/ 3 w 47"/>
                  <a:gd name="T17" fmla="*/ 31 h 44"/>
                  <a:gd name="T18" fmla="*/ 2 w 47"/>
                  <a:gd name="T19" fmla="*/ 14 h 44"/>
                  <a:gd name="T20" fmla="*/ 15 w 47"/>
                  <a:gd name="T21" fmla="*/ 2 h 44"/>
                  <a:gd name="T22" fmla="*/ 19 w 47"/>
                  <a:gd name="T23" fmla="*/ 10 h 44"/>
                  <a:gd name="T24" fmla="*/ 10 w 47"/>
                  <a:gd name="T25" fmla="*/ 18 h 44"/>
                  <a:gd name="T26" fmla="*/ 10 w 47"/>
                  <a:gd name="T27" fmla="*/ 28 h 44"/>
                  <a:gd name="T28" fmla="*/ 17 w 47"/>
                  <a:gd name="T29" fmla="*/ 34 h 44"/>
                  <a:gd name="T30" fmla="*/ 29 w 47"/>
                  <a:gd name="T31" fmla="*/ 33 h 44"/>
                  <a:gd name="T32" fmla="*/ 38 w 47"/>
                  <a:gd name="T33" fmla="*/ 25 h 44"/>
                  <a:gd name="T34" fmla="*/ 37 w 47"/>
                  <a:gd name="T35" fmla="*/ 16 h 44"/>
                  <a:gd name="T36" fmla="*/ 30 w 47"/>
                  <a:gd name="T37" fmla="*/ 9 h 44"/>
                  <a:gd name="T38" fmla="*/ 19 w 47"/>
                  <a:gd name="T39" fmla="*/ 1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7" h="44">
                    <a:moveTo>
                      <a:pt x="15" y="2"/>
                    </a:moveTo>
                    <a:cubicBezTo>
                      <a:pt x="19" y="0"/>
                      <a:pt x="23" y="0"/>
                      <a:pt x="26" y="0"/>
                    </a:cubicBezTo>
                    <a:cubicBezTo>
                      <a:pt x="28" y="0"/>
                      <a:pt x="31" y="0"/>
                      <a:pt x="33" y="1"/>
                    </a:cubicBezTo>
                    <a:cubicBezTo>
                      <a:pt x="35" y="2"/>
                      <a:pt x="37" y="3"/>
                      <a:pt x="39" y="4"/>
                    </a:cubicBezTo>
                    <a:cubicBezTo>
                      <a:pt x="41" y="6"/>
                      <a:pt x="43" y="9"/>
                      <a:pt x="44" y="12"/>
                    </a:cubicBezTo>
                    <a:cubicBezTo>
                      <a:pt x="47" y="18"/>
                      <a:pt x="47" y="24"/>
                      <a:pt x="45" y="29"/>
                    </a:cubicBezTo>
                    <a:cubicBezTo>
                      <a:pt x="43" y="34"/>
                      <a:pt x="39" y="38"/>
                      <a:pt x="32" y="41"/>
                    </a:cubicBezTo>
                    <a:cubicBezTo>
                      <a:pt x="26" y="44"/>
                      <a:pt x="20" y="44"/>
                      <a:pt x="15" y="43"/>
                    </a:cubicBezTo>
                    <a:cubicBezTo>
                      <a:pt x="9" y="41"/>
                      <a:pt x="5" y="37"/>
                      <a:pt x="3" y="31"/>
                    </a:cubicBezTo>
                    <a:cubicBezTo>
                      <a:pt x="0" y="25"/>
                      <a:pt x="0" y="19"/>
                      <a:pt x="2" y="14"/>
                    </a:cubicBezTo>
                    <a:cubicBezTo>
                      <a:pt x="4" y="9"/>
                      <a:pt x="8" y="5"/>
                      <a:pt x="15" y="2"/>
                    </a:cubicBezTo>
                    <a:close/>
                    <a:moveTo>
                      <a:pt x="19" y="10"/>
                    </a:moveTo>
                    <a:cubicBezTo>
                      <a:pt x="14" y="12"/>
                      <a:pt x="11" y="15"/>
                      <a:pt x="10" y="18"/>
                    </a:cubicBezTo>
                    <a:cubicBezTo>
                      <a:pt x="8" y="21"/>
                      <a:pt x="8" y="24"/>
                      <a:pt x="10" y="28"/>
                    </a:cubicBezTo>
                    <a:cubicBezTo>
                      <a:pt x="11" y="31"/>
                      <a:pt x="13" y="33"/>
                      <a:pt x="17" y="34"/>
                    </a:cubicBezTo>
                    <a:cubicBezTo>
                      <a:pt x="20" y="35"/>
                      <a:pt x="24" y="35"/>
                      <a:pt x="29" y="33"/>
                    </a:cubicBezTo>
                    <a:cubicBezTo>
                      <a:pt x="33" y="31"/>
                      <a:pt x="36" y="28"/>
                      <a:pt x="38" y="25"/>
                    </a:cubicBezTo>
                    <a:cubicBezTo>
                      <a:pt x="39" y="22"/>
                      <a:pt x="39" y="19"/>
                      <a:pt x="37" y="16"/>
                    </a:cubicBezTo>
                    <a:cubicBezTo>
                      <a:pt x="36" y="12"/>
                      <a:pt x="34" y="10"/>
                      <a:pt x="30" y="9"/>
                    </a:cubicBezTo>
                    <a:cubicBezTo>
                      <a:pt x="27" y="8"/>
                      <a:pt x="23" y="8"/>
                      <a:pt x="19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6" name="î$ḷïďe">
                <a:extLst>
                  <a:ext uri="{FF2B5EF4-FFF2-40B4-BE49-F238E27FC236}">
                    <a16:creationId xmlns:a16="http://schemas.microsoft.com/office/drawing/2014/main" id="{DD97A86B-9613-41A2-9499-5B2E01316AA8}"/>
                  </a:ext>
                </a:extLst>
              </p:cNvPr>
              <p:cNvSpPr/>
              <p:nvPr/>
            </p:nvSpPr>
            <p:spPr bwMode="auto">
              <a:xfrm>
                <a:off x="1733447" y="5675903"/>
                <a:ext cx="98425" cy="66675"/>
              </a:xfrm>
              <a:custGeom>
                <a:avLst/>
                <a:gdLst>
                  <a:gd name="T0" fmla="*/ 0 w 62"/>
                  <a:gd name="T1" fmla="*/ 26 h 42"/>
                  <a:gd name="T2" fmla="*/ 45 w 62"/>
                  <a:gd name="T3" fmla="*/ 0 h 42"/>
                  <a:gd name="T4" fmla="*/ 62 w 62"/>
                  <a:gd name="T5" fmla="*/ 30 h 42"/>
                  <a:gd name="T6" fmla="*/ 55 w 62"/>
                  <a:gd name="T7" fmla="*/ 35 h 42"/>
                  <a:gd name="T8" fmla="*/ 43 w 62"/>
                  <a:gd name="T9" fmla="*/ 14 h 42"/>
                  <a:gd name="T10" fmla="*/ 32 w 62"/>
                  <a:gd name="T11" fmla="*/ 20 h 42"/>
                  <a:gd name="T12" fmla="*/ 43 w 62"/>
                  <a:gd name="T13" fmla="*/ 38 h 42"/>
                  <a:gd name="T14" fmla="*/ 35 w 62"/>
                  <a:gd name="T15" fmla="*/ 42 h 42"/>
                  <a:gd name="T16" fmla="*/ 25 w 62"/>
                  <a:gd name="T17" fmla="*/ 23 h 42"/>
                  <a:gd name="T18" fmla="*/ 6 w 62"/>
                  <a:gd name="T19" fmla="*/ 35 h 42"/>
                  <a:gd name="T20" fmla="*/ 0 w 62"/>
                  <a:gd name="T21" fmla="*/ 26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2" h="42">
                    <a:moveTo>
                      <a:pt x="0" y="26"/>
                    </a:moveTo>
                    <a:lnTo>
                      <a:pt x="45" y="0"/>
                    </a:lnTo>
                    <a:lnTo>
                      <a:pt x="62" y="30"/>
                    </a:lnTo>
                    <a:lnTo>
                      <a:pt x="55" y="35"/>
                    </a:lnTo>
                    <a:lnTo>
                      <a:pt x="43" y="14"/>
                    </a:lnTo>
                    <a:lnTo>
                      <a:pt x="32" y="20"/>
                    </a:lnTo>
                    <a:lnTo>
                      <a:pt x="43" y="38"/>
                    </a:lnTo>
                    <a:lnTo>
                      <a:pt x="35" y="42"/>
                    </a:lnTo>
                    <a:lnTo>
                      <a:pt x="25" y="23"/>
                    </a:lnTo>
                    <a:lnTo>
                      <a:pt x="6" y="35"/>
                    </a:lnTo>
                    <a:lnTo>
                      <a:pt x="0" y="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7" name="îśḻîḍe">
                <a:extLst>
                  <a:ext uri="{FF2B5EF4-FFF2-40B4-BE49-F238E27FC236}">
                    <a16:creationId xmlns:a16="http://schemas.microsoft.com/office/drawing/2014/main" id="{54D8D41C-C63E-4625-9969-18C6441001FC}"/>
                  </a:ext>
                </a:extLst>
              </p:cNvPr>
              <p:cNvSpPr/>
              <p:nvPr/>
            </p:nvSpPr>
            <p:spPr bwMode="auto">
              <a:xfrm>
                <a:off x="1812822" y="5785440"/>
                <a:ext cx="85725" cy="82550"/>
              </a:xfrm>
              <a:custGeom>
                <a:avLst/>
                <a:gdLst>
                  <a:gd name="T0" fmla="*/ 6 w 46"/>
                  <a:gd name="T1" fmla="*/ 13 h 45"/>
                  <a:gd name="T2" fmla="*/ 12 w 46"/>
                  <a:gd name="T3" fmla="*/ 19 h 45"/>
                  <a:gd name="T4" fmla="*/ 9 w 46"/>
                  <a:gd name="T5" fmla="*/ 26 h 45"/>
                  <a:gd name="T6" fmla="*/ 11 w 46"/>
                  <a:gd name="T7" fmla="*/ 32 h 45"/>
                  <a:gd name="T8" fmla="*/ 17 w 46"/>
                  <a:gd name="T9" fmla="*/ 36 h 45"/>
                  <a:gd name="T10" fmla="*/ 22 w 46"/>
                  <a:gd name="T11" fmla="*/ 35 h 45"/>
                  <a:gd name="T12" fmla="*/ 23 w 46"/>
                  <a:gd name="T13" fmla="*/ 32 h 45"/>
                  <a:gd name="T14" fmla="*/ 22 w 46"/>
                  <a:gd name="T15" fmla="*/ 29 h 45"/>
                  <a:gd name="T16" fmla="*/ 19 w 46"/>
                  <a:gd name="T17" fmla="*/ 22 h 45"/>
                  <a:gd name="T18" fmla="*/ 16 w 46"/>
                  <a:gd name="T19" fmla="*/ 12 h 45"/>
                  <a:gd name="T20" fmla="*/ 21 w 46"/>
                  <a:gd name="T21" fmla="*/ 3 h 45"/>
                  <a:gd name="T22" fmla="*/ 27 w 46"/>
                  <a:gd name="T23" fmla="*/ 0 h 45"/>
                  <a:gd name="T24" fmla="*/ 34 w 46"/>
                  <a:gd name="T25" fmla="*/ 2 h 45"/>
                  <a:gd name="T26" fmla="*/ 40 w 46"/>
                  <a:gd name="T27" fmla="*/ 8 h 45"/>
                  <a:gd name="T28" fmla="*/ 45 w 46"/>
                  <a:gd name="T29" fmla="*/ 19 h 45"/>
                  <a:gd name="T30" fmla="*/ 41 w 46"/>
                  <a:gd name="T31" fmla="*/ 29 h 45"/>
                  <a:gd name="T32" fmla="*/ 35 w 46"/>
                  <a:gd name="T33" fmla="*/ 22 h 45"/>
                  <a:gd name="T34" fmla="*/ 37 w 46"/>
                  <a:gd name="T35" fmla="*/ 17 h 45"/>
                  <a:gd name="T36" fmla="*/ 35 w 46"/>
                  <a:gd name="T37" fmla="*/ 12 h 45"/>
                  <a:gd name="T38" fmla="*/ 30 w 46"/>
                  <a:gd name="T39" fmla="*/ 8 h 45"/>
                  <a:gd name="T40" fmla="*/ 27 w 46"/>
                  <a:gd name="T41" fmla="*/ 9 h 45"/>
                  <a:gd name="T42" fmla="*/ 25 w 46"/>
                  <a:gd name="T43" fmla="*/ 12 h 45"/>
                  <a:gd name="T44" fmla="*/ 28 w 46"/>
                  <a:gd name="T45" fmla="*/ 20 h 45"/>
                  <a:gd name="T46" fmla="*/ 32 w 46"/>
                  <a:gd name="T47" fmla="*/ 29 h 45"/>
                  <a:gd name="T48" fmla="*/ 31 w 46"/>
                  <a:gd name="T49" fmla="*/ 36 h 45"/>
                  <a:gd name="T50" fmla="*/ 27 w 46"/>
                  <a:gd name="T51" fmla="*/ 42 h 45"/>
                  <a:gd name="T52" fmla="*/ 20 w 46"/>
                  <a:gd name="T53" fmla="*/ 45 h 45"/>
                  <a:gd name="T54" fmla="*/ 13 w 46"/>
                  <a:gd name="T55" fmla="*/ 43 h 45"/>
                  <a:gd name="T56" fmla="*/ 6 w 46"/>
                  <a:gd name="T57" fmla="*/ 37 h 45"/>
                  <a:gd name="T58" fmla="*/ 0 w 46"/>
                  <a:gd name="T59" fmla="*/ 24 h 45"/>
                  <a:gd name="T60" fmla="*/ 6 w 46"/>
                  <a:gd name="T61" fmla="*/ 13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6" h="45">
                    <a:moveTo>
                      <a:pt x="6" y="13"/>
                    </a:moveTo>
                    <a:cubicBezTo>
                      <a:pt x="12" y="19"/>
                      <a:pt x="12" y="19"/>
                      <a:pt x="12" y="19"/>
                    </a:cubicBezTo>
                    <a:cubicBezTo>
                      <a:pt x="10" y="21"/>
                      <a:pt x="9" y="24"/>
                      <a:pt x="9" y="26"/>
                    </a:cubicBezTo>
                    <a:cubicBezTo>
                      <a:pt x="9" y="28"/>
                      <a:pt x="10" y="30"/>
                      <a:pt x="11" y="32"/>
                    </a:cubicBezTo>
                    <a:cubicBezTo>
                      <a:pt x="13" y="34"/>
                      <a:pt x="15" y="35"/>
                      <a:pt x="17" y="36"/>
                    </a:cubicBezTo>
                    <a:cubicBezTo>
                      <a:pt x="19" y="36"/>
                      <a:pt x="20" y="36"/>
                      <a:pt x="22" y="35"/>
                    </a:cubicBezTo>
                    <a:cubicBezTo>
                      <a:pt x="22" y="34"/>
                      <a:pt x="23" y="33"/>
                      <a:pt x="23" y="32"/>
                    </a:cubicBezTo>
                    <a:cubicBezTo>
                      <a:pt x="23" y="32"/>
                      <a:pt x="23" y="30"/>
                      <a:pt x="22" y="29"/>
                    </a:cubicBezTo>
                    <a:cubicBezTo>
                      <a:pt x="22" y="28"/>
                      <a:pt x="21" y="26"/>
                      <a:pt x="19" y="22"/>
                    </a:cubicBezTo>
                    <a:cubicBezTo>
                      <a:pt x="17" y="18"/>
                      <a:pt x="16" y="14"/>
                      <a:pt x="16" y="12"/>
                    </a:cubicBezTo>
                    <a:cubicBezTo>
                      <a:pt x="17" y="8"/>
                      <a:pt x="18" y="5"/>
                      <a:pt x="21" y="3"/>
                    </a:cubicBezTo>
                    <a:cubicBezTo>
                      <a:pt x="23" y="1"/>
                      <a:pt x="25" y="1"/>
                      <a:pt x="27" y="0"/>
                    </a:cubicBezTo>
                    <a:cubicBezTo>
                      <a:pt x="29" y="0"/>
                      <a:pt x="31" y="1"/>
                      <a:pt x="34" y="2"/>
                    </a:cubicBezTo>
                    <a:cubicBezTo>
                      <a:pt x="36" y="3"/>
                      <a:pt x="38" y="5"/>
                      <a:pt x="40" y="8"/>
                    </a:cubicBezTo>
                    <a:cubicBezTo>
                      <a:pt x="44" y="12"/>
                      <a:pt x="46" y="16"/>
                      <a:pt x="45" y="19"/>
                    </a:cubicBezTo>
                    <a:cubicBezTo>
                      <a:pt x="45" y="23"/>
                      <a:pt x="44" y="26"/>
                      <a:pt x="41" y="29"/>
                    </a:cubicBezTo>
                    <a:cubicBezTo>
                      <a:pt x="35" y="22"/>
                      <a:pt x="35" y="22"/>
                      <a:pt x="35" y="22"/>
                    </a:cubicBezTo>
                    <a:cubicBezTo>
                      <a:pt x="36" y="21"/>
                      <a:pt x="37" y="19"/>
                      <a:pt x="37" y="17"/>
                    </a:cubicBezTo>
                    <a:cubicBezTo>
                      <a:pt x="37" y="16"/>
                      <a:pt x="36" y="14"/>
                      <a:pt x="35" y="12"/>
                    </a:cubicBezTo>
                    <a:cubicBezTo>
                      <a:pt x="33" y="10"/>
                      <a:pt x="31" y="9"/>
                      <a:pt x="30" y="8"/>
                    </a:cubicBezTo>
                    <a:cubicBezTo>
                      <a:pt x="28" y="8"/>
                      <a:pt x="27" y="8"/>
                      <a:pt x="27" y="9"/>
                    </a:cubicBezTo>
                    <a:cubicBezTo>
                      <a:pt x="26" y="10"/>
                      <a:pt x="25" y="11"/>
                      <a:pt x="25" y="12"/>
                    </a:cubicBezTo>
                    <a:cubicBezTo>
                      <a:pt x="25" y="13"/>
                      <a:pt x="26" y="16"/>
                      <a:pt x="28" y="20"/>
                    </a:cubicBezTo>
                    <a:cubicBezTo>
                      <a:pt x="30" y="24"/>
                      <a:pt x="31" y="27"/>
                      <a:pt x="32" y="29"/>
                    </a:cubicBezTo>
                    <a:cubicBezTo>
                      <a:pt x="32" y="32"/>
                      <a:pt x="32" y="34"/>
                      <a:pt x="31" y="36"/>
                    </a:cubicBezTo>
                    <a:cubicBezTo>
                      <a:pt x="31" y="38"/>
                      <a:pt x="29" y="40"/>
                      <a:pt x="27" y="42"/>
                    </a:cubicBezTo>
                    <a:cubicBezTo>
                      <a:pt x="25" y="43"/>
                      <a:pt x="23" y="44"/>
                      <a:pt x="20" y="45"/>
                    </a:cubicBezTo>
                    <a:cubicBezTo>
                      <a:pt x="18" y="45"/>
                      <a:pt x="15" y="44"/>
                      <a:pt x="13" y="43"/>
                    </a:cubicBezTo>
                    <a:cubicBezTo>
                      <a:pt x="10" y="42"/>
                      <a:pt x="8" y="40"/>
                      <a:pt x="6" y="37"/>
                    </a:cubicBezTo>
                    <a:cubicBezTo>
                      <a:pt x="2" y="32"/>
                      <a:pt x="0" y="28"/>
                      <a:pt x="0" y="24"/>
                    </a:cubicBezTo>
                    <a:cubicBezTo>
                      <a:pt x="1" y="20"/>
                      <a:pt x="2" y="17"/>
                      <a:pt x="6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8" name="í$ļîḋê">
                <a:extLst>
                  <a:ext uri="{FF2B5EF4-FFF2-40B4-BE49-F238E27FC236}">
                    <a16:creationId xmlns:a16="http://schemas.microsoft.com/office/drawing/2014/main" id="{4AD09BBD-548C-4C87-B632-C29B475CC995}"/>
                  </a:ext>
                </a:extLst>
              </p:cNvPr>
              <p:cNvSpPr/>
              <p:nvPr/>
            </p:nvSpPr>
            <p:spPr bwMode="auto">
              <a:xfrm>
                <a:off x="1868384" y="5844178"/>
                <a:ext cx="82550" cy="82550"/>
              </a:xfrm>
              <a:custGeom>
                <a:avLst/>
                <a:gdLst>
                  <a:gd name="T0" fmla="*/ 25 w 45"/>
                  <a:gd name="T1" fmla="*/ 33 h 45"/>
                  <a:gd name="T2" fmla="*/ 29 w 45"/>
                  <a:gd name="T3" fmla="*/ 41 h 45"/>
                  <a:gd name="T4" fmla="*/ 17 w 45"/>
                  <a:gd name="T5" fmla="*/ 44 h 45"/>
                  <a:gd name="T6" fmla="*/ 6 w 45"/>
                  <a:gd name="T7" fmla="*/ 38 h 45"/>
                  <a:gd name="T8" fmla="*/ 0 w 45"/>
                  <a:gd name="T9" fmla="*/ 24 h 45"/>
                  <a:gd name="T10" fmla="*/ 8 w 45"/>
                  <a:gd name="T11" fmla="*/ 8 h 45"/>
                  <a:gd name="T12" fmla="*/ 24 w 45"/>
                  <a:gd name="T13" fmla="*/ 0 h 45"/>
                  <a:gd name="T14" fmla="*/ 39 w 45"/>
                  <a:gd name="T15" fmla="*/ 7 h 45"/>
                  <a:gd name="T16" fmla="*/ 45 w 45"/>
                  <a:gd name="T17" fmla="*/ 19 h 45"/>
                  <a:gd name="T18" fmla="*/ 42 w 45"/>
                  <a:gd name="T19" fmla="*/ 28 h 45"/>
                  <a:gd name="T20" fmla="*/ 34 w 45"/>
                  <a:gd name="T21" fmla="*/ 23 h 45"/>
                  <a:gd name="T22" fmla="*/ 36 w 45"/>
                  <a:gd name="T23" fmla="*/ 17 h 45"/>
                  <a:gd name="T24" fmla="*/ 33 w 45"/>
                  <a:gd name="T25" fmla="*/ 12 h 45"/>
                  <a:gd name="T26" fmla="*/ 25 w 45"/>
                  <a:gd name="T27" fmla="*/ 9 h 45"/>
                  <a:gd name="T28" fmla="*/ 15 w 45"/>
                  <a:gd name="T29" fmla="*/ 14 h 45"/>
                  <a:gd name="T30" fmla="*/ 8 w 45"/>
                  <a:gd name="T31" fmla="*/ 25 h 45"/>
                  <a:gd name="T32" fmla="*/ 11 w 45"/>
                  <a:gd name="T33" fmla="*/ 33 h 45"/>
                  <a:gd name="T34" fmla="*/ 17 w 45"/>
                  <a:gd name="T35" fmla="*/ 36 h 45"/>
                  <a:gd name="T36" fmla="*/ 25 w 45"/>
                  <a:gd name="T37" fmla="*/ 33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5" h="45">
                    <a:moveTo>
                      <a:pt x="25" y="33"/>
                    </a:moveTo>
                    <a:cubicBezTo>
                      <a:pt x="29" y="41"/>
                      <a:pt x="29" y="41"/>
                      <a:pt x="29" y="41"/>
                    </a:cubicBezTo>
                    <a:cubicBezTo>
                      <a:pt x="25" y="44"/>
                      <a:pt x="21" y="45"/>
                      <a:pt x="17" y="44"/>
                    </a:cubicBezTo>
                    <a:cubicBezTo>
                      <a:pt x="13" y="44"/>
                      <a:pt x="9" y="42"/>
                      <a:pt x="6" y="38"/>
                    </a:cubicBezTo>
                    <a:cubicBezTo>
                      <a:pt x="2" y="34"/>
                      <a:pt x="0" y="29"/>
                      <a:pt x="0" y="24"/>
                    </a:cubicBezTo>
                    <a:cubicBezTo>
                      <a:pt x="0" y="19"/>
                      <a:pt x="3" y="13"/>
                      <a:pt x="8" y="8"/>
                    </a:cubicBezTo>
                    <a:cubicBezTo>
                      <a:pt x="13" y="3"/>
                      <a:pt x="18" y="1"/>
                      <a:pt x="24" y="0"/>
                    </a:cubicBezTo>
                    <a:cubicBezTo>
                      <a:pt x="29" y="0"/>
                      <a:pt x="34" y="2"/>
                      <a:pt x="39" y="7"/>
                    </a:cubicBezTo>
                    <a:cubicBezTo>
                      <a:pt x="42" y="10"/>
                      <a:pt x="44" y="15"/>
                      <a:pt x="45" y="19"/>
                    </a:cubicBezTo>
                    <a:cubicBezTo>
                      <a:pt x="45" y="22"/>
                      <a:pt x="44" y="25"/>
                      <a:pt x="42" y="28"/>
                    </a:cubicBezTo>
                    <a:cubicBezTo>
                      <a:pt x="34" y="23"/>
                      <a:pt x="34" y="23"/>
                      <a:pt x="34" y="23"/>
                    </a:cubicBezTo>
                    <a:cubicBezTo>
                      <a:pt x="36" y="21"/>
                      <a:pt x="36" y="19"/>
                      <a:pt x="36" y="17"/>
                    </a:cubicBezTo>
                    <a:cubicBezTo>
                      <a:pt x="36" y="15"/>
                      <a:pt x="35" y="13"/>
                      <a:pt x="33" y="12"/>
                    </a:cubicBezTo>
                    <a:cubicBezTo>
                      <a:pt x="31" y="9"/>
                      <a:pt x="28" y="8"/>
                      <a:pt x="25" y="9"/>
                    </a:cubicBezTo>
                    <a:cubicBezTo>
                      <a:pt x="22" y="9"/>
                      <a:pt x="18" y="11"/>
                      <a:pt x="15" y="14"/>
                    </a:cubicBezTo>
                    <a:cubicBezTo>
                      <a:pt x="11" y="18"/>
                      <a:pt x="9" y="22"/>
                      <a:pt x="8" y="25"/>
                    </a:cubicBezTo>
                    <a:cubicBezTo>
                      <a:pt x="8" y="28"/>
                      <a:pt x="9" y="31"/>
                      <a:pt x="11" y="33"/>
                    </a:cubicBezTo>
                    <a:cubicBezTo>
                      <a:pt x="13" y="35"/>
                      <a:pt x="15" y="36"/>
                      <a:pt x="17" y="36"/>
                    </a:cubicBezTo>
                    <a:cubicBezTo>
                      <a:pt x="20" y="36"/>
                      <a:pt x="22" y="35"/>
                      <a:pt x="25" y="3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9" name="íṩḷiḋé">
                <a:extLst>
                  <a:ext uri="{FF2B5EF4-FFF2-40B4-BE49-F238E27FC236}">
                    <a16:creationId xmlns:a16="http://schemas.microsoft.com/office/drawing/2014/main" id="{D3CE84EF-2E74-45BF-BF86-9CDA1BF138E1}"/>
                  </a:ext>
                </a:extLst>
              </p:cNvPr>
              <p:cNvSpPr/>
              <p:nvPr/>
            </p:nvSpPr>
            <p:spPr bwMode="auto">
              <a:xfrm>
                <a:off x="1916009" y="5887040"/>
                <a:ext cx="65088" cy="71438"/>
              </a:xfrm>
              <a:custGeom>
                <a:avLst/>
                <a:gdLst>
                  <a:gd name="T0" fmla="*/ 0 w 41"/>
                  <a:gd name="T1" fmla="*/ 38 h 45"/>
                  <a:gd name="T2" fmla="*/ 34 w 41"/>
                  <a:gd name="T3" fmla="*/ 0 h 45"/>
                  <a:gd name="T4" fmla="*/ 41 w 41"/>
                  <a:gd name="T5" fmla="*/ 6 h 45"/>
                  <a:gd name="T6" fmla="*/ 8 w 41"/>
                  <a:gd name="T7" fmla="*/ 45 h 45"/>
                  <a:gd name="T8" fmla="*/ 0 w 41"/>
                  <a:gd name="T9" fmla="*/ 38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" h="45">
                    <a:moveTo>
                      <a:pt x="0" y="38"/>
                    </a:moveTo>
                    <a:lnTo>
                      <a:pt x="34" y="0"/>
                    </a:lnTo>
                    <a:lnTo>
                      <a:pt x="41" y="6"/>
                    </a:lnTo>
                    <a:lnTo>
                      <a:pt x="8" y="45"/>
                    </a:lnTo>
                    <a:lnTo>
                      <a:pt x="0" y="3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0" name="îsľïďé">
                <a:extLst>
                  <a:ext uri="{FF2B5EF4-FFF2-40B4-BE49-F238E27FC236}">
                    <a16:creationId xmlns:a16="http://schemas.microsoft.com/office/drawing/2014/main" id="{9404B389-51B8-49C4-9365-8A3C7798EB12}"/>
                  </a:ext>
                </a:extLst>
              </p:cNvPr>
              <p:cNvSpPr/>
              <p:nvPr/>
            </p:nvSpPr>
            <p:spPr bwMode="auto">
              <a:xfrm>
                <a:off x="1941409" y="5904503"/>
                <a:ext cx="96838" cy="101600"/>
              </a:xfrm>
              <a:custGeom>
                <a:avLst/>
                <a:gdLst>
                  <a:gd name="T0" fmla="*/ 0 w 61"/>
                  <a:gd name="T1" fmla="*/ 41 h 64"/>
                  <a:gd name="T2" fmla="*/ 31 w 61"/>
                  <a:gd name="T3" fmla="*/ 0 h 64"/>
                  <a:gd name="T4" fmla="*/ 61 w 61"/>
                  <a:gd name="T5" fmla="*/ 22 h 64"/>
                  <a:gd name="T6" fmla="*/ 56 w 61"/>
                  <a:gd name="T7" fmla="*/ 29 h 64"/>
                  <a:gd name="T8" fmla="*/ 34 w 61"/>
                  <a:gd name="T9" fmla="*/ 13 h 64"/>
                  <a:gd name="T10" fmla="*/ 27 w 61"/>
                  <a:gd name="T11" fmla="*/ 22 h 64"/>
                  <a:gd name="T12" fmla="*/ 47 w 61"/>
                  <a:gd name="T13" fmla="*/ 37 h 64"/>
                  <a:gd name="T14" fmla="*/ 42 w 61"/>
                  <a:gd name="T15" fmla="*/ 44 h 64"/>
                  <a:gd name="T16" fmla="*/ 21 w 61"/>
                  <a:gd name="T17" fmla="*/ 29 h 64"/>
                  <a:gd name="T18" fmla="*/ 13 w 61"/>
                  <a:gd name="T19" fmla="*/ 40 h 64"/>
                  <a:gd name="T20" fmla="*/ 36 w 61"/>
                  <a:gd name="T21" fmla="*/ 57 h 64"/>
                  <a:gd name="T22" fmla="*/ 31 w 61"/>
                  <a:gd name="T23" fmla="*/ 64 h 64"/>
                  <a:gd name="T24" fmla="*/ 0 w 61"/>
                  <a:gd name="T25" fmla="*/ 41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1" h="64">
                    <a:moveTo>
                      <a:pt x="0" y="41"/>
                    </a:moveTo>
                    <a:lnTo>
                      <a:pt x="31" y="0"/>
                    </a:lnTo>
                    <a:lnTo>
                      <a:pt x="61" y="22"/>
                    </a:lnTo>
                    <a:lnTo>
                      <a:pt x="56" y="29"/>
                    </a:lnTo>
                    <a:lnTo>
                      <a:pt x="34" y="13"/>
                    </a:lnTo>
                    <a:lnTo>
                      <a:pt x="27" y="22"/>
                    </a:lnTo>
                    <a:lnTo>
                      <a:pt x="47" y="37"/>
                    </a:lnTo>
                    <a:lnTo>
                      <a:pt x="42" y="44"/>
                    </a:lnTo>
                    <a:lnTo>
                      <a:pt x="21" y="29"/>
                    </a:lnTo>
                    <a:lnTo>
                      <a:pt x="13" y="40"/>
                    </a:lnTo>
                    <a:lnTo>
                      <a:pt x="36" y="57"/>
                    </a:lnTo>
                    <a:lnTo>
                      <a:pt x="31" y="64"/>
                    </a:lnTo>
                    <a:lnTo>
                      <a:pt x="0" y="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1" name="íśliḋé">
                <a:extLst>
                  <a:ext uri="{FF2B5EF4-FFF2-40B4-BE49-F238E27FC236}">
                    <a16:creationId xmlns:a16="http://schemas.microsoft.com/office/drawing/2014/main" id="{B0E3F2A8-E009-4EEF-8900-E3746870B6D2}"/>
                  </a:ext>
                </a:extLst>
              </p:cNvPr>
              <p:cNvSpPr/>
              <p:nvPr/>
            </p:nvSpPr>
            <p:spPr bwMode="auto">
              <a:xfrm>
                <a:off x="2004909" y="5947365"/>
                <a:ext cx="96838" cy="101600"/>
              </a:xfrm>
              <a:custGeom>
                <a:avLst/>
                <a:gdLst>
                  <a:gd name="T0" fmla="*/ 0 w 61"/>
                  <a:gd name="T1" fmla="*/ 43 h 64"/>
                  <a:gd name="T2" fmla="*/ 27 w 61"/>
                  <a:gd name="T3" fmla="*/ 0 h 64"/>
                  <a:gd name="T4" fmla="*/ 35 w 61"/>
                  <a:gd name="T5" fmla="*/ 5 h 64"/>
                  <a:gd name="T6" fmla="*/ 36 w 61"/>
                  <a:gd name="T7" fmla="*/ 45 h 64"/>
                  <a:gd name="T8" fmla="*/ 53 w 61"/>
                  <a:gd name="T9" fmla="*/ 15 h 64"/>
                  <a:gd name="T10" fmla="*/ 61 w 61"/>
                  <a:gd name="T11" fmla="*/ 21 h 64"/>
                  <a:gd name="T12" fmla="*/ 35 w 61"/>
                  <a:gd name="T13" fmla="*/ 64 h 64"/>
                  <a:gd name="T14" fmla="*/ 27 w 61"/>
                  <a:gd name="T15" fmla="*/ 59 h 64"/>
                  <a:gd name="T16" fmla="*/ 25 w 61"/>
                  <a:gd name="T17" fmla="*/ 20 h 64"/>
                  <a:gd name="T18" fmla="*/ 8 w 61"/>
                  <a:gd name="T19" fmla="*/ 49 h 64"/>
                  <a:gd name="T20" fmla="*/ 0 w 61"/>
                  <a:gd name="T21" fmla="*/ 43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1" h="64">
                    <a:moveTo>
                      <a:pt x="0" y="43"/>
                    </a:moveTo>
                    <a:lnTo>
                      <a:pt x="27" y="0"/>
                    </a:lnTo>
                    <a:lnTo>
                      <a:pt x="35" y="5"/>
                    </a:lnTo>
                    <a:lnTo>
                      <a:pt x="36" y="45"/>
                    </a:lnTo>
                    <a:lnTo>
                      <a:pt x="53" y="15"/>
                    </a:lnTo>
                    <a:lnTo>
                      <a:pt x="61" y="21"/>
                    </a:lnTo>
                    <a:lnTo>
                      <a:pt x="35" y="64"/>
                    </a:lnTo>
                    <a:lnTo>
                      <a:pt x="27" y="59"/>
                    </a:lnTo>
                    <a:lnTo>
                      <a:pt x="25" y="20"/>
                    </a:lnTo>
                    <a:lnTo>
                      <a:pt x="8" y="49"/>
                    </a:lnTo>
                    <a:lnTo>
                      <a:pt x="0" y="4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2" name="iSļiďê">
                <a:extLst>
                  <a:ext uri="{FF2B5EF4-FFF2-40B4-BE49-F238E27FC236}">
                    <a16:creationId xmlns:a16="http://schemas.microsoft.com/office/drawing/2014/main" id="{A026EE24-BF2B-4AA6-86A4-5EE694784C98}"/>
                  </a:ext>
                </a:extLst>
              </p:cNvPr>
              <p:cNvSpPr/>
              <p:nvPr/>
            </p:nvSpPr>
            <p:spPr bwMode="auto">
              <a:xfrm>
                <a:off x="2087459" y="5993403"/>
                <a:ext cx="79375" cy="87313"/>
              </a:xfrm>
              <a:custGeom>
                <a:avLst/>
                <a:gdLst>
                  <a:gd name="T0" fmla="*/ 28 w 43"/>
                  <a:gd name="T1" fmla="*/ 33 h 47"/>
                  <a:gd name="T2" fmla="*/ 34 w 43"/>
                  <a:gd name="T3" fmla="*/ 39 h 47"/>
                  <a:gd name="T4" fmla="*/ 24 w 43"/>
                  <a:gd name="T5" fmla="*/ 46 h 47"/>
                  <a:gd name="T6" fmla="*/ 12 w 43"/>
                  <a:gd name="T7" fmla="*/ 44 h 47"/>
                  <a:gd name="T8" fmla="*/ 1 w 43"/>
                  <a:gd name="T9" fmla="*/ 33 h 47"/>
                  <a:gd name="T10" fmla="*/ 3 w 43"/>
                  <a:gd name="T11" fmla="*/ 15 h 47"/>
                  <a:gd name="T12" fmla="*/ 15 w 43"/>
                  <a:gd name="T13" fmla="*/ 2 h 47"/>
                  <a:gd name="T14" fmla="*/ 32 w 43"/>
                  <a:gd name="T15" fmla="*/ 3 h 47"/>
                  <a:gd name="T16" fmla="*/ 41 w 43"/>
                  <a:gd name="T17" fmla="*/ 13 h 47"/>
                  <a:gd name="T18" fmla="*/ 42 w 43"/>
                  <a:gd name="T19" fmla="*/ 22 h 47"/>
                  <a:gd name="T20" fmla="*/ 33 w 43"/>
                  <a:gd name="T21" fmla="*/ 20 h 47"/>
                  <a:gd name="T22" fmla="*/ 33 w 43"/>
                  <a:gd name="T23" fmla="*/ 14 h 47"/>
                  <a:gd name="T24" fmla="*/ 28 w 43"/>
                  <a:gd name="T25" fmla="*/ 10 h 47"/>
                  <a:gd name="T26" fmla="*/ 19 w 43"/>
                  <a:gd name="T27" fmla="*/ 10 h 47"/>
                  <a:gd name="T28" fmla="*/ 12 w 43"/>
                  <a:gd name="T29" fmla="*/ 19 h 47"/>
                  <a:gd name="T30" fmla="*/ 9 w 43"/>
                  <a:gd name="T31" fmla="*/ 31 h 47"/>
                  <a:gd name="T32" fmla="*/ 15 w 43"/>
                  <a:gd name="T33" fmla="*/ 37 h 47"/>
                  <a:gd name="T34" fmla="*/ 22 w 43"/>
                  <a:gd name="T35" fmla="*/ 38 h 47"/>
                  <a:gd name="T36" fmla="*/ 28 w 43"/>
                  <a:gd name="T37" fmla="*/ 33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3" h="47">
                    <a:moveTo>
                      <a:pt x="28" y="33"/>
                    </a:moveTo>
                    <a:cubicBezTo>
                      <a:pt x="34" y="39"/>
                      <a:pt x="34" y="39"/>
                      <a:pt x="34" y="39"/>
                    </a:cubicBezTo>
                    <a:cubicBezTo>
                      <a:pt x="31" y="43"/>
                      <a:pt x="28" y="45"/>
                      <a:pt x="24" y="46"/>
                    </a:cubicBezTo>
                    <a:cubicBezTo>
                      <a:pt x="20" y="47"/>
                      <a:pt x="16" y="46"/>
                      <a:pt x="12" y="44"/>
                    </a:cubicBezTo>
                    <a:cubicBezTo>
                      <a:pt x="7" y="42"/>
                      <a:pt x="3" y="38"/>
                      <a:pt x="1" y="33"/>
                    </a:cubicBezTo>
                    <a:cubicBezTo>
                      <a:pt x="0" y="27"/>
                      <a:pt x="0" y="22"/>
                      <a:pt x="3" y="15"/>
                    </a:cubicBezTo>
                    <a:cubicBezTo>
                      <a:pt x="6" y="9"/>
                      <a:pt x="10" y="4"/>
                      <a:pt x="15" y="2"/>
                    </a:cubicBezTo>
                    <a:cubicBezTo>
                      <a:pt x="21" y="0"/>
                      <a:pt x="26" y="1"/>
                      <a:pt x="32" y="3"/>
                    </a:cubicBezTo>
                    <a:cubicBezTo>
                      <a:pt x="36" y="5"/>
                      <a:pt x="40" y="9"/>
                      <a:pt x="41" y="13"/>
                    </a:cubicBezTo>
                    <a:cubicBezTo>
                      <a:pt x="42" y="16"/>
                      <a:pt x="43" y="19"/>
                      <a:pt x="42" y="22"/>
                    </a:cubicBezTo>
                    <a:cubicBezTo>
                      <a:pt x="33" y="20"/>
                      <a:pt x="33" y="20"/>
                      <a:pt x="33" y="20"/>
                    </a:cubicBezTo>
                    <a:cubicBezTo>
                      <a:pt x="34" y="18"/>
                      <a:pt x="34" y="16"/>
                      <a:pt x="33" y="14"/>
                    </a:cubicBezTo>
                    <a:cubicBezTo>
                      <a:pt x="32" y="12"/>
                      <a:pt x="30" y="11"/>
                      <a:pt x="28" y="10"/>
                    </a:cubicBezTo>
                    <a:cubicBezTo>
                      <a:pt x="25" y="8"/>
                      <a:pt x="22" y="8"/>
                      <a:pt x="19" y="10"/>
                    </a:cubicBezTo>
                    <a:cubicBezTo>
                      <a:pt x="16" y="11"/>
                      <a:pt x="14" y="14"/>
                      <a:pt x="12" y="19"/>
                    </a:cubicBezTo>
                    <a:cubicBezTo>
                      <a:pt x="9" y="24"/>
                      <a:pt x="9" y="28"/>
                      <a:pt x="9" y="31"/>
                    </a:cubicBezTo>
                    <a:cubicBezTo>
                      <a:pt x="10" y="34"/>
                      <a:pt x="12" y="36"/>
                      <a:pt x="15" y="37"/>
                    </a:cubicBezTo>
                    <a:cubicBezTo>
                      <a:pt x="17" y="38"/>
                      <a:pt x="19" y="38"/>
                      <a:pt x="22" y="38"/>
                    </a:cubicBezTo>
                    <a:cubicBezTo>
                      <a:pt x="24" y="37"/>
                      <a:pt x="26" y="35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3" name="íSliḋé">
                <a:extLst>
                  <a:ext uri="{FF2B5EF4-FFF2-40B4-BE49-F238E27FC236}">
                    <a16:creationId xmlns:a16="http://schemas.microsoft.com/office/drawing/2014/main" id="{36A7355B-980F-42E6-B92D-72147E2BF9AE}"/>
                  </a:ext>
                </a:extLst>
              </p:cNvPr>
              <p:cNvSpPr/>
              <p:nvPr/>
            </p:nvSpPr>
            <p:spPr bwMode="auto">
              <a:xfrm>
                <a:off x="2157309" y="6017215"/>
                <a:ext cx="82550" cy="96838"/>
              </a:xfrm>
              <a:custGeom>
                <a:avLst/>
                <a:gdLst>
                  <a:gd name="T0" fmla="*/ 0 w 52"/>
                  <a:gd name="T1" fmla="*/ 49 h 61"/>
                  <a:gd name="T2" fmla="*/ 16 w 52"/>
                  <a:gd name="T3" fmla="*/ 0 h 61"/>
                  <a:gd name="T4" fmla="*/ 52 w 52"/>
                  <a:gd name="T5" fmla="*/ 13 h 61"/>
                  <a:gd name="T6" fmla="*/ 50 w 52"/>
                  <a:gd name="T7" fmla="*/ 21 h 61"/>
                  <a:gd name="T8" fmla="*/ 23 w 52"/>
                  <a:gd name="T9" fmla="*/ 12 h 61"/>
                  <a:gd name="T10" fmla="*/ 20 w 52"/>
                  <a:gd name="T11" fmla="*/ 22 h 61"/>
                  <a:gd name="T12" fmla="*/ 44 w 52"/>
                  <a:gd name="T13" fmla="*/ 30 h 61"/>
                  <a:gd name="T14" fmla="*/ 41 w 52"/>
                  <a:gd name="T15" fmla="*/ 38 h 61"/>
                  <a:gd name="T16" fmla="*/ 18 w 52"/>
                  <a:gd name="T17" fmla="*/ 30 h 61"/>
                  <a:gd name="T18" fmla="*/ 13 w 52"/>
                  <a:gd name="T19" fmla="*/ 43 h 61"/>
                  <a:gd name="T20" fmla="*/ 40 w 52"/>
                  <a:gd name="T21" fmla="*/ 52 h 61"/>
                  <a:gd name="T22" fmla="*/ 36 w 52"/>
                  <a:gd name="T23" fmla="*/ 61 h 61"/>
                  <a:gd name="T24" fmla="*/ 0 w 52"/>
                  <a:gd name="T25" fmla="*/ 49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2" h="61">
                    <a:moveTo>
                      <a:pt x="0" y="49"/>
                    </a:moveTo>
                    <a:lnTo>
                      <a:pt x="16" y="0"/>
                    </a:lnTo>
                    <a:lnTo>
                      <a:pt x="52" y="13"/>
                    </a:lnTo>
                    <a:lnTo>
                      <a:pt x="50" y="21"/>
                    </a:lnTo>
                    <a:lnTo>
                      <a:pt x="23" y="12"/>
                    </a:lnTo>
                    <a:lnTo>
                      <a:pt x="20" y="22"/>
                    </a:lnTo>
                    <a:lnTo>
                      <a:pt x="44" y="30"/>
                    </a:lnTo>
                    <a:lnTo>
                      <a:pt x="41" y="38"/>
                    </a:lnTo>
                    <a:lnTo>
                      <a:pt x="18" y="30"/>
                    </a:lnTo>
                    <a:lnTo>
                      <a:pt x="13" y="43"/>
                    </a:lnTo>
                    <a:lnTo>
                      <a:pt x="40" y="52"/>
                    </a:lnTo>
                    <a:lnTo>
                      <a:pt x="36" y="61"/>
                    </a:lnTo>
                    <a:lnTo>
                      <a:pt x="0" y="4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4" name="îŝ1îḑè">
                <a:extLst>
                  <a:ext uri="{FF2B5EF4-FFF2-40B4-BE49-F238E27FC236}">
                    <a16:creationId xmlns:a16="http://schemas.microsoft.com/office/drawing/2014/main" id="{6A16E1D0-092E-4863-A3EA-17FF7E398D04}"/>
                  </a:ext>
                </a:extLst>
              </p:cNvPr>
              <p:cNvSpPr/>
              <p:nvPr/>
            </p:nvSpPr>
            <p:spPr bwMode="auto">
              <a:xfrm>
                <a:off x="2663722" y="6026740"/>
                <a:ext cx="77788" cy="92075"/>
              </a:xfrm>
              <a:custGeom>
                <a:avLst/>
                <a:gdLst>
                  <a:gd name="T0" fmla="*/ 49 w 49"/>
                  <a:gd name="T1" fmla="*/ 42 h 58"/>
                  <a:gd name="T2" fmla="*/ 39 w 49"/>
                  <a:gd name="T3" fmla="*/ 45 h 58"/>
                  <a:gd name="T4" fmla="*/ 31 w 49"/>
                  <a:gd name="T5" fmla="*/ 36 h 58"/>
                  <a:gd name="T6" fmla="*/ 11 w 49"/>
                  <a:gd name="T7" fmla="*/ 43 h 58"/>
                  <a:gd name="T8" fmla="*/ 11 w 49"/>
                  <a:gd name="T9" fmla="*/ 55 h 58"/>
                  <a:gd name="T10" fmla="*/ 0 w 49"/>
                  <a:gd name="T11" fmla="*/ 58 h 58"/>
                  <a:gd name="T12" fmla="*/ 3 w 49"/>
                  <a:gd name="T13" fmla="*/ 3 h 58"/>
                  <a:gd name="T14" fmla="*/ 13 w 49"/>
                  <a:gd name="T15" fmla="*/ 0 h 58"/>
                  <a:gd name="T16" fmla="*/ 49 w 49"/>
                  <a:gd name="T17" fmla="*/ 42 h 58"/>
                  <a:gd name="T18" fmla="*/ 25 w 49"/>
                  <a:gd name="T19" fmla="*/ 29 h 58"/>
                  <a:gd name="T20" fmla="*/ 12 w 49"/>
                  <a:gd name="T21" fmla="*/ 14 h 58"/>
                  <a:gd name="T22" fmla="*/ 11 w 49"/>
                  <a:gd name="T23" fmla="*/ 34 h 58"/>
                  <a:gd name="T24" fmla="*/ 25 w 49"/>
                  <a:gd name="T25" fmla="*/ 29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9" h="58">
                    <a:moveTo>
                      <a:pt x="49" y="42"/>
                    </a:moveTo>
                    <a:lnTo>
                      <a:pt x="39" y="45"/>
                    </a:lnTo>
                    <a:lnTo>
                      <a:pt x="31" y="36"/>
                    </a:lnTo>
                    <a:lnTo>
                      <a:pt x="11" y="43"/>
                    </a:lnTo>
                    <a:lnTo>
                      <a:pt x="11" y="55"/>
                    </a:lnTo>
                    <a:lnTo>
                      <a:pt x="0" y="58"/>
                    </a:lnTo>
                    <a:lnTo>
                      <a:pt x="3" y="3"/>
                    </a:lnTo>
                    <a:lnTo>
                      <a:pt x="13" y="0"/>
                    </a:lnTo>
                    <a:lnTo>
                      <a:pt x="49" y="42"/>
                    </a:lnTo>
                    <a:close/>
                    <a:moveTo>
                      <a:pt x="25" y="29"/>
                    </a:moveTo>
                    <a:lnTo>
                      <a:pt x="12" y="14"/>
                    </a:lnTo>
                    <a:lnTo>
                      <a:pt x="11" y="34"/>
                    </a:lnTo>
                    <a:lnTo>
                      <a:pt x="25" y="2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5" name="íṩḻiḋê">
                <a:extLst>
                  <a:ext uri="{FF2B5EF4-FFF2-40B4-BE49-F238E27FC236}">
                    <a16:creationId xmlns:a16="http://schemas.microsoft.com/office/drawing/2014/main" id="{53F0F292-C113-4295-A050-9973F6D5EAAE}"/>
                  </a:ext>
                </a:extLst>
              </p:cNvPr>
              <p:cNvSpPr/>
              <p:nvPr/>
            </p:nvSpPr>
            <p:spPr bwMode="auto">
              <a:xfrm>
                <a:off x="2714522" y="5990228"/>
                <a:ext cx="92075" cy="101600"/>
              </a:xfrm>
              <a:custGeom>
                <a:avLst/>
                <a:gdLst>
                  <a:gd name="T0" fmla="*/ 21 w 58"/>
                  <a:gd name="T1" fmla="*/ 64 h 64"/>
                  <a:gd name="T2" fmla="*/ 0 w 58"/>
                  <a:gd name="T3" fmla="*/ 17 h 64"/>
                  <a:gd name="T4" fmla="*/ 9 w 58"/>
                  <a:gd name="T5" fmla="*/ 12 h 64"/>
                  <a:gd name="T6" fmla="*/ 43 w 58"/>
                  <a:gd name="T7" fmla="*/ 36 h 64"/>
                  <a:gd name="T8" fmla="*/ 29 w 58"/>
                  <a:gd name="T9" fmla="*/ 4 h 64"/>
                  <a:gd name="T10" fmla="*/ 37 w 58"/>
                  <a:gd name="T11" fmla="*/ 0 h 64"/>
                  <a:gd name="T12" fmla="*/ 58 w 58"/>
                  <a:gd name="T13" fmla="*/ 46 h 64"/>
                  <a:gd name="T14" fmla="*/ 49 w 58"/>
                  <a:gd name="T15" fmla="*/ 51 h 64"/>
                  <a:gd name="T16" fmla="*/ 16 w 58"/>
                  <a:gd name="T17" fmla="*/ 29 h 64"/>
                  <a:gd name="T18" fmla="*/ 30 w 58"/>
                  <a:gd name="T19" fmla="*/ 59 h 64"/>
                  <a:gd name="T20" fmla="*/ 21 w 58"/>
                  <a:gd name="T21" fmla="*/ 64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8" h="64">
                    <a:moveTo>
                      <a:pt x="21" y="64"/>
                    </a:moveTo>
                    <a:lnTo>
                      <a:pt x="0" y="17"/>
                    </a:lnTo>
                    <a:lnTo>
                      <a:pt x="9" y="12"/>
                    </a:lnTo>
                    <a:lnTo>
                      <a:pt x="43" y="36"/>
                    </a:lnTo>
                    <a:lnTo>
                      <a:pt x="29" y="4"/>
                    </a:lnTo>
                    <a:lnTo>
                      <a:pt x="37" y="0"/>
                    </a:lnTo>
                    <a:lnTo>
                      <a:pt x="58" y="46"/>
                    </a:lnTo>
                    <a:lnTo>
                      <a:pt x="49" y="51"/>
                    </a:lnTo>
                    <a:lnTo>
                      <a:pt x="16" y="29"/>
                    </a:lnTo>
                    <a:lnTo>
                      <a:pt x="30" y="59"/>
                    </a:lnTo>
                    <a:lnTo>
                      <a:pt x="21" y="6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6" name="îṧľíḍe">
                <a:extLst>
                  <a:ext uri="{FF2B5EF4-FFF2-40B4-BE49-F238E27FC236}">
                    <a16:creationId xmlns:a16="http://schemas.microsoft.com/office/drawing/2014/main" id="{EF0CE8B3-5001-4735-AB9B-76CDD3E42DC9}"/>
                  </a:ext>
                </a:extLst>
              </p:cNvPr>
              <p:cNvSpPr/>
              <p:nvPr/>
            </p:nvSpPr>
            <p:spPr bwMode="auto">
              <a:xfrm>
                <a:off x="2781197" y="5963240"/>
                <a:ext cx="85725" cy="95250"/>
              </a:xfrm>
              <a:custGeom>
                <a:avLst/>
                <a:gdLst>
                  <a:gd name="T0" fmla="*/ 0 w 47"/>
                  <a:gd name="T1" fmla="*/ 13 h 51"/>
                  <a:gd name="T2" fmla="*/ 14 w 47"/>
                  <a:gd name="T3" fmla="*/ 4 h 51"/>
                  <a:gd name="T4" fmla="*/ 22 w 47"/>
                  <a:gd name="T5" fmla="*/ 1 h 51"/>
                  <a:gd name="T6" fmla="*/ 29 w 47"/>
                  <a:gd name="T7" fmla="*/ 1 h 51"/>
                  <a:gd name="T8" fmla="*/ 37 w 47"/>
                  <a:gd name="T9" fmla="*/ 5 h 51"/>
                  <a:gd name="T10" fmla="*/ 43 w 47"/>
                  <a:gd name="T11" fmla="*/ 14 h 51"/>
                  <a:gd name="T12" fmla="*/ 47 w 47"/>
                  <a:gd name="T13" fmla="*/ 22 h 51"/>
                  <a:gd name="T14" fmla="*/ 46 w 47"/>
                  <a:gd name="T15" fmla="*/ 31 h 51"/>
                  <a:gd name="T16" fmla="*/ 43 w 47"/>
                  <a:gd name="T17" fmla="*/ 38 h 51"/>
                  <a:gd name="T18" fmla="*/ 36 w 47"/>
                  <a:gd name="T19" fmla="*/ 42 h 51"/>
                  <a:gd name="T20" fmla="*/ 22 w 47"/>
                  <a:gd name="T21" fmla="*/ 51 h 51"/>
                  <a:gd name="T22" fmla="*/ 0 w 47"/>
                  <a:gd name="T23" fmla="*/ 13 h 51"/>
                  <a:gd name="T24" fmla="*/ 11 w 47"/>
                  <a:gd name="T25" fmla="*/ 15 h 51"/>
                  <a:gd name="T26" fmla="*/ 26 w 47"/>
                  <a:gd name="T27" fmla="*/ 40 h 51"/>
                  <a:gd name="T28" fmla="*/ 32 w 47"/>
                  <a:gd name="T29" fmla="*/ 37 h 51"/>
                  <a:gd name="T30" fmla="*/ 36 w 47"/>
                  <a:gd name="T31" fmla="*/ 33 h 51"/>
                  <a:gd name="T32" fmla="*/ 38 w 47"/>
                  <a:gd name="T33" fmla="*/ 30 h 51"/>
                  <a:gd name="T34" fmla="*/ 38 w 47"/>
                  <a:gd name="T35" fmla="*/ 25 h 51"/>
                  <a:gd name="T36" fmla="*/ 35 w 47"/>
                  <a:gd name="T37" fmla="*/ 18 h 51"/>
                  <a:gd name="T38" fmla="*/ 30 w 47"/>
                  <a:gd name="T39" fmla="*/ 11 h 51"/>
                  <a:gd name="T40" fmla="*/ 26 w 47"/>
                  <a:gd name="T41" fmla="*/ 9 h 51"/>
                  <a:gd name="T42" fmla="*/ 21 w 47"/>
                  <a:gd name="T43" fmla="*/ 9 h 51"/>
                  <a:gd name="T44" fmla="*/ 15 w 47"/>
                  <a:gd name="T45" fmla="*/ 13 h 51"/>
                  <a:gd name="T46" fmla="*/ 11 w 47"/>
                  <a:gd name="T47" fmla="*/ 15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47" h="51">
                    <a:moveTo>
                      <a:pt x="0" y="13"/>
                    </a:moveTo>
                    <a:cubicBezTo>
                      <a:pt x="14" y="4"/>
                      <a:pt x="14" y="4"/>
                      <a:pt x="14" y="4"/>
                    </a:cubicBezTo>
                    <a:cubicBezTo>
                      <a:pt x="17" y="3"/>
                      <a:pt x="20" y="1"/>
                      <a:pt x="22" y="1"/>
                    </a:cubicBezTo>
                    <a:cubicBezTo>
                      <a:pt x="24" y="0"/>
                      <a:pt x="27" y="0"/>
                      <a:pt x="29" y="1"/>
                    </a:cubicBezTo>
                    <a:cubicBezTo>
                      <a:pt x="32" y="2"/>
                      <a:pt x="34" y="3"/>
                      <a:pt x="37" y="5"/>
                    </a:cubicBezTo>
                    <a:cubicBezTo>
                      <a:pt x="39" y="7"/>
                      <a:pt x="41" y="10"/>
                      <a:pt x="43" y="14"/>
                    </a:cubicBezTo>
                    <a:cubicBezTo>
                      <a:pt x="45" y="17"/>
                      <a:pt x="46" y="20"/>
                      <a:pt x="47" y="22"/>
                    </a:cubicBezTo>
                    <a:cubicBezTo>
                      <a:pt x="47" y="26"/>
                      <a:pt x="47" y="29"/>
                      <a:pt x="46" y="31"/>
                    </a:cubicBezTo>
                    <a:cubicBezTo>
                      <a:pt x="46" y="34"/>
                      <a:pt x="45" y="36"/>
                      <a:pt x="43" y="38"/>
                    </a:cubicBezTo>
                    <a:cubicBezTo>
                      <a:pt x="41" y="39"/>
                      <a:pt x="39" y="41"/>
                      <a:pt x="36" y="42"/>
                    </a:cubicBezTo>
                    <a:cubicBezTo>
                      <a:pt x="22" y="51"/>
                      <a:pt x="22" y="51"/>
                      <a:pt x="22" y="51"/>
                    </a:cubicBezTo>
                    <a:lnTo>
                      <a:pt x="0" y="13"/>
                    </a:lnTo>
                    <a:close/>
                    <a:moveTo>
                      <a:pt x="11" y="15"/>
                    </a:moveTo>
                    <a:cubicBezTo>
                      <a:pt x="26" y="40"/>
                      <a:pt x="26" y="40"/>
                      <a:pt x="26" y="40"/>
                    </a:cubicBezTo>
                    <a:cubicBezTo>
                      <a:pt x="32" y="37"/>
                      <a:pt x="32" y="37"/>
                      <a:pt x="32" y="37"/>
                    </a:cubicBezTo>
                    <a:cubicBezTo>
                      <a:pt x="34" y="35"/>
                      <a:pt x="35" y="34"/>
                      <a:pt x="36" y="33"/>
                    </a:cubicBezTo>
                    <a:cubicBezTo>
                      <a:pt x="37" y="32"/>
                      <a:pt x="38" y="31"/>
                      <a:pt x="38" y="30"/>
                    </a:cubicBezTo>
                    <a:cubicBezTo>
                      <a:pt x="39" y="29"/>
                      <a:pt x="39" y="27"/>
                      <a:pt x="38" y="25"/>
                    </a:cubicBezTo>
                    <a:cubicBezTo>
                      <a:pt x="38" y="23"/>
                      <a:pt x="37" y="21"/>
                      <a:pt x="35" y="18"/>
                    </a:cubicBezTo>
                    <a:cubicBezTo>
                      <a:pt x="33" y="15"/>
                      <a:pt x="32" y="13"/>
                      <a:pt x="30" y="11"/>
                    </a:cubicBezTo>
                    <a:cubicBezTo>
                      <a:pt x="29" y="10"/>
                      <a:pt x="27" y="9"/>
                      <a:pt x="26" y="9"/>
                    </a:cubicBezTo>
                    <a:cubicBezTo>
                      <a:pt x="25" y="9"/>
                      <a:pt x="23" y="9"/>
                      <a:pt x="21" y="9"/>
                    </a:cubicBezTo>
                    <a:cubicBezTo>
                      <a:pt x="20" y="10"/>
                      <a:pt x="18" y="11"/>
                      <a:pt x="15" y="13"/>
                    </a:cubicBezTo>
                    <a:lnTo>
                      <a:pt x="11" y="1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7" name="ïṩḻiḍe">
                <a:extLst>
                  <a:ext uri="{FF2B5EF4-FFF2-40B4-BE49-F238E27FC236}">
                    <a16:creationId xmlns:a16="http://schemas.microsoft.com/office/drawing/2014/main" id="{BA623EC1-9C1E-4529-8D63-C79DC3314DCE}"/>
                  </a:ext>
                </a:extLst>
              </p:cNvPr>
              <p:cNvSpPr/>
              <p:nvPr/>
            </p:nvSpPr>
            <p:spPr bwMode="auto">
              <a:xfrm>
                <a:off x="2876447" y="5888628"/>
                <a:ext cx="80963" cy="88900"/>
              </a:xfrm>
              <a:custGeom>
                <a:avLst/>
                <a:gdLst>
                  <a:gd name="T0" fmla="*/ 43 w 51"/>
                  <a:gd name="T1" fmla="*/ 56 h 56"/>
                  <a:gd name="T2" fmla="*/ 16 w 51"/>
                  <a:gd name="T3" fmla="*/ 22 h 56"/>
                  <a:gd name="T4" fmla="*/ 5 w 51"/>
                  <a:gd name="T5" fmla="*/ 31 h 56"/>
                  <a:gd name="T6" fmla="*/ 0 w 51"/>
                  <a:gd name="T7" fmla="*/ 25 h 56"/>
                  <a:gd name="T8" fmla="*/ 31 w 51"/>
                  <a:gd name="T9" fmla="*/ 0 h 56"/>
                  <a:gd name="T10" fmla="*/ 37 w 51"/>
                  <a:gd name="T11" fmla="*/ 7 h 56"/>
                  <a:gd name="T12" fmla="*/ 24 w 51"/>
                  <a:gd name="T13" fmla="*/ 16 h 56"/>
                  <a:gd name="T14" fmla="*/ 51 w 51"/>
                  <a:gd name="T15" fmla="*/ 49 h 56"/>
                  <a:gd name="T16" fmla="*/ 43 w 51"/>
                  <a:gd name="T17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1" h="56">
                    <a:moveTo>
                      <a:pt x="43" y="56"/>
                    </a:moveTo>
                    <a:lnTo>
                      <a:pt x="16" y="22"/>
                    </a:lnTo>
                    <a:lnTo>
                      <a:pt x="5" y="31"/>
                    </a:lnTo>
                    <a:lnTo>
                      <a:pt x="0" y="25"/>
                    </a:lnTo>
                    <a:lnTo>
                      <a:pt x="31" y="0"/>
                    </a:lnTo>
                    <a:lnTo>
                      <a:pt x="37" y="7"/>
                    </a:lnTo>
                    <a:lnTo>
                      <a:pt x="24" y="16"/>
                    </a:lnTo>
                    <a:lnTo>
                      <a:pt x="51" y="49"/>
                    </a:lnTo>
                    <a:lnTo>
                      <a:pt x="43" y="5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8" name="íśļïḓè">
                <a:extLst>
                  <a:ext uri="{FF2B5EF4-FFF2-40B4-BE49-F238E27FC236}">
                    <a16:creationId xmlns:a16="http://schemas.microsoft.com/office/drawing/2014/main" id="{DB374ABA-8B12-4154-8655-E03E48FC4653}"/>
                  </a:ext>
                </a:extLst>
              </p:cNvPr>
              <p:cNvSpPr/>
              <p:nvPr/>
            </p:nvSpPr>
            <p:spPr bwMode="auto">
              <a:xfrm>
                <a:off x="2925659" y="5845765"/>
                <a:ext cx="101600" cy="100013"/>
              </a:xfrm>
              <a:custGeom>
                <a:avLst/>
                <a:gdLst>
                  <a:gd name="T0" fmla="*/ 36 w 64"/>
                  <a:gd name="T1" fmla="*/ 63 h 63"/>
                  <a:gd name="T2" fmla="*/ 0 w 64"/>
                  <a:gd name="T3" fmla="*/ 26 h 63"/>
                  <a:gd name="T4" fmla="*/ 28 w 64"/>
                  <a:gd name="T5" fmla="*/ 0 h 63"/>
                  <a:gd name="T6" fmla="*/ 34 w 64"/>
                  <a:gd name="T7" fmla="*/ 6 h 63"/>
                  <a:gd name="T8" fmla="*/ 14 w 64"/>
                  <a:gd name="T9" fmla="*/ 26 h 63"/>
                  <a:gd name="T10" fmla="*/ 22 w 64"/>
                  <a:gd name="T11" fmla="*/ 34 h 63"/>
                  <a:gd name="T12" fmla="*/ 41 w 64"/>
                  <a:gd name="T13" fmla="*/ 16 h 63"/>
                  <a:gd name="T14" fmla="*/ 47 w 64"/>
                  <a:gd name="T15" fmla="*/ 22 h 63"/>
                  <a:gd name="T16" fmla="*/ 28 w 64"/>
                  <a:gd name="T17" fmla="*/ 39 h 63"/>
                  <a:gd name="T18" fmla="*/ 38 w 64"/>
                  <a:gd name="T19" fmla="*/ 50 h 63"/>
                  <a:gd name="T20" fmla="*/ 58 w 64"/>
                  <a:gd name="T21" fmla="*/ 30 h 63"/>
                  <a:gd name="T22" fmla="*/ 64 w 64"/>
                  <a:gd name="T23" fmla="*/ 36 h 63"/>
                  <a:gd name="T24" fmla="*/ 36 w 64"/>
                  <a:gd name="T25" fmla="*/ 63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4" h="63">
                    <a:moveTo>
                      <a:pt x="36" y="63"/>
                    </a:moveTo>
                    <a:lnTo>
                      <a:pt x="0" y="26"/>
                    </a:lnTo>
                    <a:lnTo>
                      <a:pt x="28" y="0"/>
                    </a:lnTo>
                    <a:lnTo>
                      <a:pt x="34" y="6"/>
                    </a:lnTo>
                    <a:lnTo>
                      <a:pt x="14" y="26"/>
                    </a:lnTo>
                    <a:lnTo>
                      <a:pt x="22" y="34"/>
                    </a:lnTo>
                    <a:lnTo>
                      <a:pt x="41" y="16"/>
                    </a:lnTo>
                    <a:lnTo>
                      <a:pt x="47" y="22"/>
                    </a:lnTo>
                    <a:lnTo>
                      <a:pt x="28" y="39"/>
                    </a:lnTo>
                    <a:lnTo>
                      <a:pt x="38" y="50"/>
                    </a:lnTo>
                    <a:lnTo>
                      <a:pt x="58" y="30"/>
                    </a:lnTo>
                    <a:lnTo>
                      <a:pt x="64" y="36"/>
                    </a:lnTo>
                    <a:lnTo>
                      <a:pt x="36" y="6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9" name="íṩḻîde">
                <a:extLst>
                  <a:ext uri="{FF2B5EF4-FFF2-40B4-BE49-F238E27FC236}">
                    <a16:creationId xmlns:a16="http://schemas.microsoft.com/office/drawing/2014/main" id="{BC867088-83E6-494A-9D29-03CBFE3EAE18}"/>
                  </a:ext>
                </a:extLst>
              </p:cNvPr>
              <p:cNvSpPr/>
              <p:nvPr/>
            </p:nvSpPr>
            <p:spPr bwMode="auto">
              <a:xfrm>
                <a:off x="2985984" y="5801315"/>
                <a:ext cx="82550" cy="80963"/>
              </a:xfrm>
              <a:custGeom>
                <a:avLst/>
                <a:gdLst>
                  <a:gd name="T0" fmla="*/ 34 w 45"/>
                  <a:gd name="T1" fmla="*/ 19 h 44"/>
                  <a:gd name="T2" fmla="*/ 41 w 45"/>
                  <a:gd name="T3" fmla="*/ 14 h 44"/>
                  <a:gd name="T4" fmla="*/ 45 w 45"/>
                  <a:gd name="T5" fmla="*/ 26 h 44"/>
                  <a:gd name="T6" fmla="*/ 40 w 45"/>
                  <a:gd name="T7" fmla="*/ 37 h 44"/>
                  <a:gd name="T8" fmla="*/ 26 w 45"/>
                  <a:gd name="T9" fmla="*/ 44 h 44"/>
                  <a:gd name="T10" fmla="*/ 10 w 45"/>
                  <a:gd name="T11" fmla="*/ 38 h 44"/>
                  <a:gd name="T12" fmla="*/ 1 w 45"/>
                  <a:gd name="T13" fmla="*/ 22 h 44"/>
                  <a:gd name="T14" fmla="*/ 6 w 45"/>
                  <a:gd name="T15" fmla="*/ 7 h 44"/>
                  <a:gd name="T16" fmla="*/ 18 w 45"/>
                  <a:gd name="T17" fmla="*/ 0 h 44"/>
                  <a:gd name="T18" fmla="*/ 27 w 45"/>
                  <a:gd name="T19" fmla="*/ 2 h 44"/>
                  <a:gd name="T20" fmla="*/ 23 w 45"/>
                  <a:gd name="T21" fmla="*/ 10 h 44"/>
                  <a:gd name="T22" fmla="*/ 17 w 45"/>
                  <a:gd name="T23" fmla="*/ 9 h 44"/>
                  <a:gd name="T24" fmla="*/ 11 w 45"/>
                  <a:gd name="T25" fmla="*/ 12 h 44"/>
                  <a:gd name="T26" fmla="*/ 9 w 45"/>
                  <a:gd name="T27" fmla="*/ 21 h 44"/>
                  <a:gd name="T28" fmla="*/ 15 w 45"/>
                  <a:gd name="T29" fmla="*/ 30 h 44"/>
                  <a:gd name="T30" fmla="*/ 26 w 45"/>
                  <a:gd name="T31" fmla="*/ 36 h 44"/>
                  <a:gd name="T32" fmla="*/ 34 w 45"/>
                  <a:gd name="T33" fmla="*/ 32 h 44"/>
                  <a:gd name="T34" fmla="*/ 36 w 45"/>
                  <a:gd name="T35" fmla="*/ 26 h 44"/>
                  <a:gd name="T36" fmla="*/ 34 w 45"/>
                  <a:gd name="T37" fmla="*/ 19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5" h="44">
                    <a:moveTo>
                      <a:pt x="34" y="19"/>
                    </a:moveTo>
                    <a:cubicBezTo>
                      <a:pt x="41" y="14"/>
                      <a:pt x="41" y="14"/>
                      <a:pt x="41" y="14"/>
                    </a:cubicBezTo>
                    <a:cubicBezTo>
                      <a:pt x="44" y="18"/>
                      <a:pt x="45" y="22"/>
                      <a:pt x="45" y="26"/>
                    </a:cubicBezTo>
                    <a:cubicBezTo>
                      <a:pt x="45" y="30"/>
                      <a:pt x="43" y="34"/>
                      <a:pt x="40" y="37"/>
                    </a:cubicBezTo>
                    <a:cubicBezTo>
                      <a:pt x="36" y="42"/>
                      <a:pt x="31" y="44"/>
                      <a:pt x="26" y="44"/>
                    </a:cubicBezTo>
                    <a:cubicBezTo>
                      <a:pt x="21" y="44"/>
                      <a:pt x="15" y="42"/>
                      <a:pt x="10" y="38"/>
                    </a:cubicBezTo>
                    <a:cubicBezTo>
                      <a:pt x="4" y="33"/>
                      <a:pt x="1" y="28"/>
                      <a:pt x="1" y="22"/>
                    </a:cubicBezTo>
                    <a:cubicBezTo>
                      <a:pt x="0" y="17"/>
                      <a:pt x="2" y="12"/>
                      <a:pt x="6" y="7"/>
                    </a:cubicBezTo>
                    <a:cubicBezTo>
                      <a:pt x="10" y="3"/>
                      <a:pt x="14" y="1"/>
                      <a:pt x="18" y="0"/>
                    </a:cubicBezTo>
                    <a:cubicBezTo>
                      <a:pt x="21" y="0"/>
                      <a:pt x="24" y="1"/>
                      <a:pt x="27" y="2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1" y="9"/>
                      <a:pt x="19" y="9"/>
                      <a:pt x="17" y="9"/>
                    </a:cubicBezTo>
                    <a:cubicBezTo>
                      <a:pt x="15" y="9"/>
                      <a:pt x="13" y="11"/>
                      <a:pt x="11" y="12"/>
                    </a:cubicBezTo>
                    <a:cubicBezTo>
                      <a:pt x="9" y="15"/>
                      <a:pt x="8" y="18"/>
                      <a:pt x="9" y="21"/>
                    </a:cubicBezTo>
                    <a:cubicBezTo>
                      <a:pt x="9" y="24"/>
                      <a:pt x="12" y="27"/>
                      <a:pt x="15" y="30"/>
                    </a:cubicBezTo>
                    <a:cubicBezTo>
                      <a:pt x="20" y="34"/>
                      <a:pt x="23" y="36"/>
                      <a:pt x="26" y="36"/>
                    </a:cubicBezTo>
                    <a:cubicBezTo>
                      <a:pt x="29" y="36"/>
                      <a:pt x="32" y="35"/>
                      <a:pt x="34" y="32"/>
                    </a:cubicBezTo>
                    <a:cubicBezTo>
                      <a:pt x="36" y="31"/>
                      <a:pt x="36" y="29"/>
                      <a:pt x="36" y="26"/>
                    </a:cubicBezTo>
                    <a:cubicBezTo>
                      <a:pt x="36" y="24"/>
                      <a:pt x="35" y="22"/>
                      <a:pt x="34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0" name="îŝḷïḓê">
                <a:extLst>
                  <a:ext uri="{FF2B5EF4-FFF2-40B4-BE49-F238E27FC236}">
                    <a16:creationId xmlns:a16="http://schemas.microsoft.com/office/drawing/2014/main" id="{EDCEE305-D23E-4AEE-8951-33B339879B8B}"/>
                  </a:ext>
                </a:extLst>
              </p:cNvPr>
              <p:cNvSpPr/>
              <p:nvPr/>
            </p:nvSpPr>
            <p:spPr bwMode="auto">
              <a:xfrm>
                <a:off x="3022497" y="5733053"/>
                <a:ext cx="103188" cy="101600"/>
              </a:xfrm>
              <a:custGeom>
                <a:avLst/>
                <a:gdLst>
                  <a:gd name="T0" fmla="*/ 42 w 65"/>
                  <a:gd name="T1" fmla="*/ 64 h 64"/>
                  <a:gd name="T2" fmla="*/ 0 w 65"/>
                  <a:gd name="T3" fmla="*/ 34 h 64"/>
                  <a:gd name="T4" fmla="*/ 6 w 65"/>
                  <a:gd name="T5" fmla="*/ 26 h 64"/>
                  <a:gd name="T6" fmla="*/ 22 w 65"/>
                  <a:gd name="T7" fmla="*/ 37 h 64"/>
                  <a:gd name="T8" fmla="*/ 33 w 65"/>
                  <a:gd name="T9" fmla="*/ 21 h 64"/>
                  <a:gd name="T10" fmla="*/ 17 w 65"/>
                  <a:gd name="T11" fmla="*/ 9 h 64"/>
                  <a:gd name="T12" fmla="*/ 23 w 65"/>
                  <a:gd name="T13" fmla="*/ 0 h 64"/>
                  <a:gd name="T14" fmla="*/ 65 w 65"/>
                  <a:gd name="T15" fmla="*/ 30 h 64"/>
                  <a:gd name="T16" fmla="*/ 59 w 65"/>
                  <a:gd name="T17" fmla="*/ 38 h 64"/>
                  <a:gd name="T18" fmla="*/ 40 w 65"/>
                  <a:gd name="T19" fmla="*/ 26 h 64"/>
                  <a:gd name="T20" fmla="*/ 29 w 65"/>
                  <a:gd name="T21" fmla="*/ 42 h 64"/>
                  <a:gd name="T22" fmla="*/ 47 w 65"/>
                  <a:gd name="T23" fmla="*/ 55 h 64"/>
                  <a:gd name="T24" fmla="*/ 42 w 65"/>
                  <a:gd name="T25" fmla="*/ 64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5" h="64">
                    <a:moveTo>
                      <a:pt x="42" y="64"/>
                    </a:moveTo>
                    <a:lnTo>
                      <a:pt x="0" y="34"/>
                    </a:lnTo>
                    <a:lnTo>
                      <a:pt x="6" y="26"/>
                    </a:lnTo>
                    <a:lnTo>
                      <a:pt x="22" y="37"/>
                    </a:lnTo>
                    <a:lnTo>
                      <a:pt x="33" y="21"/>
                    </a:lnTo>
                    <a:lnTo>
                      <a:pt x="17" y="9"/>
                    </a:lnTo>
                    <a:lnTo>
                      <a:pt x="23" y="0"/>
                    </a:lnTo>
                    <a:lnTo>
                      <a:pt x="65" y="30"/>
                    </a:lnTo>
                    <a:lnTo>
                      <a:pt x="59" y="38"/>
                    </a:lnTo>
                    <a:lnTo>
                      <a:pt x="40" y="26"/>
                    </a:lnTo>
                    <a:lnTo>
                      <a:pt x="29" y="42"/>
                    </a:lnTo>
                    <a:lnTo>
                      <a:pt x="47" y="55"/>
                    </a:lnTo>
                    <a:lnTo>
                      <a:pt x="42" y="6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1" name="îşḷîḑe">
                <a:extLst>
                  <a:ext uri="{FF2B5EF4-FFF2-40B4-BE49-F238E27FC236}">
                    <a16:creationId xmlns:a16="http://schemas.microsoft.com/office/drawing/2014/main" id="{F38F35DE-EE68-4EB5-ACB7-B917F71D75FB}"/>
                  </a:ext>
                </a:extLst>
              </p:cNvPr>
              <p:cNvSpPr/>
              <p:nvPr/>
            </p:nvSpPr>
            <p:spPr bwMode="auto">
              <a:xfrm>
                <a:off x="3062184" y="5672728"/>
                <a:ext cx="103188" cy="95250"/>
              </a:xfrm>
              <a:custGeom>
                <a:avLst/>
                <a:gdLst>
                  <a:gd name="T0" fmla="*/ 44 w 65"/>
                  <a:gd name="T1" fmla="*/ 60 h 60"/>
                  <a:gd name="T2" fmla="*/ 0 w 65"/>
                  <a:gd name="T3" fmla="*/ 34 h 60"/>
                  <a:gd name="T4" fmla="*/ 5 w 65"/>
                  <a:gd name="T5" fmla="*/ 26 h 60"/>
                  <a:gd name="T6" fmla="*/ 46 w 65"/>
                  <a:gd name="T7" fmla="*/ 24 h 60"/>
                  <a:gd name="T8" fmla="*/ 15 w 65"/>
                  <a:gd name="T9" fmla="*/ 8 h 60"/>
                  <a:gd name="T10" fmla="*/ 20 w 65"/>
                  <a:gd name="T11" fmla="*/ 0 h 60"/>
                  <a:gd name="T12" fmla="*/ 65 w 65"/>
                  <a:gd name="T13" fmla="*/ 24 h 60"/>
                  <a:gd name="T14" fmla="*/ 59 w 65"/>
                  <a:gd name="T15" fmla="*/ 33 h 60"/>
                  <a:gd name="T16" fmla="*/ 20 w 65"/>
                  <a:gd name="T17" fmla="*/ 34 h 60"/>
                  <a:gd name="T18" fmla="*/ 49 w 65"/>
                  <a:gd name="T19" fmla="*/ 52 h 60"/>
                  <a:gd name="T20" fmla="*/ 44 w 65"/>
                  <a:gd name="T21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5" h="60">
                    <a:moveTo>
                      <a:pt x="44" y="60"/>
                    </a:moveTo>
                    <a:lnTo>
                      <a:pt x="0" y="34"/>
                    </a:lnTo>
                    <a:lnTo>
                      <a:pt x="5" y="26"/>
                    </a:lnTo>
                    <a:lnTo>
                      <a:pt x="46" y="24"/>
                    </a:lnTo>
                    <a:lnTo>
                      <a:pt x="15" y="8"/>
                    </a:lnTo>
                    <a:lnTo>
                      <a:pt x="20" y="0"/>
                    </a:lnTo>
                    <a:lnTo>
                      <a:pt x="65" y="24"/>
                    </a:lnTo>
                    <a:lnTo>
                      <a:pt x="59" y="33"/>
                    </a:lnTo>
                    <a:lnTo>
                      <a:pt x="20" y="34"/>
                    </a:lnTo>
                    <a:lnTo>
                      <a:pt x="49" y="52"/>
                    </a:lnTo>
                    <a:lnTo>
                      <a:pt x="44" y="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2" name="îşḷïḋê">
                <a:extLst>
                  <a:ext uri="{FF2B5EF4-FFF2-40B4-BE49-F238E27FC236}">
                    <a16:creationId xmlns:a16="http://schemas.microsoft.com/office/drawing/2014/main" id="{CFCC4273-D1E7-4D69-9C13-E3B6C708DA9A}"/>
                  </a:ext>
                </a:extLst>
              </p:cNvPr>
              <p:cNvSpPr/>
              <p:nvPr/>
            </p:nvSpPr>
            <p:spPr bwMode="auto">
              <a:xfrm>
                <a:off x="3106634" y="5606053"/>
                <a:ext cx="87313" cy="84138"/>
              </a:xfrm>
              <a:custGeom>
                <a:avLst/>
                <a:gdLst>
                  <a:gd name="T0" fmla="*/ 15 w 47"/>
                  <a:gd name="T1" fmla="*/ 43 h 46"/>
                  <a:gd name="T2" fmla="*/ 5 w 47"/>
                  <a:gd name="T3" fmla="*/ 36 h 46"/>
                  <a:gd name="T4" fmla="*/ 2 w 47"/>
                  <a:gd name="T5" fmla="*/ 30 h 46"/>
                  <a:gd name="T6" fmla="*/ 0 w 47"/>
                  <a:gd name="T7" fmla="*/ 23 h 46"/>
                  <a:gd name="T8" fmla="*/ 2 w 47"/>
                  <a:gd name="T9" fmla="*/ 14 h 46"/>
                  <a:gd name="T10" fmla="*/ 14 w 47"/>
                  <a:gd name="T11" fmla="*/ 2 h 46"/>
                  <a:gd name="T12" fmla="*/ 32 w 47"/>
                  <a:gd name="T13" fmla="*/ 3 h 46"/>
                  <a:gd name="T14" fmla="*/ 45 w 47"/>
                  <a:gd name="T15" fmla="*/ 15 h 46"/>
                  <a:gd name="T16" fmla="*/ 44 w 47"/>
                  <a:gd name="T17" fmla="*/ 32 h 46"/>
                  <a:gd name="T18" fmla="*/ 32 w 47"/>
                  <a:gd name="T19" fmla="*/ 44 h 46"/>
                  <a:gd name="T20" fmla="*/ 15 w 47"/>
                  <a:gd name="T21" fmla="*/ 43 h 46"/>
                  <a:gd name="T22" fmla="*/ 18 w 47"/>
                  <a:gd name="T23" fmla="*/ 34 h 46"/>
                  <a:gd name="T24" fmla="*/ 30 w 47"/>
                  <a:gd name="T25" fmla="*/ 35 h 46"/>
                  <a:gd name="T26" fmla="*/ 37 w 47"/>
                  <a:gd name="T27" fmla="*/ 29 h 46"/>
                  <a:gd name="T28" fmla="*/ 37 w 47"/>
                  <a:gd name="T29" fmla="*/ 19 h 46"/>
                  <a:gd name="T30" fmla="*/ 28 w 47"/>
                  <a:gd name="T31" fmla="*/ 12 h 46"/>
                  <a:gd name="T32" fmla="*/ 16 w 47"/>
                  <a:gd name="T33" fmla="*/ 10 h 46"/>
                  <a:gd name="T34" fmla="*/ 9 w 47"/>
                  <a:gd name="T35" fmla="*/ 17 h 46"/>
                  <a:gd name="T36" fmla="*/ 9 w 47"/>
                  <a:gd name="T37" fmla="*/ 27 h 46"/>
                  <a:gd name="T38" fmla="*/ 18 w 47"/>
                  <a:gd name="T39" fmla="*/ 3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7" h="46">
                    <a:moveTo>
                      <a:pt x="15" y="43"/>
                    </a:moveTo>
                    <a:cubicBezTo>
                      <a:pt x="11" y="41"/>
                      <a:pt x="8" y="39"/>
                      <a:pt x="5" y="36"/>
                    </a:cubicBezTo>
                    <a:cubicBezTo>
                      <a:pt x="4" y="34"/>
                      <a:pt x="2" y="32"/>
                      <a:pt x="2" y="30"/>
                    </a:cubicBezTo>
                    <a:cubicBezTo>
                      <a:pt x="1" y="28"/>
                      <a:pt x="0" y="26"/>
                      <a:pt x="0" y="23"/>
                    </a:cubicBezTo>
                    <a:cubicBezTo>
                      <a:pt x="0" y="20"/>
                      <a:pt x="1" y="17"/>
                      <a:pt x="2" y="14"/>
                    </a:cubicBezTo>
                    <a:cubicBezTo>
                      <a:pt x="5" y="8"/>
                      <a:pt x="9" y="4"/>
                      <a:pt x="14" y="2"/>
                    </a:cubicBezTo>
                    <a:cubicBezTo>
                      <a:pt x="19" y="0"/>
                      <a:pt x="25" y="1"/>
                      <a:pt x="32" y="3"/>
                    </a:cubicBezTo>
                    <a:cubicBezTo>
                      <a:pt x="38" y="6"/>
                      <a:pt x="43" y="10"/>
                      <a:pt x="45" y="15"/>
                    </a:cubicBezTo>
                    <a:cubicBezTo>
                      <a:pt x="47" y="21"/>
                      <a:pt x="47" y="26"/>
                      <a:pt x="44" y="32"/>
                    </a:cubicBezTo>
                    <a:cubicBezTo>
                      <a:pt x="41" y="38"/>
                      <a:pt x="38" y="42"/>
                      <a:pt x="32" y="44"/>
                    </a:cubicBezTo>
                    <a:cubicBezTo>
                      <a:pt x="27" y="46"/>
                      <a:pt x="21" y="45"/>
                      <a:pt x="15" y="43"/>
                    </a:cubicBezTo>
                    <a:close/>
                    <a:moveTo>
                      <a:pt x="18" y="34"/>
                    </a:moveTo>
                    <a:cubicBezTo>
                      <a:pt x="23" y="36"/>
                      <a:pt x="27" y="37"/>
                      <a:pt x="30" y="35"/>
                    </a:cubicBezTo>
                    <a:cubicBezTo>
                      <a:pt x="33" y="34"/>
                      <a:pt x="36" y="32"/>
                      <a:pt x="37" y="29"/>
                    </a:cubicBezTo>
                    <a:cubicBezTo>
                      <a:pt x="39" y="26"/>
                      <a:pt x="39" y="23"/>
                      <a:pt x="37" y="19"/>
                    </a:cubicBezTo>
                    <a:cubicBezTo>
                      <a:pt x="36" y="16"/>
                      <a:pt x="33" y="14"/>
                      <a:pt x="28" y="12"/>
                    </a:cubicBezTo>
                    <a:cubicBezTo>
                      <a:pt x="23" y="10"/>
                      <a:pt x="19" y="9"/>
                      <a:pt x="16" y="10"/>
                    </a:cubicBezTo>
                    <a:cubicBezTo>
                      <a:pt x="13" y="11"/>
                      <a:pt x="11" y="14"/>
                      <a:pt x="9" y="17"/>
                    </a:cubicBezTo>
                    <a:cubicBezTo>
                      <a:pt x="8" y="20"/>
                      <a:pt x="8" y="23"/>
                      <a:pt x="9" y="27"/>
                    </a:cubicBezTo>
                    <a:cubicBezTo>
                      <a:pt x="11" y="30"/>
                      <a:pt x="14" y="32"/>
                      <a:pt x="18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3" name="îṣlïḍè">
                <a:extLst>
                  <a:ext uri="{FF2B5EF4-FFF2-40B4-BE49-F238E27FC236}">
                    <a16:creationId xmlns:a16="http://schemas.microsoft.com/office/drawing/2014/main" id="{583F34FE-564D-43A1-A8A8-99028F1AAC18}"/>
                  </a:ext>
                </a:extLst>
              </p:cNvPr>
              <p:cNvSpPr/>
              <p:nvPr/>
            </p:nvSpPr>
            <p:spPr bwMode="auto">
              <a:xfrm>
                <a:off x="3128859" y="5560015"/>
                <a:ext cx="93663" cy="57150"/>
              </a:xfrm>
              <a:custGeom>
                <a:avLst/>
                <a:gdLst>
                  <a:gd name="T0" fmla="*/ 49 w 59"/>
                  <a:gd name="T1" fmla="*/ 36 h 36"/>
                  <a:gd name="T2" fmla="*/ 0 w 59"/>
                  <a:gd name="T3" fmla="*/ 21 h 36"/>
                  <a:gd name="T4" fmla="*/ 4 w 59"/>
                  <a:gd name="T5" fmla="*/ 10 h 36"/>
                  <a:gd name="T6" fmla="*/ 43 w 59"/>
                  <a:gd name="T7" fmla="*/ 24 h 36"/>
                  <a:gd name="T8" fmla="*/ 51 w 59"/>
                  <a:gd name="T9" fmla="*/ 0 h 36"/>
                  <a:gd name="T10" fmla="*/ 59 w 59"/>
                  <a:gd name="T11" fmla="*/ 2 h 36"/>
                  <a:gd name="T12" fmla="*/ 49 w 59"/>
                  <a:gd name="T13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9" h="36">
                    <a:moveTo>
                      <a:pt x="49" y="36"/>
                    </a:moveTo>
                    <a:lnTo>
                      <a:pt x="0" y="21"/>
                    </a:lnTo>
                    <a:lnTo>
                      <a:pt x="4" y="10"/>
                    </a:lnTo>
                    <a:lnTo>
                      <a:pt x="43" y="24"/>
                    </a:lnTo>
                    <a:lnTo>
                      <a:pt x="51" y="0"/>
                    </a:lnTo>
                    <a:lnTo>
                      <a:pt x="59" y="2"/>
                    </a:lnTo>
                    <a:lnTo>
                      <a:pt x="49" y="3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4" name="ïṩḷîḓê">
                <a:extLst>
                  <a:ext uri="{FF2B5EF4-FFF2-40B4-BE49-F238E27FC236}">
                    <a16:creationId xmlns:a16="http://schemas.microsoft.com/office/drawing/2014/main" id="{C9B10DE5-315F-494B-8DA8-3972607CD4D4}"/>
                  </a:ext>
                </a:extLst>
              </p:cNvPr>
              <p:cNvSpPr/>
              <p:nvPr/>
            </p:nvSpPr>
            <p:spPr bwMode="auto">
              <a:xfrm>
                <a:off x="3152672" y="5469528"/>
                <a:ext cx="85725" cy="80963"/>
              </a:xfrm>
              <a:custGeom>
                <a:avLst/>
                <a:gdLst>
                  <a:gd name="T0" fmla="*/ 18 w 46"/>
                  <a:gd name="T1" fmla="*/ 43 h 44"/>
                  <a:gd name="T2" fmla="*/ 8 w 46"/>
                  <a:gd name="T3" fmla="*/ 38 h 44"/>
                  <a:gd name="T4" fmla="*/ 3 w 46"/>
                  <a:gd name="T5" fmla="*/ 33 h 44"/>
                  <a:gd name="T6" fmla="*/ 0 w 46"/>
                  <a:gd name="T7" fmla="*/ 27 h 44"/>
                  <a:gd name="T8" fmla="*/ 1 w 46"/>
                  <a:gd name="T9" fmla="*/ 17 h 44"/>
                  <a:gd name="T10" fmla="*/ 10 w 46"/>
                  <a:gd name="T11" fmla="*/ 3 h 44"/>
                  <a:gd name="T12" fmla="*/ 28 w 46"/>
                  <a:gd name="T13" fmla="*/ 1 h 44"/>
                  <a:gd name="T14" fmla="*/ 43 w 46"/>
                  <a:gd name="T15" fmla="*/ 11 h 44"/>
                  <a:gd name="T16" fmla="*/ 45 w 46"/>
                  <a:gd name="T17" fmla="*/ 27 h 44"/>
                  <a:gd name="T18" fmla="*/ 36 w 46"/>
                  <a:gd name="T19" fmla="*/ 41 h 44"/>
                  <a:gd name="T20" fmla="*/ 18 w 46"/>
                  <a:gd name="T21" fmla="*/ 43 h 44"/>
                  <a:gd name="T22" fmla="*/ 20 w 46"/>
                  <a:gd name="T23" fmla="*/ 34 h 44"/>
                  <a:gd name="T24" fmla="*/ 32 w 46"/>
                  <a:gd name="T25" fmla="*/ 33 h 44"/>
                  <a:gd name="T26" fmla="*/ 38 w 46"/>
                  <a:gd name="T27" fmla="*/ 25 h 44"/>
                  <a:gd name="T28" fmla="*/ 36 w 46"/>
                  <a:gd name="T29" fmla="*/ 16 h 44"/>
                  <a:gd name="T30" fmla="*/ 25 w 46"/>
                  <a:gd name="T31" fmla="*/ 10 h 44"/>
                  <a:gd name="T32" fmla="*/ 14 w 46"/>
                  <a:gd name="T33" fmla="*/ 11 h 44"/>
                  <a:gd name="T34" fmla="*/ 8 w 46"/>
                  <a:gd name="T35" fmla="*/ 19 h 44"/>
                  <a:gd name="T36" fmla="*/ 10 w 46"/>
                  <a:gd name="T37" fmla="*/ 28 h 44"/>
                  <a:gd name="T38" fmla="*/ 20 w 46"/>
                  <a:gd name="T39" fmla="*/ 3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6" h="44">
                    <a:moveTo>
                      <a:pt x="18" y="43"/>
                    </a:moveTo>
                    <a:cubicBezTo>
                      <a:pt x="14" y="42"/>
                      <a:pt x="10" y="40"/>
                      <a:pt x="8" y="38"/>
                    </a:cubicBezTo>
                    <a:cubicBezTo>
                      <a:pt x="6" y="37"/>
                      <a:pt x="4" y="35"/>
                      <a:pt x="3" y="33"/>
                    </a:cubicBezTo>
                    <a:cubicBezTo>
                      <a:pt x="1" y="31"/>
                      <a:pt x="1" y="29"/>
                      <a:pt x="0" y="27"/>
                    </a:cubicBezTo>
                    <a:cubicBezTo>
                      <a:pt x="0" y="24"/>
                      <a:pt x="0" y="21"/>
                      <a:pt x="1" y="17"/>
                    </a:cubicBezTo>
                    <a:cubicBezTo>
                      <a:pt x="2" y="11"/>
                      <a:pt x="5" y="6"/>
                      <a:pt x="10" y="3"/>
                    </a:cubicBezTo>
                    <a:cubicBezTo>
                      <a:pt x="15" y="0"/>
                      <a:pt x="21" y="0"/>
                      <a:pt x="28" y="1"/>
                    </a:cubicBezTo>
                    <a:cubicBezTo>
                      <a:pt x="34" y="3"/>
                      <a:pt x="39" y="6"/>
                      <a:pt x="43" y="11"/>
                    </a:cubicBezTo>
                    <a:cubicBezTo>
                      <a:pt x="46" y="15"/>
                      <a:pt x="46" y="21"/>
                      <a:pt x="45" y="27"/>
                    </a:cubicBezTo>
                    <a:cubicBezTo>
                      <a:pt x="44" y="33"/>
                      <a:pt x="40" y="38"/>
                      <a:pt x="36" y="41"/>
                    </a:cubicBezTo>
                    <a:cubicBezTo>
                      <a:pt x="31" y="44"/>
                      <a:pt x="25" y="44"/>
                      <a:pt x="18" y="43"/>
                    </a:cubicBezTo>
                    <a:close/>
                    <a:moveTo>
                      <a:pt x="20" y="34"/>
                    </a:moveTo>
                    <a:cubicBezTo>
                      <a:pt x="25" y="35"/>
                      <a:pt x="29" y="35"/>
                      <a:pt x="32" y="33"/>
                    </a:cubicBezTo>
                    <a:cubicBezTo>
                      <a:pt x="35" y="31"/>
                      <a:pt x="37" y="29"/>
                      <a:pt x="38" y="25"/>
                    </a:cubicBezTo>
                    <a:cubicBezTo>
                      <a:pt x="38" y="22"/>
                      <a:pt x="38" y="19"/>
                      <a:pt x="36" y="16"/>
                    </a:cubicBezTo>
                    <a:cubicBezTo>
                      <a:pt x="34" y="13"/>
                      <a:pt x="30" y="11"/>
                      <a:pt x="25" y="10"/>
                    </a:cubicBezTo>
                    <a:cubicBezTo>
                      <a:pt x="20" y="9"/>
                      <a:pt x="16" y="9"/>
                      <a:pt x="14" y="11"/>
                    </a:cubicBezTo>
                    <a:cubicBezTo>
                      <a:pt x="11" y="13"/>
                      <a:pt x="9" y="15"/>
                      <a:pt x="8" y="19"/>
                    </a:cubicBezTo>
                    <a:cubicBezTo>
                      <a:pt x="7" y="22"/>
                      <a:pt x="8" y="25"/>
                      <a:pt x="10" y="28"/>
                    </a:cubicBezTo>
                    <a:cubicBezTo>
                      <a:pt x="12" y="31"/>
                      <a:pt x="15" y="33"/>
                      <a:pt x="20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5" name="ïSļiďé">
                <a:extLst>
                  <a:ext uri="{FF2B5EF4-FFF2-40B4-BE49-F238E27FC236}">
                    <a16:creationId xmlns:a16="http://schemas.microsoft.com/office/drawing/2014/main" id="{5B24FAFA-425A-4EE6-8147-FD7E61156DB5}"/>
                  </a:ext>
                </a:extLst>
              </p:cNvPr>
              <p:cNvSpPr/>
              <p:nvPr/>
            </p:nvSpPr>
            <p:spPr bwMode="auto">
              <a:xfrm>
                <a:off x="3165372" y="5390153"/>
                <a:ext cx="85725" cy="77788"/>
              </a:xfrm>
              <a:custGeom>
                <a:avLst/>
                <a:gdLst>
                  <a:gd name="T0" fmla="*/ 29 w 46"/>
                  <a:gd name="T1" fmla="*/ 21 h 42"/>
                  <a:gd name="T2" fmla="*/ 22 w 46"/>
                  <a:gd name="T3" fmla="*/ 20 h 42"/>
                  <a:gd name="T4" fmla="*/ 24 w 46"/>
                  <a:gd name="T5" fmla="*/ 1 h 42"/>
                  <a:gd name="T6" fmla="*/ 41 w 46"/>
                  <a:gd name="T7" fmla="*/ 3 h 42"/>
                  <a:gd name="T8" fmla="*/ 45 w 46"/>
                  <a:gd name="T9" fmla="*/ 11 h 42"/>
                  <a:gd name="T10" fmla="*/ 46 w 46"/>
                  <a:gd name="T11" fmla="*/ 22 h 42"/>
                  <a:gd name="T12" fmla="*/ 42 w 46"/>
                  <a:gd name="T13" fmla="*/ 34 h 42"/>
                  <a:gd name="T14" fmla="*/ 33 w 46"/>
                  <a:gd name="T15" fmla="*/ 41 h 42"/>
                  <a:gd name="T16" fmla="*/ 21 w 46"/>
                  <a:gd name="T17" fmla="*/ 42 h 42"/>
                  <a:gd name="T18" fmla="*/ 9 w 46"/>
                  <a:gd name="T19" fmla="*/ 38 h 42"/>
                  <a:gd name="T20" fmla="*/ 2 w 46"/>
                  <a:gd name="T21" fmla="*/ 28 h 42"/>
                  <a:gd name="T22" fmla="*/ 1 w 46"/>
                  <a:gd name="T23" fmla="*/ 18 h 42"/>
                  <a:gd name="T24" fmla="*/ 6 w 46"/>
                  <a:gd name="T25" fmla="*/ 5 h 42"/>
                  <a:gd name="T26" fmla="*/ 16 w 46"/>
                  <a:gd name="T27" fmla="*/ 0 h 42"/>
                  <a:gd name="T28" fmla="*/ 16 w 46"/>
                  <a:gd name="T29" fmla="*/ 9 h 42"/>
                  <a:gd name="T30" fmla="*/ 11 w 46"/>
                  <a:gd name="T31" fmla="*/ 12 h 42"/>
                  <a:gd name="T32" fmla="*/ 8 w 46"/>
                  <a:gd name="T33" fmla="*/ 18 h 42"/>
                  <a:gd name="T34" fmla="*/ 11 w 46"/>
                  <a:gd name="T35" fmla="*/ 28 h 42"/>
                  <a:gd name="T36" fmla="*/ 21 w 46"/>
                  <a:gd name="T37" fmla="*/ 33 h 42"/>
                  <a:gd name="T38" fmla="*/ 34 w 46"/>
                  <a:gd name="T39" fmla="*/ 31 h 42"/>
                  <a:gd name="T40" fmla="*/ 38 w 46"/>
                  <a:gd name="T41" fmla="*/ 22 h 42"/>
                  <a:gd name="T42" fmla="*/ 38 w 46"/>
                  <a:gd name="T43" fmla="*/ 16 h 42"/>
                  <a:gd name="T44" fmla="*/ 36 w 46"/>
                  <a:gd name="T45" fmla="*/ 11 h 42"/>
                  <a:gd name="T46" fmla="*/ 30 w 46"/>
                  <a:gd name="T47" fmla="*/ 11 h 42"/>
                  <a:gd name="T48" fmla="*/ 29 w 46"/>
                  <a:gd name="T49" fmla="*/ 2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6" h="42">
                    <a:moveTo>
                      <a:pt x="29" y="21"/>
                    </a:moveTo>
                    <a:cubicBezTo>
                      <a:pt x="22" y="20"/>
                      <a:pt x="22" y="20"/>
                      <a:pt x="22" y="20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41" y="3"/>
                      <a:pt x="41" y="3"/>
                      <a:pt x="41" y="3"/>
                    </a:cubicBezTo>
                    <a:cubicBezTo>
                      <a:pt x="43" y="5"/>
                      <a:pt x="44" y="8"/>
                      <a:pt x="45" y="11"/>
                    </a:cubicBezTo>
                    <a:cubicBezTo>
                      <a:pt x="46" y="15"/>
                      <a:pt x="46" y="19"/>
                      <a:pt x="46" y="22"/>
                    </a:cubicBezTo>
                    <a:cubicBezTo>
                      <a:pt x="46" y="27"/>
                      <a:pt x="44" y="31"/>
                      <a:pt x="42" y="34"/>
                    </a:cubicBezTo>
                    <a:cubicBezTo>
                      <a:pt x="39" y="37"/>
                      <a:pt x="36" y="39"/>
                      <a:pt x="33" y="41"/>
                    </a:cubicBezTo>
                    <a:cubicBezTo>
                      <a:pt x="29" y="42"/>
                      <a:pt x="25" y="42"/>
                      <a:pt x="21" y="42"/>
                    </a:cubicBezTo>
                    <a:cubicBezTo>
                      <a:pt x="16" y="41"/>
                      <a:pt x="12" y="40"/>
                      <a:pt x="9" y="38"/>
                    </a:cubicBezTo>
                    <a:cubicBezTo>
                      <a:pt x="6" y="35"/>
                      <a:pt x="3" y="32"/>
                      <a:pt x="2" y="28"/>
                    </a:cubicBezTo>
                    <a:cubicBezTo>
                      <a:pt x="1" y="25"/>
                      <a:pt x="0" y="22"/>
                      <a:pt x="1" y="18"/>
                    </a:cubicBezTo>
                    <a:cubicBezTo>
                      <a:pt x="1" y="12"/>
                      <a:pt x="3" y="8"/>
                      <a:pt x="6" y="5"/>
                    </a:cubicBezTo>
                    <a:cubicBezTo>
                      <a:pt x="8" y="2"/>
                      <a:pt x="12" y="1"/>
                      <a:pt x="16" y="0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4" y="10"/>
                      <a:pt x="12" y="11"/>
                      <a:pt x="11" y="12"/>
                    </a:cubicBezTo>
                    <a:cubicBezTo>
                      <a:pt x="10" y="14"/>
                      <a:pt x="9" y="16"/>
                      <a:pt x="8" y="18"/>
                    </a:cubicBezTo>
                    <a:cubicBezTo>
                      <a:pt x="8" y="22"/>
                      <a:pt x="9" y="25"/>
                      <a:pt x="11" y="28"/>
                    </a:cubicBezTo>
                    <a:cubicBezTo>
                      <a:pt x="13" y="31"/>
                      <a:pt x="17" y="32"/>
                      <a:pt x="21" y="33"/>
                    </a:cubicBezTo>
                    <a:cubicBezTo>
                      <a:pt x="27" y="33"/>
                      <a:pt x="31" y="33"/>
                      <a:pt x="34" y="31"/>
                    </a:cubicBezTo>
                    <a:cubicBezTo>
                      <a:pt x="36" y="29"/>
                      <a:pt x="38" y="26"/>
                      <a:pt x="38" y="22"/>
                    </a:cubicBezTo>
                    <a:cubicBezTo>
                      <a:pt x="39" y="20"/>
                      <a:pt x="39" y="18"/>
                      <a:pt x="38" y="16"/>
                    </a:cubicBezTo>
                    <a:cubicBezTo>
                      <a:pt x="37" y="14"/>
                      <a:pt x="37" y="13"/>
                      <a:pt x="36" y="11"/>
                    </a:cubicBezTo>
                    <a:cubicBezTo>
                      <a:pt x="30" y="11"/>
                      <a:pt x="30" y="11"/>
                      <a:pt x="30" y="11"/>
                    </a:cubicBezTo>
                    <a:lnTo>
                      <a:pt x="29" y="2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6" name="îSḷiḋè">
                <a:extLst>
                  <a:ext uri="{FF2B5EF4-FFF2-40B4-BE49-F238E27FC236}">
                    <a16:creationId xmlns:a16="http://schemas.microsoft.com/office/drawing/2014/main" id="{70091D80-F52E-4A79-88C8-514345D2DC75}"/>
                  </a:ext>
                </a:extLst>
              </p:cNvPr>
              <p:cNvSpPr/>
              <p:nvPr/>
            </p:nvSpPr>
            <p:spPr bwMode="auto">
              <a:xfrm>
                <a:off x="3173309" y="5313953"/>
                <a:ext cx="80963" cy="76200"/>
              </a:xfrm>
              <a:custGeom>
                <a:avLst/>
                <a:gdLst>
                  <a:gd name="T0" fmla="*/ 51 w 51"/>
                  <a:gd name="T1" fmla="*/ 30 h 48"/>
                  <a:gd name="T2" fmla="*/ 29 w 51"/>
                  <a:gd name="T3" fmla="*/ 29 h 48"/>
                  <a:gd name="T4" fmla="*/ 0 w 51"/>
                  <a:gd name="T5" fmla="*/ 48 h 48"/>
                  <a:gd name="T6" fmla="*/ 0 w 51"/>
                  <a:gd name="T7" fmla="*/ 36 h 48"/>
                  <a:gd name="T8" fmla="*/ 20 w 51"/>
                  <a:gd name="T9" fmla="*/ 24 h 48"/>
                  <a:gd name="T10" fmla="*/ 0 w 51"/>
                  <a:gd name="T11" fmla="*/ 12 h 48"/>
                  <a:gd name="T12" fmla="*/ 0 w 51"/>
                  <a:gd name="T13" fmla="*/ 0 h 48"/>
                  <a:gd name="T14" fmla="*/ 30 w 51"/>
                  <a:gd name="T15" fmla="*/ 20 h 48"/>
                  <a:gd name="T16" fmla="*/ 51 w 51"/>
                  <a:gd name="T17" fmla="*/ 20 h 48"/>
                  <a:gd name="T18" fmla="*/ 51 w 51"/>
                  <a:gd name="T19" fmla="*/ 3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1" h="48">
                    <a:moveTo>
                      <a:pt x="51" y="30"/>
                    </a:moveTo>
                    <a:lnTo>
                      <a:pt x="29" y="29"/>
                    </a:lnTo>
                    <a:lnTo>
                      <a:pt x="0" y="48"/>
                    </a:lnTo>
                    <a:lnTo>
                      <a:pt x="0" y="36"/>
                    </a:lnTo>
                    <a:lnTo>
                      <a:pt x="20" y="24"/>
                    </a:lnTo>
                    <a:lnTo>
                      <a:pt x="0" y="12"/>
                    </a:lnTo>
                    <a:lnTo>
                      <a:pt x="0" y="0"/>
                    </a:lnTo>
                    <a:lnTo>
                      <a:pt x="30" y="20"/>
                    </a:lnTo>
                    <a:lnTo>
                      <a:pt x="51" y="20"/>
                    </a:lnTo>
                    <a:lnTo>
                      <a:pt x="51" y="3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7" name="îṣḷíḋé">
                <a:extLst>
                  <a:ext uri="{FF2B5EF4-FFF2-40B4-BE49-F238E27FC236}">
                    <a16:creationId xmlns:a16="http://schemas.microsoft.com/office/drawing/2014/main" id="{92A6D549-0829-4D1B-87A2-E1B0FA710709}"/>
                  </a:ext>
                </a:extLst>
              </p:cNvPr>
              <p:cNvSpPr/>
              <p:nvPr/>
            </p:nvSpPr>
            <p:spPr bwMode="auto">
              <a:xfrm>
                <a:off x="3163784" y="5193303"/>
                <a:ext cx="87313" cy="76200"/>
              </a:xfrm>
              <a:custGeom>
                <a:avLst/>
                <a:gdLst>
                  <a:gd name="T0" fmla="*/ 4 w 47"/>
                  <a:gd name="T1" fmla="*/ 41 h 41"/>
                  <a:gd name="T2" fmla="*/ 1 w 47"/>
                  <a:gd name="T3" fmla="*/ 24 h 41"/>
                  <a:gd name="T4" fmla="*/ 0 w 47"/>
                  <a:gd name="T5" fmla="*/ 16 h 41"/>
                  <a:gd name="T6" fmla="*/ 2 w 47"/>
                  <a:gd name="T7" fmla="*/ 11 h 41"/>
                  <a:gd name="T8" fmla="*/ 5 w 47"/>
                  <a:gd name="T9" fmla="*/ 7 h 41"/>
                  <a:gd name="T10" fmla="*/ 10 w 47"/>
                  <a:gd name="T11" fmla="*/ 5 h 41"/>
                  <a:gd name="T12" fmla="*/ 16 w 47"/>
                  <a:gd name="T13" fmla="*/ 6 h 41"/>
                  <a:gd name="T14" fmla="*/ 20 w 47"/>
                  <a:gd name="T15" fmla="*/ 10 h 41"/>
                  <a:gd name="T16" fmla="*/ 23 w 47"/>
                  <a:gd name="T17" fmla="*/ 3 h 41"/>
                  <a:gd name="T18" fmla="*/ 29 w 47"/>
                  <a:gd name="T19" fmla="*/ 0 h 41"/>
                  <a:gd name="T20" fmla="*/ 35 w 47"/>
                  <a:gd name="T21" fmla="*/ 1 h 41"/>
                  <a:gd name="T22" fmla="*/ 40 w 47"/>
                  <a:gd name="T23" fmla="*/ 4 h 41"/>
                  <a:gd name="T24" fmla="*/ 43 w 47"/>
                  <a:gd name="T25" fmla="*/ 10 h 41"/>
                  <a:gd name="T26" fmla="*/ 45 w 47"/>
                  <a:gd name="T27" fmla="*/ 20 h 41"/>
                  <a:gd name="T28" fmla="*/ 47 w 47"/>
                  <a:gd name="T29" fmla="*/ 35 h 41"/>
                  <a:gd name="T30" fmla="*/ 4 w 47"/>
                  <a:gd name="T31" fmla="*/ 41 h 41"/>
                  <a:gd name="T32" fmla="*/ 10 w 47"/>
                  <a:gd name="T33" fmla="*/ 31 h 41"/>
                  <a:gd name="T34" fmla="*/ 20 w 47"/>
                  <a:gd name="T35" fmla="*/ 30 h 41"/>
                  <a:gd name="T36" fmla="*/ 19 w 47"/>
                  <a:gd name="T37" fmla="*/ 24 h 41"/>
                  <a:gd name="T38" fmla="*/ 18 w 47"/>
                  <a:gd name="T39" fmla="*/ 18 h 41"/>
                  <a:gd name="T40" fmla="*/ 16 w 47"/>
                  <a:gd name="T41" fmla="*/ 15 h 41"/>
                  <a:gd name="T42" fmla="*/ 12 w 47"/>
                  <a:gd name="T43" fmla="*/ 14 h 41"/>
                  <a:gd name="T44" fmla="*/ 9 w 47"/>
                  <a:gd name="T45" fmla="*/ 15 h 41"/>
                  <a:gd name="T46" fmla="*/ 8 w 47"/>
                  <a:gd name="T47" fmla="*/ 19 h 41"/>
                  <a:gd name="T48" fmla="*/ 9 w 47"/>
                  <a:gd name="T49" fmla="*/ 26 h 41"/>
                  <a:gd name="T50" fmla="*/ 10 w 47"/>
                  <a:gd name="T51" fmla="*/ 31 h 41"/>
                  <a:gd name="T52" fmla="*/ 27 w 47"/>
                  <a:gd name="T53" fmla="*/ 29 h 41"/>
                  <a:gd name="T54" fmla="*/ 39 w 47"/>
                  <a:gd name="T55" fmla="*/ 27 h 41"/>
                  <a:gd name="T56" fmla="*/ 37 w 47"/>
                  <a:gd name="T57" fmla="*/ 19 h 41"/>
                  <a:gd name="T58" fmla="*/ 36 w 47"/>
                  <a:gd name="T59" fmla="*/ 13 h 41"/>
                  <a:gd name="T60" fmla="*/ 34 w 47"/>
                  <a:gd name="T61" fmla="*/ 10 h 41"/>
                  <a:gd name="T62" fmla="*/ 30 w 47"/>
                  <a:gd name="T63" fmla="*/ 10 h 41"/>
                  <a:gd name="T64" fmla="*/ 27 w 47"/>
                  <a:gd name="T65" fmla="*/ 11 h 41"/>
                  <a:gd name="T66" fmla="*/ 25 w 47"/>
                  <a:gd name="T67" fmla="*/ 14 h 41"/>
                  <a:gd name="T68" fmla="*/ 26 w 47"/>
                  <a:gd name="T69" fmla="*/ 22 h 41"/>
                  <a:gd name="T70" fmla="*/ 27 w 47"/>
                  <a:gd name="T71" fmla="*/ 29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7" h="41">
                    <a:moveTo>
                      <a:pt x="4" y="41"/>
                    </a:moveTo>
                    <a:cubicBezTo>
                      <a:pt x="1" y="24"/>
                      <a:pt x="1" y="24"/>
                      <a:pt x="1" y="24"/>
                    </a:cubicBezTo>
                    <a:cubicBezTo>
                      <a:pt x="1" y="20"/>
                      <a:pt x="0" y="18"/>
                      <a:pt x="0" y="16"/>
                    </a:cubicBezTo>
                    <a:cubicBezTo>
                      <a:pt x="1" y="14"/>
                      <a:pt x="1" y="13"/>
                      <a:pt x="2" y="11"/>
                    </a:cubicBezTo>
                    <a:cubicBezTo>
                      <a:pt x="2" y="10"/>
                      <a:pt x="3" y="9"/>
                      <a:pt x="5" y="7"/>
                    </a:cubicBezTo>
                    <a:cubicBezTo>
                      <a:pt x="6" y="6"/>
                      <a:pt x="8" y="6"/>
                      <a:pt x="10" y="5"/>
                    </a:cubicBezTo>
                    <a:cubicBezTo>
                      <a:pt x="12" y="5"/>
                      <a:pt x="14" y="5"/>
                      <a:pt x="16" y="6"/>
                    </a:cubicBezTo>
                    <a:cubicBezTo>
                      <a:pt x="17" y="7"/>
                      <a:pt x="19" y="8"/>
                      <a:pt x="20" y="10"/>
                    </a:cubicBezTo>
                    <a:cubicBezTo>
                      <a:pt x="20" y="7"/>
                      <a:pt x="21" y="5"/>
                      <a:pt x="23" y="3"/>
                    </a:cubicBezTo>
                    <a:cubicBezTo>
                      <a:pt x="25" y="2"/>
                      <a:pt x="27" y="1"/>
                      <a:pt x="29" y="0"/>
                    </a:cubicBezTo>
                    <a:cubicBezTo>
                      <a:pt x="31" y="0"/>
                      <a:pt x="33" y="0"/>
                      <a:pt x="35" y="1"/>
                    </a:cubicBezTo>
                    <a:cubicBezTo>
                      <a:pt x="37" y="2"/>
                      <a:pt x="39" y="3"/>
                      <a:pt x="40" y="4"/>
                    </a:cubicBezTo>
                    <a:cubicBezTo>
                      <a:pt x="42" y="5"/>
                      <a:pt x="43" y="7"/>
                      <a:pt x="43" y="10"/>
                    </a:cubicBezTo>
                    <a:cubicBezTo>
                      <a:pt x="44" y="11"/>
                      <a:pt x="44" y="15"/>
                      <a:pt x="45" y="20"/>
                    </a:cubicBezTo>
                    <a:cubicBezTo>
                      <a:pt x="47" y="35"/>
                      <a:pt x="47" y="35"/>
                      <a:pt x="47" y="35"/>
                    </a:cubicBezTo>
                    <a:lnTo>
                      <a:pt x="4" y="41"/>
                    </a:lnTo>
                    <a:close/>
                    <a:moveTo>
                      <a:pt x="10" y="31"/>
                    </a:moveTo>
                    <a:cubicBezTo>
                      <a:pt x="20" y="30"/>
                      <a:pt x="20" y="30"/>
                      <a:pt x="20" y="30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8" y="21"/>
                      <a:pt x="18" y="19"/>
                      <a:pt x="18" y="18"/>
                    </a:cubicBezTo>
                    <a:cubicBezTo>
                      <a:pt x="17" y="16"/>
                      <a:pt x="17" y="15"/>
                      <a:pt x="16" y="15"/>
                    </a:cubicBezTo>
                    <a:cubicBezTo>
                      <a:pt x="15" y="14"/>
                      <a:pt x="14" y="14"/>
                      <a:pt x="12" y="14"/>
                    </a:cubicBezTo>
                    <a:cubicBezTo>
                      <a:pt x="11" y="14"/>
                      <a:pt x="10" y="14"/>
                      <a:pt x="9" y="15"/>
                    </a:cubicBezTo>
                    <a:cubicBezTo>
                      <a:pt x="8" y="16"/>
                      <a:pt x="8" y="17"/>
                      <a:pt x="8" y="19"/>
                    </a:cubicBezTo>
                    <a:cubicBezTo>
                      <a:pt x="8" y="20"/>
                      <a:pt x="8" y="22"/>
                      <a:pt x="9" y="26"/>
                    </a:cubicBezTo>
                    <a:lnTo>
                      <a:pt x="10" y="31"/>
                    </a:lnTo>
                    <a:close/>
                    <a:moveTo>
                      <a:pt x="27" y="29"/>
                    </a:moveTo>
                    <a:cubicBezTo>
                      <a:pt x="39" y="27"/>
                      <a:pt x="39" y="27"/>
                      <a:pt x="39" y="27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37" y="16"/>
                      <a:pt x="37" y="14"/>
                      <a:pt x="36" y="13"/>
                    </a:cubicBezTo>
                    <a:cubicBezTo>
                      <a:pt x="36" y="12"/>
                      <a:pt x="35" y="11"/>
                      <a:pt x="34" y="10"/>
                    </a:cubicBezTo>
                    <a:cubicBezTo>
                      <a:pt x="33" y="10"/>
                      <a:pt x="32" y="9"/>
                      <a:pt x="30" y="10"/>
                    </a:cubicBezTo>
                    <a:cubicBezTo>
                      <a:pt x="29" y="10"/>
                      <a:pt x="28" y="10"/>
                      <a:pt x="27" y="11"/>
                    </a:cubicBezTo>
                    <a:cubicBezTo>
                      <a:pt x="26" y="12"/>
                      <a:pt x="26" y="13"/>
                      <a:pt x="25" y="14"/>
                    </a:cubicBezTo>
                    <a:cubicBezTo>
                      <a:pt x="25" y="15"/>
                      <a:pt x="25" y="18"/>
                      <a:pt x="26" y="22"/>
                    </a:cubicBezTo>
                    <a:lnTo>
                      <a:pt x="27" y="2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8" name="îṩliďè">
                <a:extLst>
                  <a:ext uri="{FF2B5EF4-FFF2-40B4-BE49-F238E27FC236}">
                    <a16:creationId xmlns:a16="http://schemas.microsoft.com/office/drawing/2014/main" id="{6C76E5D6-C944-48BC-ADDC-69B641929DF4}"/>
                  </a:ext>
                </a:extLst>
              </p:cNvPr>
              <p:cNvSpPr/>
              <p:nvPr/>
            </p:nvSpPr>
            <p:spPr bwMode="auto">
              <a:xfrm>
                <a:off x="3146322" y="5120278"/>
                <a:ext cx="93663" cy="79375"/>
              </a:xfrm>
              <a:custGeom>
                <a:avLst/>
                <a:gdLst>
                  <a:gd name="T0" fmla="*/ 59 w 59"/>
                  <a:gd name="T1" fmla="*/ 37 h 50"/>
                  <a:gd name="T2" fmla="*/ 9 w 59"/>
                  <a:gd name="T3" fmla="*/ 50 h 50"/>
                  <a:gd name="T4" fmla="*/ 0 w 59"/>
                  <a:gd name="T5" fmla="*/ 13 h 50"/>
                  <a:gd name="T6" fmla="*/ 8 w 59"/>
                  <a:gd name="T7" fmla="*/ 10 h 50"/>
                  <a:gd name="T8" fmla="*/ 15 w 59"/>
                  <a:gd name="T9" fmla="*/ 37 h 50"/>
                  <a:gd name="T10" fmla="*/ 25 w 59"/>
                  <a:gd name="T11" fmla="*/ 35 h 50"/>
                  <a:gd name="T12" fmla="*/ 19 w 59"/>
                  <a:gd name="T13" fmla="*/ 9 h 50"/>
                  <a:gd name="T14" fmla="*/ 27 w 59"/>
                  <a:gd name="T15" fmla="*/ 8 h 50"/>
                  <a:gd name="T16" fmla="*/ 34 w 59"/>
                  <a:gd name="T17" fmla="*/ 32 h 50"/>
                  <a:gd name="T18" fmla="*/ 47 w 59"/>
                  <a:gd name="T19" fmla="*/ 29 h 50"/>
                  <a:gd name="T20" fmla="*/ 40 w 59"/>
                  <a:gd name="T21" fmla="*/ 1 h 50"/>
                  <a:gd name="T22" fmla="*/ 49 w 59"/>
                  <a:gd name="T23" fmla="*/ 0 h 50"/>
                  <a:gd name="T24" fmla="*/ 59 w 59"/>
                  <a:gd name="T25" fmla="*/ 37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9" h="50">
                    <a:moveTo>
                      <a:pt x="59" y="37"/>
                    </a:moveTo>
                    <a:lnTo>
                      <a:pt x="9" y="50"/>
                    </a:lnTo>
                    <a:lnTo>
                      <a:pt x="0" y="13"/>
                    </a:lnTo>
                    <a:lnTo>
                      <a:pt x="8" y="10"/>
                    </a:lnTo>
                    <a:lnTo>
                      <a:pt x="15" y="37"/>
                    </a:lnTo>
                    <a:lnTo>
                      <a:pt x="25" y="35"/>
                    </a:lnTo>
                    <a:lnTo>
                      <a:pt x="19" y="9"/>
                    </a:lnTo>
                    <a:lnTo>
                      <a:pt x="27" y="8"/>
                    </a:lnTo>
                    <a:lnTo>
                      <a:pt x="34" y="32"/>
                    </a:lnTo>
                    <a:lnTo>
                      <a:pt x="47" y="29"/>
                    </a:lnTo>
                    <a:lnTo>
                      <a:pt x="40" y="1"/>
                    </a:lnTo>
                    <a:lnTo>
                      <a:pt x="49" y="0"/>
                    </a:lnTo>
                    <a:lnTo>
                      <a:pt x="59" y="3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9" name="iṧlíḋè">
                <a:extLst>
                  <a:ext uri="{FF2B5EF4-FFF2-40B4-BE49-F238E27FC236}">
                    <a16:creationId xmlns:a16="http://schemas.microsoft.com/office/drawing/2014/main" id="{82BEF243-1379-4C23-B423-C386C1228F5D}"/>
                  </a:ext>
                </a:extLst>
              </p:cNvPr>
              <p:cNvSpPr/>
              <p:nvPr/>
            </p:nvSpPr>
            <p:spPr bwMode="auto">
              <a:xfrm>
                <a:off x="3138384" y="5096465"/>
                <a:ext cx="82550" cy="38100"/>
              </a:xfrm>
              <a:custGeom>
                <a:avLst/>
                <a:gdLst>
                  <a:gd name="T0" fmla="*/ 52 w 52"/>
                  <a:gd name="T1" fmla="*/ 9 h 24"/>
                  <a:gd name="T2" fmla="*/ 3 w 52"/>
                  <a:gd name="T3" fmla="*/ 24 h 24"/>
                  <a:gd name="T4" fmla="*/ 0 w 52"/>
                  <a:gd name="T5" fmla="*/ 15 h 24"/>
                  <a:gd name="T6" fmla="*/ 49 w 52"/>
                  <a:gd name="T7" fmla="*/ 0 h 24"/>
                  <a:gd name="T8" fmla="*/ 52 w 52"/>
                  <a:gd name="T9" fmla="*/ 9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24">
                    <a:moveTo>
                      <a:pt x="52" y="9"/>
                    </a:moveTo>
                    <a:lnTo>
                      <a:pt x="3" y="24"/>
                    </a:lnTo>
                    <a:lnTo>
                      <a:pt x="0" y="15"/>
                    </a:lnTo>
                    <a:lnTo>
                      <a:pt x="49" y="0"/>
                    </a:lnTo>
                    <a:lnTo>
                      <a:pt x="52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0" name="islïḓè">
                <a:extLst>
                  <a:ext uri="{FF2B5EF4-FFF2-40B4-BE49-F238E27FC236}">
                    <a16:creationId xmlns:a16="http://schemas.microsoft.com/office/drawing/2014/main" id="{2FD3593A-F0C6-4401-B628-BA6A0A85E2D2}"/>
                  </a:ext>
                </a:extLst>
              </p:cNvPr>
              <p:cNvSpPr/>
              <p:nvPr/>
            </p:nvSpPr>
            <p:spPr bwMode="auto">
              <a:xfrm>
                <a:off x="3120922" y="5047253"/>
                <a:ext cx="88900" cy="52388"/>
              </a:xfrm>
              <a:custGeom>
                <a:avLst/>
                <a:gdLst>
                  <a:gd name="T0" fmla="*/ 3 w 48"/>
                  <a:gd name="T1" fmla="*/ 20 h 28"/>
                  <a:gd name="T2" fmla="*/ 0 w 48"/>
                  <a:gd name="T3" fmla="*/ 12 h 28"/>
                  <a:gd name="T4" fmla="*/ 26 w 48"/>
                  <a:gd name="T5" fmla="*/ 2 h 28"/>
                  <a:gd name="T6" fmla="*/ 34 w 48"/>
                  <a:gd name="T7" fmla="*/ 0 h 28"/>
                  <a:gd name="T8" fmla="*/ 42 w 48"/>
                  <a:gd name="T9" fmla="*/ 3 h 28"/>
                  <a:gd name="T10" fmla="*/ 47 w 48"/>
                  <a:gd name="T11" fmla="*/ 10 h 28"/>
                  <a:gd name="T12" fmla="*/ 47 w 48"/>
                  <a:gd name="T13" fmla="*/ 21 h 28"/>
                  <a:gd name="T14" fmla="*/ 38 w 48"/>
                  <a:gd name="T15" fmla="*/ 28 h 28"/>
                  <a:gd name="T16" fmla="*/ 34 w 48"/>
                  <a:gd name="T17" fmla="*/ 20 h 28"/>
                  <a:gd name="T18" fmla="*/ 39 w 48"/>
                  <a:gd name="T19" fmla="*/ 17 h 28"/>
                  <a:gd name="T20" fmla="*/ 40 w 48"/>
                  <a:gd name="T21" fmla="*/ 13 h 28"/>
                  <a:gd name="T22" fmla="*/ 37 w 48"/>
                  <a:gd name="T23" fmla="*/ 9 h 28"/>
                  <a:gd name="T24" fmla="*/ 30 w 48"/>
                  <a:gd name="T25" fmla="*/ 10 h 28"/>
                  <a:gd name="T26" fmla="*/ 3 w 48"/>
                  <a:gd name="T27" fmla="*/ 2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8" h="28">
                    <a:moveTo>
                      <a:pt x="3" y="20"/>
                    </a:moveTo>
                    <a:cubicBezTo>
                      <a:pt x="0" y="12"/>
                      <a:pt x="0" y="12"/>
                      <a:pt x="0" y="12"/>
                    </a:cubicBezTo>
                    <a:cubicBezTo>
                      <a:pt x="26" y="2"/>
                      <a:pt x="26" y="2"/>
                      <a:pt x="26" y="2"/>
                    </a:cubicBezTo>
                    <a:cubicBezTo>
                      <a:pt x="29" y="1"/>
                      <a:pt x="32" y="0"/>
                      <a:pt x="34" y="0"/>
                    </a:cubicBezTo>
                    <a:cubicBezTo>
                      <a:pt x="37" y="0"/>
                      <a:pt x="39" y="1"/>
                      <a:pt x="42" y="3"/>
                    </a:cubicBezTo>
                    <a:cubicBezTo>
                      <a:pt x="44" y="4"/>
                      <a:pt x="46" y="7"/>
                      <a:pt x="47" y="10"/>
                    </a:cubicBezTo>
                    <a:cubicBezTo>
                      <a:pt x="48" y="14"/>
                      <a:pt x="48" y="18"/>
                      <a:pt x="47" y="21"/>
                    </a:cubicBezTo>
                    <a:cubicBezTo>
                      <a:pt x="45" y="24"/>
                      <a:pt x="42" y="26"/>
                      <a:pt x="38" y="28"/>
                    </a:cubicBezTo>
                    <a:cubicBezTo>
                      <a:pt x="34" y="20"/>
                      <a:pt x="34" y="20"/>
                      <a:pt x="34" y="20"/>
                    </a:cubicBezTo>
                    <a:cubicBezTo>
                      <a:pt x="37" y="19"/>
                      <a:pt x="38" y="18"/>
                      <a:pt x="39" y="17"/>
                    </a:cubicBezTo>
                    <a:cubicBezTo>
                      <a:pt x="40" y="16"/>
                      <a:pt x="40" y="14"/>
                      <a:pt x="40" y="13"/>
                    </a:cubicBezTo>
                    <a:cubicBezTo>
                      <a:pt x="39" y="11"/>
                      <a:pt x="38" y="10"/>
                      <a:pt x="37" y="9"/>
                    </a:cubicBezTo>
                    <a:cubicBezTo>
                      <a:pt x="35" y="9"/>
                      <a:pt x="33" y="9"/>
                      <a:pt x="30" y="10"/>
                    </a:cubicBezTo>
                    <a:lnTo>
                      <a:pt x="3" y="2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1" name="íṥ1iḍe">
                <a:extLst>
                  <a:ext uri="{FF2B5EF4-FFF2-40B4-BE49-F238E27FC236}">
                    <a16:creationId xmlns:a16="http://schemas.microsoft.com/office/drawing/2014/main" id="{43ADE464-3CCD-47B2-B18E-DDD0FD5E1640}"/>
                  </a:ext>
                </a:extLst>
              </p:cNvPr>
              <p:cNvSpPr/>
              <p:nvPr/>
            </p:nvSpPr>
            <p:spPr bwMode="auto">
              <a:xfrm>
                <a:off x="3112984" y="5017090"/>
                <a:ext cx="80963" cy="46038"/>
              </a:xfrm>
              <a:custGeom>
                <a:avLst/>
                <a:gdLst>
                  <a:gd name="T0" fmla="*/ 51 w 51"/>
                  <a:gd name="T1" fmla="*/ 9 h 29"/>
                  <a:gd name="T2" fmla="*/ 3 w 51"/>
                  <a:gd name="T3" fmla="*/ 29 h 29"/>
                  <a:gd name="T4" fmla="*/ 0 w 51"/>
                  <a:gd name="T5" fmla="*/ 19 h 29"/>
                  <a:gd name="T6" fmla="*/ 46 w 51"/>
                  <a:gd name="T7" fmla="*/ 0 h 29"/>
                  <a:gd name="T8" fmla="*/ 51 w 51"/>
                  <a:gd name="T9" fmla="*/ 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1" h="29">
                    <a:moveTo>
                      <a:pt x="51" y="9"/>
                    </a:moveTo>
                    <a:lnTo>
                      <a:pt x="3" y="29"/>
                    </a:lnTo>
                    <a:lnTo>
                      <a:pt x="0" y="19"/>
                    </a:lnTo>
                    <a:lnTo>
                      <a:pt x="46" y="0"/>
                    </a:lnTo>
                    <a:lnTo>
                      <a:pt x="51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2" name="iṥľîḋé">
                <a:extLst>
                  <a:ext uri="{FF2B5EF4-FFF2-40B4-BE49-F238E27FC236}">
                    <a16:creationId xmlns:a16="http://schemas.microsoft.com/office/drawing/2014/main" id="{82C24512-E834-4F16-A127-939FBB470D17}"/>
                  </a:ext>
                </a:extLst>
              </p:cNvPr>
              <p:cNvSpPr/>
              <p:nvPr/>
            </p:nvSpPr>
            <p:spPr bwMode="auto">
              <a:xfrm>
                <a:off x="3081234" y="4948828"/>
                <a:ext cx="101600" cy="93663"/>
              </a:xfrm>
              <a:custGeom>
                <a:avLst/>
                <a:gdLst>
                  <a:gd name="T0" fmla="*/ 64 w 64"/>
                  <a:gd name="T1" fmla="*/ 36 h 59"/>
                  <a:gd name="T2" fmla="*/ 18 w 64"/>
                  <a:gd name="T3" fmla="*/ 59 h 59"/>
                  <a:gd name="T4" fmla="*/ 14 w 64"/>
                  <a:gd name="T5" fmla="*/ 50 h 59"/>
                  <a:gd name="T6" fmla="*/ 35 w 64"/>
                  <a:gd name="T7" fmla="*/ 16 h 59"/>
                  <a:gd name="T8" fmla="*/ 3 w 64"/>
                  <a:gd name="T9" fmla="*/ 31 h 59"/>
                  <a:gd name="T10" fmla="*/ 0 w 64"/>
                  <a:gd name="T11" fmla="*/ 22 h 59"/>
                  <a:gd name="T12" fmla="*/ 45 w 64"/>
                  <a:gd name="T13" fmla="*/ 0 h 59"/>
                  <a:gd name="T14" fmla="*/ 50 w 64"/>
                  <a:gd name="T15" fmla="*/ 8 h 59"/>
                  <a:gd name="T16" fmla="*/ 29 w 64"/>
                  <a:gd name="T17" fmla="*/ 42 h 59"/>
                  <a:gd name="T18" fmla="*/ 59 w 64"/>
                  <a:gd name="T19" fmla="*/ 26 h 59"/>
                  <a:gd name="T20" fmla="*/ 64 w 64"/>
                  <a:gd name="T21" fmla="*/ 36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4" h="59">
                    <a:moveTo>
                      <a:pt x="64" y="36"/>
                    </a:moveTo>
                    <a:lnTo>
                      <a:pt x="18" y="59"/>
                    </a:lnTo>
                    <a:lnTo>
                      <a:pt x="14" y="50"/>
                    </a:lnTo>
                    <a:lnTo>
                      <a:pt x="35" y="16"/>
                    </a:lnTo>
                    <a:lnTo>
                      <a:pt x="3" y="31"/>
                    </a:lnTo>
                    <a:lnTo>
                      <a:pt x="0" y="22"/>
                    </a:lnTo>
                    <a:lnTo>
                      <a:pt x="45" y="0"/>
                    </a:lnTo>
                    <a:lnTo>
                      <a:pt x="50" y="8"/>
                    </a:lnTo>
                    <a:lnTo>
                      <a:pt x="29" y="42"/>
                    </a:lnTo>
                    <a:lnTo>
                      <a:pt x="59" y="26"/>
                    </a:lnTo>
                    <a:lnTo>
                      <a:pt x="64" y="3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3" name="îślidè">
                <a:extLst>
                  <a:ext uri="{FF2B5EF4-FFF2-40B4-BE49-F238E27FC236}">
                    <a16:creationId xmlns:a16="http://schemas.microsoft.com/office/drawing/2014/main" id="{D47B1CEB-7581-4AF8-BE97-2A3CE20D40D1}"/>
                  </a:ext>
                </a:extLst>
              </p:cNvPr>
              <p:cNvSpPr/>
              <p:nvPr/>
            </p:nvSpPr>
            <p:spPr bwMode="auto">
              <a:xfrm>
                <a:off x="3047897" y="4877390"/>
                <a:ext cx="84138" cy="88900"/>
              </a:xfrm>
              <a:custGeom>
                <a:avLst/>
                <a:gdLst>
                  <a:gd name="T0" fmla="*/ 28 w 46"/>
                  <a:gd name="T1" fmla="*/ 21 h 48"/>
                  <a:gd name="T2" fmla="*/ 22 w 46"/>
                  <a:gd name="T3" fmla="*/ 25 h 48"/>
                  <a:gd name="T4" fmla="*/ 11 w 46"/>
                  <a:gd name="T5" fmla="*/ 9 h 48"/>
                  <a:gd name="T6" fmla="*/ 26 w 46"/>
                  <a:gd name="T7" fmla="*/ 0 h 48"/>
                  <a:gd name="T8" fmla="*/ 35 w 46"/>
                  <a:gd name="T9" fmla="*/ 4 h 48"/>
                  <a:gd name="T10" fmla="*/ 42 w 46"/>
                  <a:gd name="T11" fmla="*/ 12 h 48"/>
                  <a:gd name="T12" fmla="*/ 46 w 46"/>
                  <a:gd name="T13" fmla="*/ 24 h 48"/>
                  <a:gd name="T14" fmla="*/ 43 w 46"/>
                  <a:gd name="T15" fmla="*/ 35 h 48"/>
                  <a:gd name="T16" fmla="*/ 35 w 46"/>
                  <a:gd name="T17" fmla="*/ 43 h 48"/>
                  <a:gd name="T18" fmla="*/ 23 w 46"/>
                  <a:gd name="T19" fmla="*/ 47 h 48"/>
                  <a:gd name="T20" fmla="*/ 12 w 46"/>
                  <a:gd name="T21" fmla="*/ 45 h 48"/>
                  <a:gd name="T22" fmla="*/ 4 w 46"/>
                  <a:gd name="T23" fmla="*/ 37 h 48"/>
                  <a:gd name="T24" fmla="*/ 0 w 46"/>
                  <a:gd name="T25" fmla="*/ 24 h 48"/>
                  <a:gd name="T26" fmla="*/ 5 w 46"/>
                  <a:gd name="T27" fmla="*/ 14 h 48"/>
                  <a:gd name="T28" fmla="*/ 11 w 46"/>
                  <a:gd name="T29" fmla="*/ 21 h 48"/>
                  <a:gd name="T30" fmla="*/ 9 w 46"/>
                  <a:gd name="T31" fmla="*/ 27 h 48"/>
                  <a:gd name="T32" fmla="*/ 11 w 46"/>
                  <a:gd name="T33" fmla="*/ 33 h 48"/>
                  <a:gd name="T34" fmla="*/ 19 w 46"/>
                  <a:gd name="T35" fmla="*/ 39 h 48"/>
                  <a:gd name="T36" fmla="*/ 30 w 46"/>
                  <a:gd name="T37" fmla="*/ 36 h 48"/>
                  <a:gd name="T38" fmla="*/ 38 w 46"/>
                  <a:gd name="T39" fmla="*/ 26 h 48"/>
                  <a:gd name="T40" fmla="*/ 36 w 46"/>
                  <a:gd name="T41" fmla="*/ 17 h 48"/>
                  <a:gd name="T42" fmla="*/ 32 w 46"/>
                  <a:gd name="T43" fmla="*/ 13 h 48"/>
                  <a:gd name="T44" fmla="*/ 27 w 46"/>
                  <a:gd name="T45" fmla="*/ 10 h 48"/>
                  <a:gd name="T46" fmla="*/ 23 w 46"/>
                  <a:gd name="T47" fmla="*/ 13 h 48"/>
                  <a:gd name="T48" fmla="*/ 28 w 46"/>
                  <a:gd name="T49" fmla="*/ 21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6" h="48">
                    <a:moveTo>
                      <a:pt x="28" y="21"/>
                    </a:moveTo>
                    <a:cubicBezTo>
                      <a:pt x="22" y="25"/>
                      <a:pt x="22" y="25"/>
                      <a:pt x="22" y="25"/>
                    </a:cubicBezTo>
                    <a:cubicBezTo>
                      <a:pt x="11" y="9"/>
                      <a:pt x="11" y="9"/>
                      <a:pt x="11" y="9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9" y="1"/>
                      <a:pt x="31" y="2"/>
                      <a:pt x="35" y="4"/>
                    </a:cubicBezTo>
                    <a:cubicBezTo>
                      <a:pt x="38" y="6"/>
                      <a:pt x="40" y="9"/>
                      <a:pt x="42" y="12"/>
                    </a:cubicBezTo>
                    <a:cubicBezTo>
                      <a:pt x="45" y="16"/>
                      <a:pt x="46" y="20"/>
                      <a:pt x="46" y="24"/>
                    </a:cubicBezTo>
                    <a:cubicBezTo>
                      <a:pt x="46" y="28"/>
                      <a:pt x="45" y="31"/>
                      <a:pt x="43" y="35"/>
                    </a:cubicBezTo>
                    <a:cubicBezTo>
                      <a:pt x="41" y="38"/>
                      <a:pt x="38" y="41"/>
                      <a:pt x="35" y="43"/>
                    </a:cubicBezTo>
                    <a:cubicBezTo>
                      <a:pt x="31" y="46"/>
                      <a:pt x="27" y="47"/>
                      <a:pt x="23" y="47"/>
                    </a:cubicBezTo>
                    <a:cubicBezTo>
                      <a:pt x="19" y="48"/>
                      <a:pt x="15" y="47"/>
                      <a:pt x="12" y="45"/>
                    </a:cubicBezTo>
                    <a:cubicBezTo>
                      <a:pt x="9" y="43"/>
                      <a:pt x="6" y="41"/>
                      <a:pt x="4" y="37"/>
                    </a:cubicBezTo>
                    <a:cubicBezTo>
                      <a:pt x="1" y="32"/>
                      <a:pt x="0" y="28"/>
                      <a:pt x="0" y="24"/>
                    </a:cubicBezTo>
                    <a:cubicBezTo>
                      <a:pt x="0" y="21"/>
                      <a:pt x="2" y="17"/>
                      <a:pt x="5" y="14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0" y="23"/>
                      <a:pt x="9" y="24"/>
                      <a:pt x="9" y="27"/>
                    </a:cubicBezTo>
                    <a:cubicBezTo>
                      <a:pt x="8" y="29"/>
                      <a:pt x="9" y="31"/>
                      <a:pt x="11" y="33"/>
                    </a:cubicBezTo>
                    <a:cubicBezTo>
                      <a:pt x="13" y="36"/>
                      <a:pt x="15" y="38"/>
                      <a:pt x="19" y="39"/>
                    </a:cubicBezTo>
                    <a:cubicBezTo>
                      <a:pt x="22" y="39"/>
                      <a:pt x="26" y="38"/>
                      <a:pt x="30" y="36"/>
                    </a:cubicBezTo>
                    <a:cubicBezTo>
                      <a:pt x="34" y="33"/>
                      <a:pt x="37" y="30"/>
                      <a:pt x="38" y="26"/>
                    </a:cubicBezTo>
                    <a:cubicBezTo>
                      <a:pt x="39" y="23"/>
                      <a:pt x="38" y="20"/>
                      <a:pt x="36" y="17"/>
                    </a:cubicBezTo>
                    <a:cubicBezTo>
                      <a:pt x="35" y="15"/>
                      <a:pt x="34" y="14"/>
                      <a:pt x="32" y="13"/>
                    </a:cubicBezTo>
                    <a:cubicBezTo>
                      <a:pt x="30" y="11"/>
                      <a:pt x="29" y="10"/>
                      <a:pt x="27" y="10"/>
                    </a:cubicBezTo>
                    <a:cubicBezTo>
                      <a:pt x="23" y="13"/>
                      <a:pt x="23" y="13"/>
                      <a:pt x="23" y="13"/>
                    </a:cubicBezTo>
                    <a:lnTo>
                      <a:pt x="28" y="2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4" name="îŝ1ide">
                <a:extLst>
                  <a:ext uri="{FF2B5EF4-FFF2-40B4-BE49-F238E27FC236}">
                    <a16:creationId xmlns:a16="http://schemas.microsoft.com/office/drawing/2014/main" id="{FFAC1C20-82DA-414F-95A1-4A3098B72971}"/>
                  </a:ext>
                </a:extLst>
              </p:cNvPr>
              <p:cNvSpPr/>
              <p:nvPr/>
            </p:nvSpPr>
            <p:spPr bwMode="auto">
              <a:xfrm>
                <a:off x="1981097" y="4907553"/>
                <a:ext cx="931863" cy="969963"/>
              </a:xfrm>
              <a:custGeom>
                <a:avLst/>
                <a:gdLst>
                  <a:gd name="T0" fmla="*/ 488 w 506"/>
                  <a:gd name="T1" fmla="*/ 144 h 525"/>
                  <a:gd name="T2" fmla="*/ 449 w 506"/>
                  <a:gd name="T3" fmla="*/ 161 h 525"/>
                  <a:gd name="T4" fmla="*/ 473 w 506"/>
                  <a:gd name="T5" fmla="*/ 361 h 525"/>
                  <a:gd name="T6" fmla="*/ 434 w 506"/>
                  <a:gd name="T7" fmla="*/ 382 h 525"/>
                  <a:gd name="T8" fmla="*/ 463 w 506"/>
                  <a:gd name="T9" fmla="*/ 392 h 525"/>
                  <a:gd name="T10" fmla="*/ 434 w 506"/>
                  <a:gd name="T11" fmla="*/ 455 h 525"/>
                  <a:gd name="T12" fmla="*/ 418 w 506"/>
                  <a:gd name="T13" fmla="*/ 525 h 525"/>
                  <a:gd name="T14" fmla="*/ 328 w 506"/>
                  <a:gd name="T15" fmla="*/ 392 h 525"/>
                  <a:gd name="T16" fmla="*/ 200 w 506"/>
                  <a:gd name="T17" fmla="*/ 376 h 525"/>
                  <a:gd name="T18" fmla="*/ 179 w 506"/>
                  <a:gd name="T19" fmla="*/ 525 h 525"/>
                  <a:gd name="T20" fmla="*/ 72 w 506"/>
                  <a:gd name="T21" fmla="*/ 510 h 525"/>
                  <a:gd name="T22" fmla="*/ 44 w 506"/>
                  <a:gd name="T23" fmla="*/ 439 h 525"/>
                  <a:gd name="T24" fmla="*/ 72 w 506"/>
                  <a:gd name="T25" fmla="*/ 392 h 525"/>
                  <a:gd name="T26" fmla="*/ 57 w 506"/>
                  <a:gd name="T27" fmla="*/ 382 h 525"/>
                  <a:gd name="T28" fmla="*/ 18 w 506"/>
                  <a:gd name="T29" fmla="*/ 161 h 525"/>
                  <a:gd name="T30" fmla="*/ 56 w 506"/>
                  <a:gd name="T31" fmla="*/ 144 h 525"/>
                  <a:gd name="T32" fmla="*/ 0 w 506"/>
                  <a:gd name="T33" fmla="*/ 21 h 525"/>
                  <a:gd name="T34" fmla="*/ 92 w 506"/>
                  <a:gd name="T35" fmla="*/ 21 h 525"/>
                  <a:gd name="T36" fmla="*/ 403 w 506"/>
                  <a:gd name="T37" fmla="*/ 82 h 525"/>
                  <a:gd name="T38" fmla="*/ 457 w 506"/>
                  <a:gd name="T39" fmla="*/ 0 h 525"/>
                  <a:gd name="T40" fmla="*/ 461 w 506"/>
                  <a:gd name="T41" fmla="*/ 82 h 525"/>
                  <a:gd name="T42" fmla="*/ 455 w 506"/>
                  <a:gd name="T43" fmla="*/ 24 h 525"/>
                  <a:gd name="T44" fmla="*/ 435 w 506"/>
                  <a:gd name="T45" fmla="*/ 82 h 525"/>
                  <a:gd name="T46" fmla="*/ 454 w 506"/>
                  <a:gd name="T47" fmla="*/ 127 h 525"/>
                  <a:gd name="T48" fmla="*/ 49 w 506"/>
                  <a:gd name="T49" fmla="*/ 112 h 525"/>
                  <a:gd name="T50" fmla="*/ 78 w 506"/>
                  <a:gd name="T51" fmla="*/ 127 h 525"/>
                  <a:gd name="T52" fmla="*/ 81 w 506"/>
                  <a:gd name="T53" fmla="*/ 161 h 525"/>
                  <a:gd name="T54" fmla="*/ 426 w 506"/>
                  <a:gd name="T55" fmla="*/ 145 h 525"/>
                  <a:gd name="T56" fmla="*/ 454 w 506"/>
                  <a:gd name="T57" fmla="*/ 127 h 525"/>
                  <a:gd name="T58" fmla="*/ 450 w 506"/>
                  <a:gd name="T59" fmla="*/ 178 h 525"/>
                  <a:gd name="T60" fmla="*/ 65 w 506"/>
                  <a:gd name="T61" fmla="*/ 335 h 525"/>
                  <a:gd name="T62" fmla="*/ 421 w 506"/>
                  <a:gd name="T63" fmla="*/ 349 h 525"/>
                  <a:gd name="T64" fmla="*/ 398 w 506"/>
                  <a:gd name="T65" fmla="*/ 490 h 525"/>
                  <a:gd name="T66" fmla="*/ 356 w 506"/>
                  <a:gd name="T67" fmla="*/ 371 h 525"/>
                  <a:gd name="T68" fmla="*/ 389 w 506"/>
                  <a:gd name="T69" fmla="*/ 496 h 525"/>
                  <a:gd name="T70" fmla="*/ 150 w 506"/>
                  <a:gd name="T71" fmla="*/ 496 h 525"/>
                  <a:gd name="T72" fmla="*/ 108 w 506"/>
                  <a:gd name="T73" fmla="*/ 371 h 525"/>
                  <a:gd name="T74" fmla="*/ 117 w 506"/>
                  <a:gd name="T75" fmla="*/ 496 h 525"/>
                  <a:gd name="T76" fmla="*/ 71 w 506"/>
                  <a:gd name="T77" fmla="*/ 82 h 525"/>
                  <a:gd name="T78" fmla="*/ 51 w 506"/>
                  <a:gd name="T79" fmla="*/ 24 h 525"/>
                  <a:gd name="T80" fmla="*/ 45 w 506"/>
                  <a:gd name="T81" fmla="*/ 82 h 5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506" h="525">
                    <a:moveTo>
                      <a:pt x="506" y="21"/>
                    </a:moveTo>
                    <a:cubicBezTo>
                      <a:pt x="488" y="144"/>
                      <a:pt x="488" y="144"/>
                      <a:pt x="488" y="144"/>
                    </a:cubicBezTo>
                    <a:cubicBezTo>
                      <a:pt x="450" y="144"/>
                      <a:pt x="450" y="144"/>
                      <a:pt x="450" y="144"/>
                    </a:cubicBezTo>
                    <a:cubicBezTo>
                      <a:pt x="449" y="161"/>
                      <a:pt x="449" y="161"/>
                      <a:pt x="449" y="161"/>
                    </a:cubicBezTo>
                    <a:cubicBezTo>
                      <a:pt x="488" y="161"/>
                      <a:pt x="488" y="161"/>
                      <a:pt x="488" y="161"/>
                    </a:cubicBezTo>
                    <a:cubicBezTo>
                      <a:pt x="473" y="361"/>
                      <a:pt x="473" y="361"/>
                      <a:pt x="473" y="361"/>
                    </a:cubicBezTo>
                    <a:cubicBezTo>
                      <a:pt x="473" y="372"/>
                      <a:pt x="462" y="382"/>
                      <a:pt x="450" y="382"/>
                    </a:cubicBezTo>
                    <a:cubicBezTo>
                      <a:pt x="434" y="382"/>
                      <a:pt x="434" y="382"/>
                      <a:pt x="434" y="382"/>
                    </a:cubicBezTo>
                    <a:cubicBezTo>
                      <a:pt x="434" y="392"/>
                      <a:pt x="434" y="392"/>
                      <a:pt x="434" y="392"/>
                    </a:cubicBezTo>
                    <a:cubicBezTo>
                      <a:pt x="463" y="392"/>
                      <a:pt x="463" y="392"/>
                      <a:pt x="463" y="392"/>
                    </a:cubicBezTo>
                    <a:cubicBezTo>
                      <a:pt x="463" y="439"/>
                      <a:pt x="463" y="439"/>
                      <a:pt x="463" y="439"/>
                    </a:cubicBezTo>
                    <a:cubicBezTo>
                      <a:pt x="463" y="448"/>
                      <a:pt x="450" y="455"/>
                      <a:pt x="434" y="455"/>
                    </a:cubicBezTo>
                    <a:cubicBezTo>
                      <a:pt x="434" y="510"/>
                      <a:pt x="434" y="510"/>
                      <a:pt x="434" y="510"/>
                    </a:cubicBezTo>
                    <a:cubicBezTo>
                      <a:pt x="434" y="518"/>
                      <a:pt x="427" y="525"/>
                      <a:pt x="418" y="525"/>
                    </a:cubicBezTo>
                    <a:cubicBezTo>
                      <a:pt x="328" y="525"/>
                      <a:pt x="328" y="525"/>
                      <a:pt x="328" y="525"/>
                    </a:cubicBezTo>
                    <a:cubicBezTo>
                      <a:pt x="328" y="392"/>
                      <a:pt x="328" y="392"/>
                      <a:pt x="328" y="392"/>
                    </a:cubicBezTo>
                    <a:cubicBezTo>
                      <a:pt x="328" y="383"/>
                      <a:pt x="318" y="376"/>
                      <a:pt x="307" y="376"/>
                    </a:cubicBezTo>
                    <a:cubicBezTo>
                      <a:pt x="200" y="376"/>
                      <a:pt x="200" y="376"/>
                      <a:pt x="200" y="376"/>
                    </a:cubicBezTo>
                    <a:cubicBezTo>
                      <a:pt x="188" y="376"/>
                      <a:pt x="179" y="383"/>
                      <a:pt x="179" y="392"/>
                    </a:cubicBezTo>
                    <a:cubicBezTo>
                      <a:pt x="179" y="525"/>
                      <a:pt x="179" y="525"/>
                      <a:pt x="179" y="525"/>
                    </a:cubicBezTo>
                    <a:cubicBezTo>
                      <a:pt x="89" y="525"/>
                      <a:pt x="89" y="525"/>
                      <a:pt x="89" y="525"/>
                    </a:cubicBezTo>
                    <a:cubicBezTo>
                      <a:pt x="80" y="525"/>
                      <a:pt x="72" y="518"/>
                      <a:pt x="72" y="510"/>
                    </a:cubicBezTo>
                    <a:cubicBezTo>
                      <a:pt x="72" y="455"/>
                      <a:pt x="72" y="455"/>
                      <a:pt x="72" y="455"/>
                    </a:cubicBezTo>
                    <a:cubicBezTo>
                      <a:pt x="56" y="455"/>
                      <a:pt x="44" y="448"/>
                      <a:pt x="44" y="439"/>
                    </a:cubicBezTo>
                    <a:cubicBezTo>
                      <a:pt x="44" y="392"/>
                      <a:pt x="44" y="392"/>
                      <a:pt x="44" y="392"/>
                    </a:cubicBezTo>
                    <a:cubicBezTo>
                      <a:pt x="72" y="392"/>
                      <a:pt x="72" y="392"/>
                      <a:pt x="72" y="392"/>
                    </a:cubicBezTo>
                    <a:cubicBezTo>
                      <a:pt x="72" y="382"/>
                      <a:pt x="72" y="382"/>
                      <a:pt x="72" y="382"/>
                    </a:cubicBezTo>
                    <a:cubicBezTo>
                      <a:pt x="57" y="382"/>
                      <a:pt x="57" y="382"/>
                      <a:pt x="57" y="382"/>
                    </a:cubicBezTo>
                    <a:cubicBezTo>
                      <a:pt x="44" y="382"/>
                      <a:pt x="34" y="372"/>
                      <a:pt x="34" y="361"/>
                    </a:cubicBezTo>
                    <a:cubicBezTo>
                      <a:pt x="18" y="161"/>
                      <a:pt x="18" y="161"/>
                      <a:pt x="18" y="161"/>
                    </a:cubicBezTo>
                    <a:cubicBezTo>
                      <a:pt x="58" y="161"/>
                      <a:pt x="58" y="161"/>
                      <a:pt x="58" y="161"/>
                    </a:cubicBezTo>
                    <a:cubicBezTo>
                      <a:pt x="56" y="144"/>
                      <a:pt x="56" y="144"/>
                      <a:pt x="56" y="144"/>
                    </a:cubicBezTo>
                    <a:cubicBezTo>
                      <a:pt x="18" y="144"/>
                      <a:pt x="18" y="144"/>
                      <a:pt x="18" y="144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2" y="7"/>
                      <a:pt x="31" y="0"/>
                      <a:pt x="49" y="0"/>
                    </a:cubicBezTo>
                    <a:cubicBezTo>
                      <a:pt x="73" y="0"/>
                      <a:pt x="80" y="3"/>
                      <a:pt x="92" y="21"/>
                    </a:cubicBezTo>
                    <a:cubicBezTo>
                      <a:pt x="103" y="82"/>
                      <a:pt x="103" y="82"/>
                      <a:pt x="103" y="82"/>
                    </a:cubicBezTo>
                    <a:cubicBezTo>
                      <a:pt x="403" y="82"/>
                      <a:pt x="403" y="82"/>
                      <a:pt x="403" y="82"/>
                    </a:cubicBezTo>
                    <a:cubicBezTo>
                      <a:pt x="415" y="21"/>
                      <a:pt x="415" y="21"/>
                      <a:pt x="415" y="21"/>
                    </a:cubicBezTo>
                    <a:cubicBezTo>
                      <a:pt x="426" y="3"/>
                      <a:pt x="433" y="0"/>
                      <a:pt x="457" y="0"/>
                    </a:cubicBezTo>
                    <a:cubicBezTo>
                      <a:pt x="475" y="0"/>
                      <a:pt x="504" y="7"/>
                      <a:pt x="506" y="21"/>
                    </a:cubicBezTo>
                    <a:close/>
                    <a:moveTo>
                      <a:pt x="461" y="82"/>
                    </a:moveTo>
                    <a:cubicBezTo>
                      <a:pt x="469" y="32"/>
                      <a:pt x="469" y="32"/>
                      <a:pt x="469" y="32"/>
                    </a:cubicBezTo>
                    <a:cubicBezTo>
                      <a:pt x="469" y="24"/>
                      <a:pt x="463" y="24"/>
                      <a:pt x="455" y="24"/>
                    </a:cubicBezTo>
                    <a:cubicBezTo>
                      <a:pt x="450" y="24"/>
                      <a:pt x="447" y="26"/>
                      <a:pt x="445" y="32"/>
                    </a:cubicBezTo>
                    <a:cubicBezTo>
                      <a:pt x="435" y="82"/>
                      <a:pt x="435" y="82"/>
                      <a:pt x="435" y="82"/>
                    </a:cubicBezTo>
                    <a:lnTo>
                      <a:pt x="461" y="82"/>
                    </a:lnTo>
                    <a:close/>
                    <a:moveTo>
                      <a:pt x="454" y="127"/>
                    </a:moveTo>
                    <a:cubicBezTo>
                      <a:pt x="457" y="112"/>
                      <a:pt x="457" y="112"/>
                      <a:pt x="457" y="112"/>
                    </a:cubicBezTo>
                    <a:cubicBezTo>
                      <a:pt x="49" y="112"/>
                      <a:pt x="49" y="112"/>
                      <a:pt x="49" y="112"/>
                    </a:cubicBezTo>
                    <a:cubicBezTo>
                      <a:pt x="52" y="127"/>
                      <a:pt x="52" y="127"/>
                      <a:pt x="52" y="127"/>
                    </a:cubicBezTo>
                    <a:cubicBezTo>
                      <a:pt x="78" y="127"/>
                      <a:pt x="78" y="127"/>
                      <a:pt x="78" y="127"/>
                    </a:cubicBezTo>
                    <a:cubicBezTo>
                      <a:pt x="80" y="145"/>
                      <a:pt x="80" y="145"/>
                      <a:pt x="80" y="145"/>
                    </a:cubicBezTo>
                    <a:cubicBezTo>
                      <a:pt x="81" y="161"/>
                      <a:pt x="81" y="161"/>
                      <a:pt x="81" y="161"/>
                    </a:cubicBezTo>
                    <a:cubicBezTo>
                      <a:pt x="425" y="161"/>
                      <a:pt x="425" y="161"/>
                      <a:pt x="425" y="161"/>
                    </a:cubicBezTo>
                    <a:cubicBezTo>
                      <a:pt x="426" y="145"/>
                      <a:pt x="426" y="145"/>
                      <a:pt x="426" y="145"/>
                    </a:cubicBezTo>
                    <a:cubicBezTo>
                      <a:pt x="428" y="127"/>
                      <a:pt x="428" y="127"/>
                      <a:pt x="428" y="127"/>
                    </a:cubicBezTo>
                    <a:lnTo>
                      <a:pt x="454" y="127"/>
                    </a:lnTo>
                    <a:close/>
                    <a:moveTo>
                      <a:pt x="441" y="335"/>
                    </a:moveTo>
                    <a:cubicBezTo>
                      <a:pt x="450" y="178"/>
                      <a:pt x="450" y="178"/>
                      <a:pt x="450" y="178"/>
                    </a:cubicBezTo>
                    <a:cubicBezTo>
                      <a:pt x="56" y="178"/>
                      <a:pt x="56" y="178"/>
                      <a:pt x="56" y="178"/>
                    </a:cubicBezTo>
                    <a:cubicBezTo>
                      <a:pt x="65" y="335"/>
                      <a:pt x="65" y="335"/>
                      <a:pt x="65" y="335"/>
                    </a:cubicBezTo>
                    <a:cubicBezTo>
                      <a:pt x="65" y="343"/>
                      <a:pt x="74" y="349"/>
                      <a:pt x="85" y="349"/>
                    </a:cubicBezTo>
                    <a:cubicBezTo>
                      <a:pt x="421" y="349"/>
                      <a:pt x="421" y="349"/>
                      <a:pt x="421" y="349"/>
                    </a:cubicBezTo>
                    <a:cubicBezTo>
                      <a:pt x="432" y="349"/>
                      <a:pt x="441" y="343"/>
                      <a:pt x="441" y="335"/>
                    </a:cubicBezTo>
                    <a:close/>
                    <a:moveTo>
                      <a:pt x="398" y="490"/>
                    </a:moveTo>
                    <a:cubicBezTo>
                      <a:pt x="398" y="371"/>
                      <a:pt x="398" y="371"/>
                      <a:pt x="398" y="371"/>
                    </a:cubicBezTo>
                    <a:cubicBezTo>
                      <a:pt x="356" y="371"/>
                      <a:pt x="356" y="371"/>
                      <a:pt x="356" y="371"/>
                    </a:cubicBezTo>
                    <a:cubicBezTo>
                      <a:pt x="356" y="496"/>
                      <a:pt x="356" y="496"/>
                      <a:pt x="356" y="496"/>
                    </a:cubicBezTo>
                    <a:cubicBezTo>
                      <a:pt x="389" y="496"/>
                      <a:pt x="389" y="496"/>
                      <a:pt x="389" y="496"/>
                    </a:cubicBezTo>
                    <a:cubicBezTo>
                      <a:pt x="394" y="496"/>
                      <a:pt x="398" y="496"/>
                      <a:pt x="398" y="490"/>
                    </a:cubicBezTo>
                    <a:close/>
                    <a:moveTo>
                      <a:pt x="150" y="496"/>
                    </a:moveTo>
                    <a:cubicBezTo>
                      <a:pt x="150" y="371"/>
                      <a:pt x="150" y="371"/>
                      <a:pt x="150" y="371"/>
                    </a:cubicBezTo>
                    <a:cubicBezTo>
                      <a:pt x="108" y="371"/>
                      <a:pt x="108" y="371"/>
                      <a:pt x="108" y="371"/>
                    </a:cubicBezTo>
                    <a:cubicBezTo>
                      <a:pt x="108" y="490"/>
                      <a:pt x="108" y="490"/>
                      <a:pt x="108" y="490"/>
                    </a:cubicBezTo>
                    <a:cubicBezTo>
                      <a:pt x="108" y="496"/>
                      <a:pt x="112" y="496"/>
                      <a:pt x="117" y="496"/>
                    </a:cubicBezTo>
                    <a:lnTo>
                      <a:pt x="150" y="496"/>
                    </a:lnTo>
                    <a:close/>
                    <a:moveTo>
                      <a:pt x="71" y="82"/>
                    </a:moveTo>
                    <a:cubicBezTo>
                      <a:pt x="61" y="32"/>
                      <a:pt x="61" y="32"/>
                      <a:pt x="61" y="32"/>
                    </a:cubicBezTo>
                    <a:cubicBezTo>
                      <a:pt x="60" y="26"/>
                      <a:pt x="57" y="24"/>
                      <a:pt x="51" y="24"/>
                    </a:cubicBezTo>
                    <a:cubicBezTo>
                      <a:pt x="43" y="24"/>
                      <a:pt x="37" y="24"/>
                      <a:pt x="37" y="32"/>
                    </a:cubicBezTo>
                    <a:cubicBezTo>
                      <a:pt x="45" y="82"/>
                      <a:pt x="45" y="82"/>
                      <a:pt x="45" y="82"/>
                    </a:cubicBezTo>
                    <a:lnTo>
                      <a:pt x="71" y="8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5" name="í$ḻíde">
                <a:extLst>
                  <a:ext uri="{FF2B5EF4-FFF2-40B4-BE49-F238E27FC236}">
                    <a16:creationId xmlns:a16="http://schemas.microsoft.com/office/drawing/2014/main" id="{D95EDD55-CCFA-44C9-BBED-748530DC0476}"/>
                  </a:ext>
                </a:extLst>
              </p:cNvPr>
              <p:cNvSpPr/>
              <p:nvPr/>
            </p:nvSpPr>
            <p:spPr bwMode="auto">
              <a:xfrm>
                <a:off x="2144609" y="5142503"/>
                <a:ext cx="604838" cy="3175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22EAC77A-C89E-4859-A629-9DA2EFE6D8D5}"/>
                </a:ext>
              </a:extLst>
            </p:cNvPr>
            <p:cNvGrpSpPr/>
            <p:nvPr/>
          </p:nvGrpSpPr>
          <p:grpSpPr>
            <a:xfrm>
              <a:off x="9754010" y="247576"/>
              <a:ext cx="1989001" cy="410533"/>
              <a:chOff x="5180266" y="4756740"/>
              <a:chExt cx="5753100" cy="1187451"/>
            </a:xfrm>
            <a:solidFill>
              <a:srgbClr val="0679E4"/>
            </a:solidFill>
          </p:grpSpPr>
          <p:sp>
            <p:nvSpPr>
              <p:cNvPr id="16" name="ïṩļîḑê">
                <a:extLst>
                  <a:ext uri="{FF2B5EF4-FFF2-40B4-BE49-F238E27FC236}">
                    <a16:creationId xmlns:a16="http://schemas.microsoft.com/office/drawing/2014/main" id="{89C2FE84-8474-4AAA-90A5-A932E6C7C5B4}"/>
                  </a:ext>
                </a:extLst>
              </p:cNvPr>
              <p:cNvSpPr/>
              <p:nvPr/>
            </p:nvSpPr>
            <p:spPr bwMode="auto">
              <a:xfrm>
                <a:off x="10319003" y="4805953"/>
                <a:ext cx="600075" cy="771525"/>
              </a:xfrm>
              <a:custGeom>
                <a:avLst/>
                <a:gdLst>
                  <a:gd name="T0" fmla="*/ 210 w 325"/>
                  <a:gd name="T1" fmla="*/ 140 h 418"/>
                  <a:gd name="T2" fmla="*/ 237 w 325"/>
                  <a:gd name="T3" fmla="*/ 155 h 418"/>
                  <a:gd name="T4" fmla="*/ 161 w 325"/>
                  <a:gd name="T5" fmla="*/ 179 h 418"/>
                  <a:gd name="T6" fmla="*/ 187 w 325"/>
                  <a:gd name="T7" fmla="*/ 68 h 418"/>
                  <a:gd name="T8" fmla="*/ 230 w 325"/>
                  <a:gd name="T9" fmla="*/ 40 h 418"/>
                  <a:gd name="T10" fmla="*/ 199 w 325"/>
                  <a:gd name="T11" fmla="*/ 85 h 418"/>
                  <a:gd name="T12" fmla="*/ 99 w 325"/>
                  <a:gd name="T13" fmla="*/ 132 h 418"/>
                  <a:gd name="T14" fmla="*/ 132 w 325"/>
                  <a:gd name="T15" fmla="*/ 83 h 418"/>
                  <a:gd name="T16" fmla="*/ 174 w 325"/>
                  <a:gd name="T17" fmla="*/ 116 h 418"/>
                  <a:gd name="T18" fmla="*/ 59 w 325"/>
                  <a:gd name="T19" fmla="*/ 198 h 418"/>
                  <a:gd name="T20" fmla="*/ 16 w 325"/>
                  <a:gd name="T21" fmla="*/ 224 h 418"/>
                  <a:gd name="T22" fmla="*/ 17 w 325"/>
                  <a:gd name="T23" fmla="*/ 314 h 418"/>
                  <a:gd name="T24" fmla="*/ 55 w 325"/>
                  <a:gd name="T25" fmla="*/ 244 h 418"/>
                  <a:gd name="T26" fmla="*/ 131 w 325"/>
                  <a:gd name="T27" fmla="*/ 194 h 418"/>
                  <a:gd name="T28" fmla="*/ 111 w 325"/>
                  <a:gd name="T29" fmla="*/ 251 h 418"/>
                  <a:gd name="T30" fmla="*/ 148 w 325"/>
                  <a:gd name="T31" fmla="*/ 246 h 418"/>
                  <a:gd name="T32" fmla="*/ 184 w 325"/>
                  <a:gd name="T33" fmla="*/ 243 h 418"/>
                  <a:gd name="T34" fmla="*/ 131 w 325"/>
                  <a:gd name="T35" fmla="*/ 281 h 418"/>
                  <a:gd name="T36" fmla="*/ 76 w 325"/>
                  <a:gd name="T37" fmla="*/ 299 h 418"/>
                  <a:gd name="T38" fmla="*/ 134 w 325"/>
                  <a:gd name="T39" fmla="*/ 334 h 418"/>
                  <a:gd name="T40" fmla="*/ 203 w 325"/>
                  <a:gd name="T41" fmla="*/ 298 h 418"/>
                  <a:gd name="T42" fmla="*/ 206 w 325"/>
                  <a:gd name="T43" fmla="*/ 350 h 418"/>
                  <a:gd name="T44" fmla="*/ 165 w 325"/>
                  <a:gd name="T45" fmla="*/ 378 h 418"/>
                  <a:gd name="T46" fmla="*/ 144 w 325"/>
                  <a:gd name="T47" fmla="*/ 410 h 418"/>
                  <a:gd name="T48" fmla="*/ 228 w 325"/>
                  <a:gd name="T49" fmla="*/ 408 h 418"/>
                  <a:gd name="T50" fmla="*/ 239 w 325"/>
                  <a:gd name="T51" fmla="*/ 307 h 418"/>
                  <a:gd name="T52" fmla="*/ 273 w 325"/>
                  <a:gd name="T53" fmla="*/ 283 h 418"/>
                  <a:gd name="T54" fmla="*/ 271 w 325"/>
                  <a:gd name="T55" fmla="*/ 239 h 418"/>
                  <a:gd name="T56" fmla="*/ 233 w 325"/>
                  <a:gd name="T57" fmla="*/ 226 h 418"/>
                  <a:gd name="T58" fmla="*/ 261 w 325"/>
                  <a:gd name="T59" fmla="*/ 181 h 418"/>
                  <a:gd name="T60" fmla="*/ 316 w 325"/>
                  <a:gd name="T61" fmla="*/ 167 h 418"/>
                  <a:gd name="T62" fmla="*/ 297 w 325"/>
                  <a:gd name="T63" fmla="*/ 119 h 418"/>
                  <a:gd name="T64" fmla="*/ 251 w 325"/>
                  <a:gd name="T65" fmla="*/ 93 h 418"/>
                  <a:gd name="T66" fmla="*/ 276 w 325"/>
                  <a:gd name="T67" fmla="*/ 34 h 418"/>
                  <a:gd name="T68" fmla="*/ 217 w 325"/>
                  <a:gd name="T69" fmla="*/ 11 h 418"/>
                  <a:gd name="T70" fmla="*/ 164 w 325"/>
                  <a:gd name="T71" fmla="*/ 29 h 418"/>
                  <a:gd name="T72" fmla="*/ 136 w 325"/>
                  <a:gd name="T73" fmla="*/ 43 h 418"/>
                  <a:gd name="T74" fmla="*/ 113 w 325"/>
                  <a:gd name="T75" fmla="*/ 21 h 418"/>
                  <a:gd name="T76" fmla="*/ 78 w 325"/>
                  <a:gd name="T77" fmla="*/ 52 h 4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325" h="418">
                    <a:moveTo>
                      <a:pt x="161" y="179"/>
                    </a:moveTo>
                    <a:cubicBezTo>
                      <a:pt x="160" y="178"/>
                      <a:pt x="188" y="143"/>
                      <a:pt x="210" y="140"/>
                    </a:cubicBezTo>
                    <a:cubicBezTo>
                      <a:pt x="232" y="137"/>
                      <a:pt x="226" y="133"/>
                      <a:pt x="238" y="138"/>
                    </a:cubicBezTo>
                    <a:cubicBezTo>
                      <a:pt x="250" y="144"/>
                      <a:pt x="252" y="148"/>
                      <a:pt x="237" y="155"/>
                    </a:cubicBezTo>
                    <a:cubicBezTo>
                      <a:pt x="222" y="162"/>
                      <a:pt x="215" y="168"/>
                      <a:pt x="196" y="171"/>
                    </a:cubicBezTo>
                    <a:cubicBezTo>
                      <a:pt x="177" y="175"/>
                      <a:pt x="163" y="181"/>
                      <a:pt x="161" y="179"/>
                    </a:cubicBezTo>
                    <a:close/>
                    <a:moveTo>
                      <a:pt x="199" y="85"/>
                    </a:moveTo>
                    <a:cubicBezTo>
                      <a:pt x="197" y="87"/>
                      <a:pt x="186" y="79"/>
                      <a:pt x="187" y="68"/>
                    </a:cubicBezTo>
                    <a:cubicBezTo>
                      <a:pt x="188" y="57"/>
                      <a:pt x="197" y="38"/>
                      <a:pt x="211" y="34"/>
                    </a:cubicBezTo>
                    <a:cubicBezTo>
                      <a:pt x="225" y="30"/>
                      <a:pt x="230" y="30"/>
                      <a:pt x="230" y="40"/>
                    </a:cubicBezTo>
                    <a:cubicBezTo>
                      <a:pt x="229" y="51"/>
                      <a:pt x="229" y="62"/>
                      <a:pt x="219" y="71"/>
                    </a:cubicBezTo>
                    <a:cubicBezTo>
                      <a:pt x="210" y="80"/>
                      <a:pt x="201" y="84"/>
                      <a:pt x="199" y="85"/>
                    </a:cubicBezTo>
                    <a:close/>
                    <a:moveTo>
                      <a:pt x="79" y="112"/>
                    </a:moveTo>
                    <a:cubicBezTo>
                      <a:pt x="79" y="113"/>
                      <a:pt x="87" y="125"/>
                      <a:pt x="99" y="132"/>
                    </a:cubicBezTo>
                    <a:cubicBezTo>
                      <a:pt x="112" y="138"/>
                      <a:pt x="119" y="135"/>
                      <a:pt x="129" y="127"/>
                    </a:cubicBezTo>
                    <a:cubicBezTo>
                      <a:pt x="139" y="118"/>
                      <a:pt x="130" y="95"/>
                      <a:pt x="132" y="83"/>
                    </a:cubicBezTo>
                    <a:cubicBezTo>
                      <a:pt x="135" y="70"/>
                      <a:pt x="136" y="73"/>
                      <a:pt x="146" y="75"/>
                    </a:cubicBezTo>
                    <a:cubicBezTo>
                      <a:pt x="156" y="76"/>
                      <a:pt x="173" y="108"/>
                      <a:pt x="174" y="116"/>
                    </a:cubicBezTo>
                    <a:cubicBezTo>
                      <a:pt x="174" y="123"/>
                      <a:pt x="170" y="123"/>
                      <a:pt x="128" y="142"/>
                    </a:cubicBezTo>
                    <a:cubicBezTo>
                      <a:pt x="86" y="161"/>
                      <a:pt x="67" y="195"/>
                      <a:pt x="59" y="198"/>
                    </a:cubicBezTo>
                    <a:cubicBezTo>
                      <a:pt x="52" y="202"/>
                      <a:pt x="55" y="191"/>
                      <a:pt x="40" y="188"/>
                    </a:cubicBezTo>
                    <a:cubicBezTo>
                      <a:pt x="26" y="186"/>
                      <a:pt x="23" y="211"/>
                      <a:pt x="16" y="224"/>
                    </a:cubicBezTo>
                    <a:cubicBezTo>
                      <a:pt x="8" y="238"/>
                      <a:pt x="5" y="266"/>
                      <a:pt x="5" y="277"/>
                    </a:cubicBezTo>
                    <a:cubicBezTo>
                      <a:pt x="5" y="288"/>
                      <a:pt x="0" y="301"/>
                      <a:pt x="17" y="314"/>
                    </a:cubicBezTo>
                    <a:cubicBezTo>
                      <a:pt x="33" y="326"/>
                      <a:pt x="49" y="311"/>
                      <a:pt x="53" y="304"/>
                    </a:cubicBezTo>
                    <a:cubicBezTo>
                      <a:pt x="57" y="298"/>
                      <a:pt x="53" y="269"/>
                      <a:pt x="55" y="244"/>
                    </a:cubicBezTo>
                    <a:cubicBezTo>
                      <a:pt x="57" y="220"/>
                      <a:pt x="89" y="204"/>
                      <a:pt x="100" y="197"/>
                    </a:cubicBezTo>
                    <a:cubicBezTo>
                      <a:pt x="115" y="189"/>
                      <a:pt x="129" y="190"/>
                      <a:pt x="131" y="194"/>
                    </a:cubicBezTo>
                    <a:cubicBezTo>
                      <a:pt x="134" y="197"/>
                      <a:pt x="119" y="214"/>
                      <a:pt x="112" y="219"/>
                    </a:cubicBezTo>
                    <a:cubicBezTo>
                      <a:pt x="105" y="224"/>
                      <a:pt x="110" y="244"/>
                      <a:pt x="111" y="251"/>
                    </a:cubicBezTo>
                    <a:cubicBezTo>
                      <a:pt x="113" y="257"/>
                      <a:pt x="111" y="260"/>
                      <a:pt x="125" y="265"/>
                    </a:cubicBezTo>
                    <a:cubicBezTo>
                      <a:pt x="142" y="271"/>
                      <a:pt x="139" y="257"/>
                      <a:pt x="148" y="246"/>
                    </a:cubicBezTo>
                    <a:cubicBezTo>
                      <a:pt x="157" y="236"/>
                      <a:pt x="163" y="224"/>
                      <a:pt x="170" y="224"/>
                    </a:cubicBezTo>
                    <a:cubicBezTo>
                      <a:pt x="177" y="224"/>
                      <a:pt x="180" y="238"/>
                      <a:pt x="184" y="243"/>
                    </a:cubicBezTo>
                    <a:cubicBezTo>
                      <a:pt x="187" y="248"/>
                      <a:pt x="189" y="257"/>
                      <a:pt x="177" y="263"/>
                    </a:cubicBezTo>
                    <a:cubicBezTo>
                      <a:pt x="165" y="269"/>
                      <a:pt x="131" y="281"/>
                      <a:pt x="131" y="281"/>
                    </a:cubicBezTo>
                    <a:cubicBezTo>
                      <a:pt x="131" y="281"/>
                      <a:pt x="112" y="284"/>
                      <a:pt x="101" y="287"/>
                    </a:cubicBezTo>
                    <a:cubicBezTo>
                      <a:pt x="90" y="289"/>
                      <a:pt x="78" y="285"/>
                      <a:pt x="76" y="299"/>
                    </a:cubicBezTo>
                    <a:cubicBezTo>
                      <a:pt x="73" y="312"/>
                      <a:pt x="78" y="305"/>
                      <a:pt x="86" y="319"/>
                    </a:cubicBezTo>
                    <a:cubicBezTo>
                      <a:pt x="94" y="333"/>
                      <a:pt x="119" y="337"/>
                      <a:pt x="134" y="334"/>
                    </a:cubicBezTo>
                    <a:cubicBezTo>
                      <a:pt x="149" y="332"/>
                      <a:pt x="157" y="324"/>
                      <a:pt x="168" y="316"/>
                    </a:cubicBezTo>
                    <a:cubicBezTo>
                      <a:pt x="178" y="308"/>
                      <a:pt x="194" y="298"/>
                      <a:pt x="203" y="298"/>
                    </a:cubicBezTo>
                    <a:cubicBezTo>
                      <a:pt x="211" y="299"/>
                      <a:pt x="211" y="311"/>
                      <a:pt x="211" y="325"/>
                    </a:cubicBezTo>
                    <a:cubicBezTo>
                      <a:pt x="211" y="339"/>
                      <a:pt x="210" y="337"/>
                      <a:pt x="206" y="350"/>
                    </a:cubicBezTo>
                    <a:cubicBezTo>
                      <a:pt x="202" y="364"/>
                      <a:pt x="199" y="368"/>
                      <a:pt x="194" y="372"/>
                    </a:cubicBezTo>
                    <a:cubicBezTo>
                      <a:pt x="189" y="377"/>
                      <a:pt x="184" y="376"/>
                      <a:pt x="165" y="378"/>
                    </a:cubicBezTo>
                    <a:cubicBezTo>
                      <a:pt x="145" y="380"/>
                      <a:pt x="131" y="393"/>
                      <a:pt x="129" y="400"/>
                    </a:cubicBezTo>
                    <a:cubicBezTo>
                      <a:pt x="128" y="407"/>
                      <a:pt x="135" y="405"/>
                      <a:pt x="144" y="410"/>
                    </a:cubicBezTo>
                    <a:cubicBezTo>
                      <a:pt x="152" y="414"/>
                      <a:pt x="163" y="416"/>
                      <a:pt x="185" y="417"/>
                    </a:cubicBezTo>
                    <a:cubicBezTo>
                      <a:pt x="208" y="418"/>
                      <a:pt x="219" y="417"/>
                      <a:pt x="228" y="408"/>
                    </a:cubicBezTo>
                    <a:cubicBezTo>
                      <a:pt x="238" y="400"/>
                      <a:pt x="240" y="373"/>
                      <a:pt x="241" y="354"/>
                    </a:cubicBezTo>
                    <a:cubicBezTo>
                      <a:pt x="243" y="335"/>
                      <a:pt x="239" y="315"/>
                      <a:pt x="239" y="307"/>
                    </a:cubicBezTo>
                    <a:cubicBezTo>
                      <a:pt x="239" y="299"/>
                      <a:pt x="239" y="297"/>
                      <a:pt x="244" y="288"/>
                    </a:cubicBezTo>
                    <a:cubicBezTo>
                      <a:pt x="249" y="280"/>
                      <a:pt x="257" y="284"/>
                      <a:pt x="273" y="283"/>
                    </a:cubicBezTo>
                    <a:cubicBezTo>
                      <a:pt x="288" y="281"/>
                      <a:pt x="286" y="270"/>
                      <a:pt x="287" y="261"/>
                    </a:cubicBezTo>
                    <a:cubicBezTo>
                      <a:pt x="288" y="251"/>
                      <a:pt x="281" y="247"/>
                      <a:pt x="271" y="239"/>
                    </a:cubicBezTo>
                    <a:cubicBezTo>
                      <a:pt x="260" y="231"/>
                      <a:pt x="250" y="236"/>
                      <a:pt x="240" y="236"/>
                    </a:cubicBezTo>
                    <a:cubicBezTo>
                      <a:pt x="230" y="236"/>
                      <a:pt x="233" y="234"/>
                      <a:pt x="233" y="226"/>
                    </a:cubicBezTo>
                    <a:cubicBezTo>
                      <a:pt x="233" y="219"/>
                      <a:pt x="238" y="215"/>
                      <a:pt x="239" y="207"/>
                    </a:cubicBezTo>
                    <a:cubicBezTo>
                      <a:pt x="241" y="200"/>
                      <a:pt x="251" y="192"/>
                      <a:pt x="261" y="181"/>
                    </a:cubicBezTo>
                    <a:cubicBezTo>
                      <a:pt x="270" y="170"/>
                      <a:pt x="276" y="175"/>
                      <a:pt x="289" y="176"/>
                    </a:cubicBezTo>
                    <a:cubicBezTo>
                      <a:pt x="302" y="176"/>
                      <a:pt x="307" y="176"/>
                      <a:pt x="316" y="167"/>
                    </a:cubicBezTo>
                    <a:cubicBezTo>
                      <a:pt x="325" y="157"/>
                      <a:pt x="318" y="138"/>
                      <a:pt x="316" y="132"/>
                    </a:cubicBezTo>
                    <a:cubicBezTo>
                      <a:pt x="315" y="125"/>
                      <a:pt x="309" y="129"/>
                      <a:pt x="297" y="119"/>
                    </a:cubicBezTo>
                    <a:cubicBezTo>
                      <a:pt x="285" y="108"/>
                      <a:pt x="274" y="111"/>
                      <a:pt x="261" y="111"/>
                    </a:cubicBezTo>
                    <a:cubicBezTo>
                      <a:pt x="248" y="111"/>
                      <a:pt x="244" y="100"/>
                      <a:pt x="251" y="93"/>
                    </a:cubicBezTo>
                    <a:cubicBezTo>
                      <a:pt x="259" y="87"/>
                      <a:pt x="265" y="77"/>
                      <a:pt x="272" y="66"/>
                    </a:cubicBezTo>
                    <a:cubicBezTo>
                      <a:pt x="278" y="55"/>
                      <a:pt x="276" y="45"/>
                      <a:pt x="276" y="34"/>
                    </a:cubicBezTo>
                    <a:cubicBezTo>
                      <a:pt x="275" y="24"/>
                      <a:pt x="264" y="20"/>
                      <a:pt x="252" y="10"/>
                    </a:cubicBezTo>
                    <a:cubicBezTo>
                      <a:pt x="240" y="0"/>
                      <a:pt x="225" y="8"/>
                      <a:pt x="217" y="11"/>
                    </a:cubicBezTo>
                    <a:cubicBezTo>
                      <a:pt x="208" y="14"/>
                      <a:pt x="196" y="20"/>
                      <a:pt x="187" y="25"/>
                    </a:cubicBezTo>
                    <a:cubicBezTo>
                      <a:pt x="178" y="30"/>
                      <a:pt x="172" y="30"/>
                      <a:pt x="164" y="29"/>
                    </a:cubicBezTo>
                    <a:cubicBezTo>
                      <a:pt x="157" y="29"/>
                      <a:pt x="150" y="29"/>
                      <a:pt x="147" y="29"/>
                    </a:cubicBezTo>
                    <a:cubicBezTo>
                      <a:pt x="144" y="29"/>
                      <a:pt x="141" y="35"/>
                      <a:pt x="136" y="43"/>
                    </a:cubicBezTo>
                    <a:cubicBezTo>
                      <a:pt x="131" y="51"/>
                      <a:pt x="126" y="47"/>
                      <a:pt x="124" y="43"/>
                    </a:cubicBezTo>
                    <a:cubicBezTo>
                      <a:pt x="121" y="38"/>
                      <a:pt x="116" y="28"/>
                      <a:pt x="113" y="21"/>
                    </a:cubicBezTo>
                    <a:cubicBezTo>
                      <a:pt x="110" y="15"/>
                      <a:pt x="97" y="18"/>
                      <a:pt x="91" y="21"/>
                    </a:cubicBezTo>
                    <a:cubicBezTo>
                      <a:pt x="84" y="25"/>
                      <a:pt x="80" y="41"/>
                      <a:pt x="78" y="52"/>
                    </a:cubicBezTo>
                    <a:cubicBezTo>
                      <a:pt x="75" y="63"/>
                      <a:pt x="78" y="111"/>
                      <a:pt x="79" y="1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" name="îşḷïḍe">
                <a:extLst>
                  <a:ext uri="{FF2B5EF4-FFF2-40B4-BE49-F238E27FC236}">
                    <a16:creationId xmlns:a16="http://schemas.microsoft.com/office/drawing/2014/main" id="{483A0457-0ABC-4B56-9A16-F48385884E8C}"/>
                  </a:ext>
                </a:extLst>
              </p:cNvPr>
              <p:cNvSpPr/>
              <p:nvPr/>
            </p:nvSpPr>
            <p:spPr bwMode="auto">
              <a:xfrm>
                <a:off x="9461753" y="4939303"/>
                <a:ext cx="388938" cy="534988"/>
              </a:xfrm>
              <a:custGeom>
                <a:avLst/>
                <a:gdLst>
                  <a:gd name="T0" fmla="*/ 4 w 211"/>
                  <a:gd name="T1" fmla="*/ 137 h 290"/>
                  <a:gd name="T2" fmla="*/ 41 w 211"/>
                  <a:gd name="T3" fmla="*/ 117 h 290"/>
                  <a:gd name="T4" fmla="*/ 75 w 211"/>
                  <a:gd name="T5" fmla="*/ 83 h 290"/>
                  <a:gd name="T6" fmla="*/ 82 w 211"/>
                  <a:gd name="T7" fmla="*/ 29 h 290"/>
                  <a:gd name="T8" fmla="*/ 94 w 211"/>
                  <a:gd name="T9" fmla="*/ 6 h 290"/>
                  <a:gd name="T10" fmla="*/ 126 w 211"/>
                  <a:gd name="T11" fmla="*/ 27 h 290"/>
                  <a:gd name="T12" fmla="*/ 145 w 211"/>
                  <a:gd name="T13" fmla="*/ 65 h 290"/>
                  <a:gd name="T14" fmla="*/ 170 w 211"/>
                  <a:gd name="T15" fmla="*/ 93 h 290"/>
                  <a:gd name="T16" fmla="*/ 164 w 211"/>
                  <a:gd name="T17" fmla="*/ 119 h 290"/>
                  <a:gd name="T18" fmla="*/ 127 w 211"/>
                  <a:gd name="T19" fmla="*/ 151 h 290"/>
                  <a:gd name="T20" fmla="*/ 123 w 211"/>
                  <a:gd name="T21" fmla="*/ 165 h 290"/>
                  <a:gd name="T22" fmla="*/ 181 w 211"/>
                  <a:gd name="T23" fmla="*/ 187 h 290"/>
                  <a:gd name="T24" fmla="*/ 210 w 211"/>
                  <a:gd name="T25" fmla="*/ 231 h 290"/>
                  <a:gd name="T26" fmla="*/ 202 w 211"/>
                  <a:gd name="T27" fmla="*/ 281 h 290"/>
                  <a:gd name="T28" fmla="*/ 185 w 211"/>
                  <a:gd name="T29" fmla="*/ 289 h 290"/>
                  <a:gd name="T30" fmla="*/ 162 w 211"/>
                  <a:gd name="T31" fmla="*/ 267 h 290"/>
                  <a:gd name="T32" fmla="*/ 158 w 211"/>
                  <a:gd name="T33" fmla="*/ 217 h 290"/>
                  <a:gd name="T34" fmla="*/ 134 w 211"/>
                  <a:gd name="T35" fmla="*/ 188 h 290"/>
                  <a:gd name="T36" fmla="*/ 117 w 211"/>
                  <a:gd name="T37" fmla="*/ 183 h 290"/>
                  <a:gd name="T38" fmla="*/ 105 w 211"/>
                  <a:gd name="T39" fmla="*/ 191 h 290"/>
                  <a:gd name="T40" fmla="*/ 95 w 211"/>
                  <a:gd name="T41" fmla="*/ 225 h 290"/>
                  <a:gd name="T42" fmla="*/ 92 w 211"/>
                  <a:gd name="T43" fmla="*/ 251 h 290"/>
                  <a:gd name="T44" fmla="*/ 58 w 211"/>
                  <a:gd name="T45" fmla="*/ 261 h 290"/>
                  <a:gd name="T46" fmla="*/ 37 w 211"/>
                  <a:gd name="T47" fmla="*/ 235 h 290"/>
                  <a:gd name="T48" fmla="*/ 39 w 211"/>
                  <a:gd name="T49" fmla="*/ 205 h 290"/>
                  <a:gd name="T50" fmla="*/ 45 w 211"/>
                  <a:gd name="T51" fmla="*/ 177 h 290"/>
                  <a:gd name="T52" fmla="*/ 18 w 211"/>
                  <a:gd name="T53" fmla="*/ 155 h 290"/>
                  <a:gd name="T54" fmla="*/ 0 w 211"/>
                  <a:gd name="T55" fmla="*/ 147 h 290"/>
                  <a:gd name="T56" fmla="*/ 4 w 211"/>
                  <a:gd name="T57" fmla="*/ 137 h 2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11" h="290">
                    <a:moveTo>
                      <a:pt x="4" y="137"/>
                    </a:moveTo>
                    <a:cubicBezTo>
                      <a:pt x="4" y="137"/>
                      <a:pt x="32" y="120"/>
                      <a:pt x="41" y="117"/>
                    </a:cubicBezTo>
                    <a:cubicBezTo>
                      <a:pt x="50" y="115"/>
                      <a:pt x="69" y="103"/>
                      <a:pt x="75" y="83"/>
                    </a:cubicBezTo>
                    <a:cubicBezTo>
                      <a:pt x="81" y="63"/>
                      <a:pt x="82" y="39"/>
                      <a:pt x="82" y="29"/>
                    </a:cubicBezTo>
                    <a:cubicBezTo>
                      <a:pt x="82" y="19"/>
                      <a:pt x="76" y="0"/>
                      <a:pt x="94" y="6"/>
                    </a:cubicBezTo>
                    <a:cubicBezTo>
                      <a:pt x="112" y="12"/>
                      <a:pt x="124" y="15"/>
                      <a:pt x="126" y="27"/>
                    </a:cubicBezTo>
                    <a:cubicBezTo>
                      <a:pt x="129" y="39"/>
                      <a:pt x="131" y="55"/>
                      <a:pt x="145" y="65"/>
                    </a:cubicBezTo>
                    <a:cubicBezTo>
                      <a:pt x="159" y="75"/>
                      <a:pt x="168" y="83"/>
                      <a:pt x="170" y="93"/>
                    </a:cubicBezTo>
                    <a:cubicBezTo>
                      <a:pt x="172" y="103"/>
                      <a:pt x="172" y="114"/>
                      <a:pt x="164" y="119"/>
                    </a:cubicBezTo>
                    <a:cubicBezTo>
                      <a:pt x="157" y="123"/>
                      <a:pt x="132" y="147"/>
                      <a:pt x="127" y="151"/>
                    </a:cubicBezTo>
                    <a:cubicBezTo>
                      <a:pt x="121" y="154"/>
                      <a:pt x="119" y="165"/>
                      <a:pt x="123" y="165"/>
                    </a:cubicBezTo>
                    <a:cubicBezTo>
                      <a:pt x="127" y="165"/>
                      <a:pt x="163" y="172"/>
                      <a:pt x="181" y="187"/>
                    </a:cubicBezTo>
                    <a:cubicBezTo>
                      <a:pt x="198" y="202"/>
                      <a:pt x="209" y="216"/>
                      <a:pt x="210" y="231"/>
                    </a:cubicBezTo>
                    <a:cubicBezTo>
                      <a:pt x="211" y="247"/>
                      <a:pt x="210" y="273"/>
                      <a:pt x="202" y="281"/>
                    </a:cubicBezTo>
                    <a:cubicBezTo>
                      <a:pt x="194" y="288"/>
                      <a:pt x="192" y="290"/>
                      <a:pt x="185" y="289"/>
                    </a:cubicBezTo>
                    <a:cubicBezTo>
                      <a:pt x="178" y="288"/>
                      <a:pt x="164" y="279"/>
                      <a:pt x="162" y="267"/>
                    </a:cubicBezTo>
                    <a:cubicBezTo>
                      <a:pt x="160" y="255"/>
                      <a:pt x="164" y="239"/>
                      <a:pt x="158" y="217"/>
                    </a:cubicBezTo>
                    <a:cubicBezTo>
                      <a:pt x="153" y="196"/>
                      <a:pt x="139" y="191"/>
                      <a:pt x="134" y="188"/>
                    </a:cubicBezTo>
                    <a:cubicBezTo>
                      <a:pt x="129" y="186"/>
                      <a:pt x="117" y="183"/>
                      <a:pt x="117" y="183"/>
                    </a:cubicBezTo>
                    <a:cubicBezTo>
                      <a:pt x="117" y="183"/>
                      <a:pt x="108" y="182"/>
                      <a:pt x="105" y="191"/>
                    </a:cubicBezTo>
                    <a:cubicBezTo>
                      <a:pt x="102" y="199"/>
                      <a:pt x="96" y="215"/>
                      <a:pt x="95" y="225"/>
                    </a:cubicBezTo>
                    <a:cubicBezTo>
                      <a:pt x="94" y="235"/>
                      <a:pt x="96" y="247"/>
                      <a:pt x="92" y="251"/>
                    </a:cubicBezTo>
                    <a:cubicBezTo>
                      <a:pt x="87" y="256"/>
                      <a:pt x="77" y="267"/>
                      <a:pt x="58" y="261"/>
                    </a:cubicBezTo>
                    <a:cubicBezTo>
                      <a:pt x="39" y="255"/>
                      <a:pt x="41" y="238"/>
                      <a:pt x="37" y="235"/>
                    </a:cubicBezTo>
                    <a:cubicBezTo>
                      <a:pt x="33" y="231"/>
                      <a:pt x="39" y="211"/>
                      <a:pt x="39" y="205"/>
                    </a:cubicBezTo>
                    <a:cubicBezTo>
                      <a:pt x="39" y="200"/>
                      <a:pt x="47" y="182"/>
                      <a:pt x="45" y="177"/>
                    </a:cubicBezTo>
                    <a:cubicBezTo>
                      <a:pt x="44" y="173"/>
                      <a:pt x="25" y="153"/>
                      <a:pt x="18" y="155"/>
                    </a:cubicBezTo>
                    <a:cubicBezTo>
                      <a:pt x="11" y="157"/>
                      <a:pt x="1" y="155"/>
                      <a:pt x="0" y="147"/>
                    </a:cubicBezTo>
                    <a:cubicBezTo>
                      <a:pt x="0" y="140"/>
                      <a:pt x="4" y="137"/>
                      <a:pt x="4" y="1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" name="îṧļíďe">
                <a:extLst>
                  <a:ext uri="{FF2B5EF4-FFF2-40B4-BE49-F238E27FC236}">
                    <a16:creationId xmlns:a16="http://schemas.microsoft.com/office/drawing/2014/main" id="{DCACDAB2-B93E-424C-A810-0F1DFF1C3AE3}"/>
                  </a:ext>
                </a:extLst>
              </p:cNvPr>
              <p:cNvSpPr/>
              <p:nvPr/>
            </p:nvSpPr>
            <p:spPr bwMode="auto">
              <a:xfrm>
                <a:off x="8326691" y="4823415"/>
                <a:ext cx="746125" cy="695325"/>
              </a:xfrm>
              <a:custGeom>
                <a:avLst/>
                <a:gdLst>
                  <a:gd name="T0" fmla="*/ 159 w 405"/>
                  <a:gd name="T1" fmla="*/ 229 h 377"/>
                  <a:gd name="T2" fmla="*/ 218 w 405"/>
                  <a:gd name="T3" fmla="*/ 183 h 377"/>
                  <a:gd name="T4" fmla="*/ 234 w 405"/>
                  <a:gd name="T5" fmla="*/ 247 h 377"/>
                  <a:gd name="T6" fmla="*/ 260 w 405"/>
                  <a:gd name="T7" fmla="*/ 269 h 377"/>
                  <a:gd name="T8" fmla="*/ 209 w 405"/>
                  <a:gd name="T9" fmla="*/ 247 h 377"/>
                  <a:gd name="T10" fmla="*/ 108 w 405"/>
                  <a:gd name="T11" fmla="*/ 215 h 377"/>
                  <a:gd name="T12" fmla="*/ 73 w 405"/>
                  <a:gd name="T13" fmla="*/ 283 h 377"/>
                  <a:gd name="T14" fmla="*/ 43 w 405"/>
                  <a:gd name="T15" fmla="*/ 350 h 377"/>
                  <a:gd name="T16" fmla="*/ 91 w 405"/>
                  <a:gd name="T17" fmla="*/ 347 h 377"/>
                  <a:gd name="T18" fmla="*/ 118 w 405"/>
                  <a:gd name="T19" fmla="*/ 372 h 377"/>
                  <a:gd name="T20" fmla="*/ 136 w 405"/>
                  <a:gd name="T21" fmla="*/ 328 h 377"/>
                  <a:gd name="T22" fmla="*/ 147 w 405"/>
                  <a:gd name="T23" fmla="*/ 265 h 377"/>
                  <a:gd name="T24" fmla="*/ 242 w 405"/>
                  <a:gd name="T25" fmla="*/ 306 h 377"/>
                  <a:gd name="T26" fmla="*/ 186 w 405"/>
                  <a:gd name="T27" fmla="*/ 337 h 377"/>
                  <a:gd name="T28" fmla="*/ 172 w 405"/>
                  <a:gd name="T29" fmla="*/ 367 h 377"/>
                  <a:gd name="T30" fmla="*/ 272 w 405"/>
                  <a:gd name="T31" fmla="*/ 328 h 377"/>
                  <a:gd name="T32" fmla="*/ 352 w 405"/>
                  <a:gd name="T33" fmla="*/ 373 h 377"/>
                  <a:gd name="T34" fmla="*/ 389 w 405"/>
                  <a:gd name="T35" fmla="*/ 333 h 377"/>
                  <a:gd name="T36" fmla="*/ 292 w 405"/>
                  <a:gd name="T37" fmla="*/ 299 h 377"/>
                  <a:gd name="T38" fmla="*/ 291 w 405"/>
                  <a:gd name="T39" fmla="*/ 217 h 377"/>
                  <a:gd name="T40" fmla="*/ 261 w 405"/>
                  <a:gd name="T41" fmla="*/ 173 h 377"/>
                  <a:gd name="T42" fmla="*/ 297 w 405"/>
                  <a:gd name="T43" fmla="*/ 107 h 377"/>
                  <a:gd name="T44" fmla="*/ 283 w 405"/>
                  <a:gd name="T45" fmla="*/ 43 h 377"/>
                  <a:gd name="T46" fmla="*/ 241 w 405"/>
                  <a:gd name="T47" fmla="*/ 1 h 377"/>
                  <a:gd name="T48" fmla="*/ 241 w 405"/>
                  <a:gd name="T49" fmla="*/ 35 h 377"/>
                  <a:gd name="T50" fmla="*/ 245 w 405"/>
                  <a:gd name="T51" fmla="*/ 97 h 377"/>
                  <a:gd name="T52" fmla="*/ 194 w 405"/>
                  <a:gd name="T53" fmla="*/ 129 h 377"/>
                  <a:gd name="T54" fmla="*/ 161 w 405"/>
                  <a:gd name="T55" fmla="*/ 121 h 377"/>
                  <a:gd name="T56" fmla="*/ 150 w 405"/>
                  <a:gd name="T57" fmla="*/ 33 h 377"/>
                  <a:gd name="T58" fmla="*/ 122 w 405"/>
                  <a:gd name="T59" fmla="*/ 56 h 377"/>
                  <a:gd name="T60" fmla="*/ 121 w 405"/>
                  <a:gd name="T61" fmla="*/ 133 h 377"/>
                  <a:gd name="T62" fmla="*/ 30 w 405"/>
                  <a:gd name="T63" fmla="*/ 180 h 377"/>
                  <a:gd name="T64" fmla="*/ 22 w 405"/>
                  <a:gd name="T65" fmla="*/ 219 h 3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405" h="377">
                    <a:moveTo>
                      <a:pt x="174" y="243"/>
                    </a:moveTo>
                    <a:cubicBezTo>
                      <a:pt x="172" y="243"/>
                      <a:pt x="154" y="236"/>
                      <a:pt x="159" y="229"/>
                    </a:cubicBezTo>
                    <a:cubicBezTo>
                      <a:pt x="163" y="221"/>
                      <a:pt x="190" y="187"/>
                      <a:pt x="199" y="183"/>
                    </a:cubicBezTo>
                    <a:cubicBezTo>
                      <a:pt x="208" y="178"/>
                      <a:pt x="215" y="172"/>
                      <a:pt x="218" y="183"/>
                    </a:cubicBezTo>
                    <a:cubicBezTo>
                      <a:pt x="221" y="193"/>
                      <a:pt x="215" y="230"/>
                      <a:pt x="220" y="236"/>
                    </a:cubicBezTo>
                    <a:cubicBezTo>
                      <a:pt x="225" y="241"/>
                      <a:pt x="227" y="248"/>
                      <a:pt x="234" y="247"/>
                    </a:cubicBezTo>
                    <a:cubicBezTo>
                      <a:pt x="241" y="246"/>
                      <a:pt x="256" y="238"/>
                      <a:pt x="260" y="245"/>
                    </a:cubicBezTo>
                    <a:cubicBezTo>
                      <a:pt x="263" y="252"/>
                      <a:pt x="268" y="259"/>
                      <a:pt x="260" y="269"/>
                    </a:cubicBezTo>
                    <a:cubicBezTo>
                      <a:pt x="253" y="278"/>
                      <a:pt x="247" y="281"/>
                      <a:pt x="239" y="274"/>
                    </a:cubicBezTo>
                    <a:cubicBezTo>
                      <a:pt x="230" y="267"/>
                      <a:pt x="221" y="250"/>
                      <a:pt x="209" y="247"/>
                    </a:cubicBezTo>
                    <a:cubicBezTo>
                      <a:pt x="198" y="245"/>
                      <a:pt x="176" y="243"/>
                      <a:pt x="174" y="243"/>
                    </a:cubicBezTo>
                    <a:close/>
                    <a:moveTo>
                      <a:pt x="108" y="215"/>
                    </a:moveTo>
                    <a:cubicBezTo>
                      <a:pt x="109" y="216"/>
                      <a:pt x="102" y="238"/>
                      <a:pt x="93" y="254"/>
                    </a:cubicBezTo>
                    <a:cubicBezTo>
                      <a:pt x="84" y="271"/>
                      <a:pt x="81" y="271"/>
                      <a:pt x="73" y="283"/>
                    </a:cubicBezTo>
                    <a:cubicBezTo>
                      <a:pt x="65" y="295"/>
                      <a:pt x="45" y="309"/>
                      <a:pt x="44" y="316"/>
                    </a:cubicBezTo>
                    <a:cubicBezTo>
                      <a:pt x="43" y="323"/>
                      <a:pt x="41" y="343"/>
                      <a:pt x="43" y="350"/>
                    </a:cubicBezTo>
                    <a:cubicBezTo>
                      <a:pt x="44" y="357"/>
                      <a:pt x="61" y="358"/>
                      <a:pt x="69" y="357"/>
                    </a:cubicBezTo>
                    <a:cubicBezTo>
                      <a:pt x="77" y="355"/>
                      <a:pt x="84" y="347"/>
                      <a:pt x="91" y="347"/>
                    </a:cubicBezTo>
                    <a:cubicBezTo>
                      <a:pt x="98" y="347"/>
                      <a:pt x="96" y="355"/>
                      <a:pt x="97" y="361"/>
                    </a:cubicBezTo>
                    <a:cubicBezTo>
                      <a:pt x="97" y="366"/>
                      <a:pt x="101" y="368"/>
                      <a:pt x="118" y="372"/>
                    </a:cubicBezTo>
                    <a:cubicBezTo>
                      <a:pt x="136" y="377"/>
                      <a:pt x="140" y="364"/>
                      <a:pt x="144" y="352"/>
                    </a:cubicBezTo>
                    <a:cubicBezTo>
                      <a:pt x="148" y="339"/>
                      <a:pt x="140" y="339"/>
                      <a:pt x="136" y="328"/>
                    </a:cubicBezTo>
                    <a:cubicBezTo>
                      <a:pt x="133" y="316"/>
                      <a:pt x="136" y="302"/>
                      <a:pt x="136" y="292"/>
                    </a:cubicBezTo>
                    <a:cubicBezTo>
                      <a:pt x="135" y="281"/>
                      <a:pt x="141" y="272"/>
                      <a:pt x="147" y="265"/>
                    </a:cubicBezTo>
                    <a:cubicBezTo>
                      <a:pt x="153" y="258"/>
                      <a:pt x="160" y="248"/>
                      <a:pt x="186" y="258"/>
                    </a:cubicBezTo>
                    <a:cubicBezTo>
                      <a:pt x="212" y="267"/>
                      <a:pt x="239" y="298"/>
                      <a:pt x="242" y="306"/>
                    </a:cubicBezTo>
                    <a:cubicBezTo>
                      <a:pt x="245" y="313"/>
                      <a:pt x="232" y="318"/>
                      <a:pt x="227" y="325"/>
                    </a:cubicBezTo>
                    <a:cubicBezTo>
                      <a:pt x="222" y="332"/>
                      <a:pt x="196" y="338"/>
                      <a:pt x="186" y="337"/>
                    </a:cubicBezTo>
                    <a:cubicBezTo>
                      <a:pt x="175" y="336"/>
                      <a:pt x="172" y="344"/>
                      <a:pt x="167" y="348"/>
                    </a:cubicBezTo>
                    <a:cubicBezTo>
                      <a:pt x="162" y="351"/>
                      <a:pt x="167" y="361"/>
                      <a:pt x="172" y="367"/>
                    </a:cubicBezTo>
                    <a:cubicBezTo>
                      <a:pt x="177" y="373"/>
                      <a:pt x="211" y="373"/>
                      <a:pt x="224" y="364"/>
                    </a:cubicBezTo>
                    <a:cubicBezTo>
                      <a:pt x="237" y="354"/>
                      <a:pt x="272" y="328"/>
                      <a:pt x="272" y="328"/>
                    </a:cubicBezTo>
                    <a:cubicBezTo>
                      <a:pt x="272" y="328"/>
                      <a:pt x="285" y="340"/>
                      <a:pt x="293" y="348"/>
                    </a:cubicBezTo>
                    <a:cubicBezTo>
                      <a:pt x="301" y="357"/>
                      <a:pt x="319" y="369"/>
                      <a:pt x="352" y="373"/>
                    </a:cubicBezTo>
                    <a:cubicBezTo>
                      <a:pt x="385" y="377"/>
                      <a:pt x="398" y="356"/>
                      <a:pt x="401" y="352"/>
                    </a:cubicBezTo>
                    <a:cubicBezTo>
                      <a:pt x="405" y="348"/>
                      <a:pt x="399" y="342"/>
                      <a:pt x="389" y="333"/>
                    </a:cubicBezTo>
                    <a:cubicBezTo>
                      <a:pt x="379" y="323"/>
                      <a:pt x="353" y="312"/>
                      <a:pt x="337" y="313"/>
                    </a:cubicBezTo>
                    <a:cubicBezTo>
                      <a:pt x="321" y="315"/>
                      <a:pt x="303" y="305"/>
                      <a:pt x="292" y="299"/>
                    </a:cubicBezTo>
                    <a:cubicBezTo>
                      <a:pt x="282" y="293"/>
                      <a:pt x="287" y="293"/>
                      <a:pt x="291" y="277"/>
                    </a:cubicBezTo>
                    <a:cubicBezTo>
                      <a:pt x="295" y="261"/>
                      <a:pt x="294" y="231"/>
                      <a:pt x="291" y="217"/>
                    </a:cubicBezTo>
                    <a:cubicBezTo>
                      <a:pt x="287" y="204"/>
                      <a:pt x="269" y="200"/>
                      <a:pt x="264" y="192"/>
                    </a:cubicBezTo>
                    <a:cubicBezTo>
                      <a:pt x="258" y="184"/>
                      <a:pt x="251" y="180"/>
                      <a:pt x="261" y="173"/>
                    </a:cubicBezTo>
                    <a:cubicBezTo>
                      <a:pt x="272" y="166"/>
                      <a:pt x="282" y="146"/>
                      <a:pt x="290" y="135"/>
                    </a:cubicBezTo>
                    <a:cubicBezTo>
                      <a:pt x="298" y="123"/>
                      <a:pt x="305" y="117"/>
                      <a:pt x="297" y="107"/>
                    </a:cubicBezTo>
                    <a:cubicBezTo>
                      <a:pt x="289" y="97"/>
                      <a:pt x="283" y="94"/>
                      <a:pt x="281" y="86"/>
                    </a:cubicBezTo>
                    <a:cubicBezTo>
                      <a:pt x="280" y="79"/>
                      <a:pt x="283" y="57"/>
                      <a:pt x="283" y="43"/>
                    </a:cubicBezTo>
                    <a:cubicBezTo>
                      <a:pt x="283" y="29"/>
                      <a:pt x="285" y="30"/>
                      <a:pt x="272" y="15"/>
                    </a:cubicBezTo>
                    <a:cubicBezTo>
                      <a:pt x="260" y="0"/>
                      <a:pt x="248" y="2"/>
                      <a:pt x="241" y="1"/>
                    </a:cubicBezTo>
                    <a:cubicBezTo>
                      <a:pt x="235" y="0"/>
                      <a:pt x="231" y="21"/>
                      <a:pt x="233" y="26"/>
                    </a:cubicBezTo>
                    <a:cubicBezTo>
                      <a:pt x="235" y="31"/>
                      <a:pt x="239" y="31"/>
                      <a:pt x="241" y="35"/>
                    </a:cubicBezTo>
                    <a:cubicBezTo>
                      <a:pt x="242" y="39"/>
                      <a:pt x="239" y="36"/>
                      <a:pt x="243" y="53"/>
                    </a:cubicBezTo>
                    <a:cubicBezTo>
                      <a:pt x="247" y="70"/>
                      <a:pt x="245" y="91"/>
                      <a:pt x="245" y="97"/>
                    </a:cubicBezTo>
                    <a:cubicBezTo>
                      <a:pt x="245" y="103"/>
                      <a:pt x="240" y="107"/>
                      <a:pt x="234" y="114"/>
                    </a:cubicBezTo>
                    <a:cubicBezTo>
                      <a:pt x="228" y="121"/>
                      <a:pt x="206" y="123"/>
                      <a:pt x="194" y="129"/>
                    </a:cubicBezTo>
                    <a:cubicBezTo>
                      <a:pt x="181" y="135"/>
                      <a:pt x="179" y="146"/>
                      <a:pt x="170" y="149"/>
                    </a:cubicBezTo>
                    <a:cubicBezTo>
                      <a:pt x="161" y="151"/>
                      <a:pt x="157" y="138"/>
                      <a:pt x="161" y="121"/>
                    </a:cubicBezTo>
                    <a:cubicBezTo>
                      <a:pt x="164" y="109"/>
                      <a:pt x="168" y="79"/>
                      <a:pt x="168" y="64"/>
                    </a:cubicBezTo>
                    <a:cubicBezTo>
                      <a:pt x="167" y="54"/>
                      <a:pt x="158" y="40"/>
                      <a:pt x="150" y="33"/>
                    </a:cubicBezTo>
                    <a:cubicBezTo>
                      <a:pt x="142" y="25"/>
                      <a:pt x="136" y="30"/>
                      <a:pt x="131" y="32"/>
                    </a:cubicBezTo>
                    <a:cubicBezTo>
                      <a:pt x="126" y="35"/>
                      <a:pt x="120" y="43"/>
                      <a:pt x="122" y="56"/>
                    </a:cubicBezTo>
                    <a:cubicBezTo>
                      <a:pt x="124" y="70"/>
                      <a:pt x="127" y="72"/>
                      <a:pt x="127" y="82"/>
                    </a:cubicBezTo>
                    <a:cubicBezTo>
                      <a:pt x="128" y="92"/>
                      <a:pt x="124" y="113"/>
                      <a:pt x="121" y="133"/>
                    </a:cubicBezTo>
                    <a:cubicBezTo>
                      <a:pt x="117" y="152"/>
                      <a:pt x="104" y="151"/>
                      <a:pt x="90" y="158"/>
                    </a:cubicBezTo>
                    <a:cubicBezTo>
                      <a:pt x="76" y="165"/>
                      <a:pt x="48" y="175"/>
                      <a:pt x="30" y="180"/>
                    </a:cubicBezTo>
                    <a:cubicBezTo>
                      <a:pt x="13" y="184"/>
                      <a:pt x="0" y="191"/>
                      <a:pt x="0" y="200"/>
                    </a:cubicBezTo>
                    <a:cubicBezTo>
                      <a:pt x="0" y="209"/>
                      <a:pt x="9" y="210"/>
                      <a:pt x="22" y="219"/>
                    </a:cubicBezTo>
                    <a:cubicBezTo>
                      <a:pt x="35" y="228"/>
                      <a:pt x="107" y="215"/>
                      <a:pt x="108" y="2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" name="íŝļïḓè">
                <a:extLst>
                  <a:ext uri="{FF2B5EF4-FFF2-40B4-BE49-F238E27FC236}">
                    <a16:creationId xmlns:a16="http://schemas.microsoft.com/office/drawing/2014/main" id="{D0B4D85F-4CE5-4CC1-AA62-379810B0D9EB}"/>
                  </a:ext>
                </a:extLst>
              </p:cNvPr>
              <p:cNvSpPr/>
              <p:nvPr/>
            </p:nvSpPr>
            <p:spPr bwMode="auto">
              <a:xfrm>
                <a:off x="6220078" y="4756740"/>
                <a:ext cx="627063" cy="793750"/>
              </a:xfrm>
              <a:custGeom>
                <a:avLst/>
                <a:gdLst>
                  <a:gd name="T0" fmla="*/ 194 w 340"/>
                  <a:gd name="T1" fmla="*/ 225 h 430"/>
                  <a:gd name="T2" fmla="*/ 189 w 340"/>
                  <a:gd name="T3" fmla="*/ 204 h 430"/>
                  <a:gd name="T4" fmla="*/ 222 w 340"/>
                  <a:gd name="T5" fmla="*/ 196 h 430"/>
                  <a:gd name="T6" fmla="*/ 234 w 340"/>
                  <a:gd name="T7" fmla="*/ 215 h 430"/>
                  <a:gd name="T8" fmla="*/ 217 w 340"/>
                  <a:gd name="T9" fmla="*/ 231 h 430"/>
                  <a:gd name="T10" fmla="*/ 194 w 340"/>
                  <a:gd name="T11" fmla="*/ 225 h 430"/>
                  <a:gd name="T12" fmla="*/ 33 w 340"/>
                  <a:gd name="T13" fmla="*/ 228 h 430"/>
                  <a:gd name="T14" fmla="*/ 67 w 340"/>
                  <a:gd name="T15" fmla="*/ 224 h 430"/>
                  <a:gd name="T16" fmla="*/ 105 w 340"/>
                  <a:gd name="T17" fmla="*/ 194 h 430"/>
                  <a:gd name="T18" fmla="*/ 164 w 340"/>
                  <a:gd name="T19" fmla="*/ 151 h 430"/>
                  <a:gd name="T20" fmla="*/ 170 w 340"/>
                  <a:gd name="T21" fmla="*/ 163 h 430"/>
                  <a:gd name="T22" fmla="*/ 144 w 340"/>
                  <a:gd name="T23" fmla="*/ 203 h 430"/>
                  <a:gd name="T24" fmla="*/ 142 w 340"/>
                  <a:gd name="T25" fmla="*/ 250 h 430"/>
                  <a:gd name="T26" fmla="*/ 166 w 340"/>
                  <a:gd name="T27" fmla="*/ 278 h 430"/>
                  <a:gd name="T28" fmla="*/ 170 w 340"/>
                  <a:gd name="T29" fmla="*/ 300 h 430"/>
                  <a:gd name="T30" fmla="*/ 132 w 340"/>
                  <a:gd name="T31" fmla="*/ 347 h 430"/>
                  <a:gd name="T32" fmla="*/ 133 w 340"/>
                  <a:gd name="T33" fmla="*/ 397 h 430"/>
                  <a:gd name="T34" fmla="*/ 181 w 340"/>
                  <a:gd name="T35" fmla="*/ 410 h 430"/>
                  <a:gd name="T36" fmla="*/ 184 w 340"/>
                  <a:gd name="T37" fmla="*/ 375 h 430"/>
                  <a:gd name="T38" fmla="*/ 198 w 340"/>
                  <a:gd name="T39" fmla="*/ 374 h 430"/>
                  <a:gd name="T40" fmla="*/ 215 w 340"/>
                  <a:gd name="T41" fmla="*/ 416 h 430"/>
                  <a:gd name="T42" fmla="*/ 240 w 340"/>
                  <a:gd name="T43" fmla="*/ 406 h 430"/>
                  <a:gd name="T44" fmla="*/ 230 w 340"/>
                  <a:gd name="T45" fmla="*/ 341 h 430"/>
                  <a:gd name="T46" fmla="*/ 250 w 340"/>
                  <a:gd name="T47" fmla="*/ 322 h 430"/>
                  <a:gd name="T48" fmla="*/ 268 w 340"/>
                  <a:gd name="T49" fmla="*/ 373 h 430"/>
                  <a:gd name="T50" fmla="*/ 316 w 340"/>
                  <a:gd name="T51" fmla="*/ 385 h 430"/>
                  <a:gd name="T52" fmla="*/ 295 w 340"/>
                  <a:gd name="T53" fmla="*/ 310 h 430"/>
                  <a:gd name="T54" fmla="*/ 263 w 340"/>
                  <a:gd name="T55" fmla="*/ 288 h 430"/>
                  <a:gd name="T56" fmla="*/ 264 w 340"/>
                  <a:gd name="T57" fmla="*/ 259 h 430"/>
                  <a:gd name="T58" fmla="*/ 265 w 340"/>
                  <a:gd name="T59" fmla="*/ 233 h 430"/>
                  <a:gd name="T60" fmla="*/ 300 w 340"/>
                  <a:gd name="T61" fmla="*/ 199 h 430"/>
                  <a:gd name="T62" fmla="*/ 275 w 340"/>
                  <a:gd name="T63" fmla="*/ 161 h 430"/>
                  <a:gd name="T64" fmla="*/ 217 w 340"/>
                  <a:gd name="T65" fmla="*/ 159 h 430"/>
                  <a:gd name="T66" fmla="*/ 270 w 340"/>
                  <a:gd name="T67" fmla="*/ 132 h 430"/>
                  <a:gd name="T68" fmla="*/ 316 w 340"/>
                  <a:gd name="T69" fmla="*/ 126 h 430"/>
                  <a:gd name="T70" fmla="*/ 332 w 340"/>
                  <a:gd name="T71" fmla="*/ 110 h 430"/>
                  <a:gd name="T72" fmla="*/ 321 w 340"/>
                  <a:gd name="T73" fmla="*/ 75 h 430"/>
                  <a:gd name="T74" fmla="*/ 256 w 340"/>
                  <a:gd name="T75" fmla="*/ 74 h 430"/>
                  <a:gd name="T76" fmla="*/ 240 w 340"/>
                  <a:gd name="T77" fmla="*/ 51 h 430"/>
                  <a:gd name="T78" fmla="*/ 212 w 340"/>
                  <a:gd name="T79" fmla="*/ 9 h 430"/>
                  <a:gd name="T80" fmla="*/ 190 w 340"/>
                  <a:gd name="T81" fmla="*/ 6 h 430"/>
                  <a:gd name="T82" fmla="*/ 174 w 340"/>
                  <a:gd name="T83" fmla="*/ 34 h 430"/>
                  <a:gd name="T84" fmla="*/ 183 w 340"/>
                  <a:gd name="T85" fmla="*/ 70 h 430"/>
                  <a:gd name="T86" fmla="*/ 172 w 340"/>
                  <a:gd name="T87" fmla="*/ 98 h 430"/>
                  <a:gd name="T88" fmla="*/ 65 w 340"/>
                  <a:gd name="T89" fmla="*/ 161 h 430"/>
                  <a:gd name="T90" fmla="*/ 21 w 340"/>
                  <a:gd name="T91" fmla="*/ 171 h 430"/>
                  <a:gd name="T92" fmla="*/ 10 w 340"/>
                  <a:gd name="T93" fmla="*/ 198 h 430"/>
                  <a:gd name="T94" fmla="*/ 33 w 340"/>
                  <a:gd name="T95" fmla="*/ 228 h 4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340" h="430">
                    <a:moveTo>
                      <a:pt x="194" y="225"/>
                    </a:moveTo>
                    <a:cubicBezTo>
                      <a:pt x="194" y="225"/>
                      <a:pt x="178" y="212"/>
                      <a:pt x="189" y="204"/>
                    </a:cubicBezTo>
                    <a:cubicBezTo>
                      <a:pt x="201" y="196"/>
                      <a:pt x="211" y="188"/>
                      <a:pt x="222" y="196"/>
                    </a:cubicBezTo>
                    <a:cubicBezTo>
                      <a:pt x="234" y="203"/>
                      <a:pt x="238" y="207"/>
                      <a:pt x="234" y="215"/>
                    </a:cubicBezTo>
                    <a:cubicBezTo>
                      <a:pt x="230" y="222"/>
                      <a:pt x="228" y="229"/>
                      <a:pt x="217" y="231"/>
                    </a:cubicBezTo>
                    <a:cubicBezTo>
                      <a:pt x="204" y="230"/>
                      <a:pt x="194" y="225"/>
                      <a:pt x="194" y="225"/>
                    </a:cubicBezTo>
                    <a:close/>
                    <a:moveTo>
                      <a:pt x="33" y="228"/>
                    </a:moveTo>
                    <a:cubicBezTo>
                      <a:pt x="40" y="229"/>
                      <a:pt x="52" y="231"/>
                      <a:pt x="67" y="224"/>
                    </a:cubicBezTo>
                    <a:cubicBezTo>
                      <a:pt x="82" y="216"/>
                      <a:pt x="91" y="208"/>
                      <a:pt x="105" y="194"/>
                    </a:cubicBezTo>
                    <a:cubicBezTo>
                      <a:pt x="119" y="180"/>
                      <a:pt x="153" y="155"/>
                      <a:pt x="164" y="151"/>
                    </a:cubicBezTo>
                    <a:cubicBezTo>
                      <a:pt x="176" y="146"/>
                      <a:pt x="176" y="155"/>
                      <a:pt x="170" y="163"/>
                    </a:cubicBezTo>
                    <a:cubicBezTo>
                      <a:pt x="164" y="171"/>
                      <a:pt x="150" y="188"/>
                      <a:pt x="144" y="203"/>
                    </a:cubicBezTo>
                    <a:cubicBezTo>
                      <a:pt x="139" y="218"/>
                      <a:pt x="134" y="224"/>
                      <a:pt x="142" y="250"/>
                    </a:cubicBezTo>
                    <a:cubicBezTo>
                      <a:pt x="149" y="275"/>
                      <a:pt x="160" y="275"/>
                      <a:pt x="166" y="278"/>
                    </a:cubicBezTo>
                    <a:cubicBezTo>
                      <a:pt x="172" y="281"/>
                      <a:pt x="176" y="301"/>
                      <a:pt x="170" y="300"/>
                    </a:cubicBezTo>
                    <a:cubicBezTo>
                      <a:pt x="164" y="299"/>
                      <a:pt x="136" y="327"/>
                      <a:pt x="132" y="347"/>
                    </a:cubicBezTo>
                    <a:cubicBezTo>
                      <a:pt x="127" y="366"/>
                      <a:pt x="123" y="375"/>
                      <a:pt x="133" y="397"/>
                    </a:cubicBezTo>
                    <a:cubicBezTo>
                      <a:pt x="144" y="419"/>
                      <a:pt x="174" y="413"/>
                      <a:pt x="181" y="410"/>
                    </a:cubicBezTo>
                    <a:cubicBezTo>
                      <a:pt x="189" y="407"/>
                      <a:pt x="185" y="395"/>
                      <a:pt x="184" y="375"/>
                    </a:cubicBezTo>
                    <a:cubicBezTo>
                      <a:pt x="182" y="355"/>
                      <a:pt x="192" y="364"/>
                      <a:pt x="198" y="374"/>
                    </a:cubicBezTo>
                    <a:cubicBezTo>
                      <a:pt x="204" y="384"/>
                      <a:pt x="203" y="402"/>
                      <a:pt x="215" y="416"/>
                    </a:cubicBezTo>
                    <a:cubicBezTo>
                      <a:pt x="226" y="430"/>
                      <a:pt x="235" y="419"/>
                      <a:pt x="240" y="406"/>
                    </a:cubicBezTo>
                    <a:cubicBezTo>
                      <a:pt x="245" y="393"/>
                      <a:pt x="232" y="357"/>
                      <a:pt x="230" y="341"/>
                    </a:cubicBezTo>
                    <a:cubicBezTo>
                      <a:pt x="229" y="326"/>
                      <a:pt x="238" y="322"/>
                      <a:pt x="250" y="322"/>
                    </a:cubicBezTo>
                    <a:cubicBezTo>
                      <a:pt x="262" y="322"/>
                      <a:pt x="248" y="347"/>
                      <a:pt x="268" y="373"/>
                    </a:cubicBezTo>
                    <a:cubicBezTo>
                      <a:pt x="287" y="399"/>
                      <a:pt x="292" y="396"/>
                      <a:pt x="316" y="385"/>
                    </a:cubicBezTo>
                    <a:cubicBezTo>
                      <a:pt x="340" y="375"/>
                      <a:pt x="311" y="327"/>
                      <a:pt x="295" y="310"/>
                    </a:cubicBezTo>
                    <a:cubicBezTo>
                      <a:pt x="279" y="294"/>
                      <a:pt x="263" y="294"/>
                      <a:pt x="263" y="288"/>
                    </a:cubicBezTo>
                    <a:cubicBezTo>
                      <a:pt x="263" y="282"/>
                      <a:pt x="266" y="267"/>
                      <a:pt x="264" y="259"/>
                    </a:cubicBezTo>
                    <a:cubicBezTo>
                      <a:pt x="262" y="251"/>
                      <a:pt x="258" y="239"/>
                      <a:pt x="265" y="233"/>
                    </a:cubicBezTo>
                    <a:cubicBezTo>
                      <a:pt x="273" y="226"/>
                      <a:pt x="301" y="222"/>
                      <a:pt x="300" y="199"/>
                    </a:cubicBezTo>
                    <a:cubicBezTo>
                      <a:pt x="299" y="177"/>
                      <a:pt x="294" y="175"/>
                      <a:pt x="275" y="161"/>
                    </a:cubicBezTo>
                    <a:cubicBezTo>
                      <a:pt x="257" y="148"/>
                      <a:pt x="216" y="168"/>
                      <a:pt x="217" y="159"/>
                    </a:cubicBezTo>
                    <a:cubicBezTo>
                      <a:pt x="218" y="150"/>
                      <a:pt x="250" y="138"/>
                      <a:pt x="270" y="132"/>
                    </a:cubicBezTo>
                    <a:cubicBezTo>
                      <a:pt x="290" y="125"/>
                      <a:pt x="306" y="126"/>
                      <a:pt x="316" y="126"/>
                    </a:cubicBezTo>
                    <a:cubicBezTo>
                      <a:pt x="326" y="126"/>
                      <a:pt x="326" y="118"/>
                      <a:pt x="332" y="110"/>
                    </a:cubicBezTo>
                    <a:cubicBezTo>
                      <a:pt x="337" y="102"/>
                      <a:pt x="334" y="88"/>
                      <a:pt x="321" y="75"/>
                    </a:cubicBezTo>
                    <a:cubicBezTo>
                      <a:pt x="308" y="61"/>
                      <a:pt x="263" y="74"/>
                      <a:pt x="256" y="74"/>
                    </a:cubicBezTo>
                    <a:cubicBezTo>
                      <a:pt x="250" y="74"/>
                      <a:pt x="250" y="63"/>
                      <a:pt x="240" y="51"/>
                    </a:cubicBezTo>
                    <a:cubicBezTo>
                      <a:pt x="229" y="38"/>
                      <a:pt x="220" y="18"/>
                      <a:pt x="212" y="9"/>
                    </a:cubicBezTo>
                    <a:cubicBezTo>
                      <a:pt x="205" y="0"/>
                      <a:pt x="203" y="8"/>
                      <a:pt x="190" y="6"/>
                    </a:cubicBezTo>
                    <a:cubicBezTo>
                      <a:pt x="176" y="3"/>
                      <a:pt x="165" y="15"/>
                      <a:pt x="174" y="34"/>
                    </a:cubicBezTo>
                    <a:cubicBezTo>
                      <a:pt x="183" y="53"/>
                      <a:pt x="183" y="56"/>
                      <a:pt x="183" y="70"/>
                    </a:cubicBezTo>
                    <a:cubicBezTo>
                      <a:pt x="183" y="84"/>
                      <a:pt x="197" y="88"/>
                      <a:pt x="172" y="98"/>
                    </a:cubicBezTo>
                    <a:cubicBezTo>
                      <a:pt x="147" y="108"/>
                      <a:pt x="75" y="152"/>
                      <a:pt x="65" y="161"/>
                    </a:cubicBezTo>
                    <a:cubicBezTo>
                      <a:pt x="55" y="170"/>
                      <a:pt x="26" y="169"/>
                      <a:pt x="21" y="171"/>
                    </a:cubicBezTo>
                    <a:cubicBezTo>
                      <a:pt x="15" y="173"/>
                      <a:pt x="0" y="170"/>
                      <a:pt x="10" y="198"/>
                    </a:cubicBezTo>
                    <a:cubicBezTo>
                      <a:pt x="24" y="238"/>
                      <a:pt x="26" y="227"/>
                      <a:pt x="33" y="2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" name="ïs1îḋè">
                <a:extLst>
                  <a:ext uri="{FF2B5EF4-FFF2-40B4-BE49-F238E27FC236}">
                    <a16:creationId xmlns:a16="http://schemas.microsoft.com/office/drawing/2014/main" id="{36983FC3-432C-492C-9FD2-152DCD86828B}"/>
                  </a:ext>
                </a:extLst>
              </p:cNvPr>
              <p:cNvSpPr/>
              <p:nvPr/>
            </p:nvSpPr>
            <p:spPr bwMode="auto">
              <a:xfrm>
                <a:off x="7263066" y="4780553"/>
                <a:ext cx="674688" cy="863600"/>
              </a:xfrm>
              <a:custGeom>
                <a:avLst/>
                <a:gdLst>
                  <a:gd name="T0" fmla="*/ 258 w 366"/>
                  <a:gd name="T1" fmla="*/ 136 h 468"/>
                  <a:gd name="T2" fmla="*/ 270 w 366"/>
                  <a:gd name="T3" fmla="*/ 115 h 468"/>
                  <a:gd name="T4" fmla="*/ 287 w 366"/>
                  <a:gd name="T5" fmla="*/ 153 h 468"/>
                  <a:gd name="T6" fmla="*/ 200 w 366"/>
                  <a:gd name="T7" fmla="*/ 103 h 468"/>
                  <a:gd name="T8" fmla="*/ 227 w 366"/>
                  <a:gd name="T9" fmla="*/ 122 h 468"/>
                  <a:gd name="T10" fmla="*/ 225 w 366"/>
                  <a:gd name="T11" fmla="*/ 167 h 468"/>
                  <a:gd name="T12" fmla="*/ 215 w 366"/>
                  <a:gd name="T13" fmla="*/ 201 h 468"/>
                  <a:gd name="T14" fmla="*/ 197 w 366"/>
                  <a:gd name="T15" fmla="*/ 167 h 468"/>
                  <a:gd name="T16" fmla="*/ 204 w 366"/>
                  <a:gd name="T17" fmla="*/ 133 h 468"/>
                  <a:gd name="T18" fmla="*/ 200 w 366"/>
                  <a:gd name="T19" fmla="*/ 103 h 468"/>
                  <a:gd name="T20" fmla="*/ 271 w 366"/>
                  <a:gd name="T21" fmla="*/ 175 h 468"/>
                  <a:gd name="T22" fmla="*/ 286 w 366"/>
                  <a:gd name="T23" fmla="*/ 190 h 468"/>
                  <a:gd name="T24" fmla="*/ 146 w 366"/>
                  <a:gd name="T25" fmla="*/ 109 h 468"/>
                  <a:gd name="T26" fmla="*/ 87 w 366"/>
                  <a:gd name="T27" fmla="*/ 173 h 468"/>
                  <a:gd name="T28" fmla="*/ 7 w 366"/>
                  <a:gd name="T29" fmla="*/ 236 h 468"/>
                  <a:gd name="T30" fmla="*/ 111 w 366"/>
                  <a:gd name="T31" fmla="*/ 239 h 468"/>
                  <a:gd name="T32" fmla="*/ 108 w 366"/>
                  <a:gd name="T33" fmla="*/ 279 h 468"/>
                  <a:gd name="T34" fmla="*/ 110 w 366"/>
                  <a:gd name="T35" fmla="*/ 332 h 468"/>
                  <a:gd name="T36" fmla="*/ 139 w 366"/>
                  <a:gd name="T37" fmla="*/ 316 h 468"/>
                  <a:gd name="T38" fmla="*/ 159 w 366"/>
                  <a:gd name="T39" fmla="*/ 326 h 468"/>
                  <a:gd name="T40" fmla="*/ 189 w 366"/>
                  <a:gd name="T41" fmla="*/ 330 h 468"/>
                  <a:gd name="T42" fmla="*/ 217 w 366"/>
                  <a:gd name="T43" fmla="*/ 281 h 468"/>
                  <a:gd name="T44" fmla="*/ 284 w 366"/>
                  <a:gd name="T45" fmla="*/ 237 h 468"/>
                  <a:gd name="T46" fmla="*/ 287 w 366"/>
                  <a:gd name="T47" fmla="*/ 396 h 468"/>
                  <a:gd name="T48" fmla="*/ 284 w 366"/>
                  <a:gd name="T49" fmla="*/ 461 h 468"/>
                  <a:gd name="T50" fmla="*/ 319 w 366"/>
                  <a:gd name="T51" fmla="*/ 393 h 468"/>
                  <a:gd name="T52" fmla="*/ 327 w 366"/>
                  <a:gd name="T53" fmla="*/ 227 h 468"/>
                  <a:gd name="T54" fmla="*/ 363 w 366"/>
                  <a:gd name="T55" fmla="*/ 202 h 468"/>
                  <a:gd name="T56" fmla="*/ 324 w 366"/>
                  <a:gd name="T57" fmla="*/ 162 h 468"/>
                  <a:gd name="T58" fmla="*/ 330 w 366"/>
                  <a:gd name="T59" fmla="*/ 85 h 468"/>
                  <a:gd name="T60" fmla="*/ 324 w 366"/>
                  <a:gd name="T61" fmla="*/ 23 h 468"/>
                  <a:gd name="T62" fmla="*/ 275 w 366"/>
                  <a:gd name="T63" fmla="*/ 29 h 468"/>
                  <a:gd name="T64" fmla="*/ 286 w 366"/>
                  <a:gd name="T65" fmla="*/ 69 h 468"/>
                  <a:gd name="T66" fmla="*/ 253 w 366"/>
                  <a:gd name="T67" fmla="*/ 65 h 468"/>
                  <a:gd name="T68" fmla="*/ 212 w 366"/>
                  <a:gd name="T69" fmla="*/ 52 h 468"/>
                  <a:gd name="T70" fmla="*/ 115 w 366"/>
                  <a:gd name="T71" fmla="*/ 68 h 468"/>
                  <a:gd name="T72" fmla="*/ 30 w 366"/>
                  <a:gd name="T73" fmla="*/ 163 h 468"/>
                  <a:gd name="T74" fmla="*/ 96 w 366"/>
                  <a:gd name="T75" fmla="*/ 132 h 4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366" h="468">
                    <a:moveTo>
                      <a:pt x="270" y="152"/>
                    </a:moveTo>
                    <a:cubicBezTo>
                      <a:pt x="270" y="152"/>
                      <a:pt x="273" y="146"/>
                      <a:pt x="258" y="136"/>
                    </a:cubicBezTo>
                    <a:cubicBezTo>
                      <a:pt x="242" y="126"/>
                      <a:pt x="247" y="126"/>
                      <a:pt x="254" y="122"/>
                    </a:cubicBezTo>
                    <a:cubicBezTo>
                      <a:pt x="261" y="119"/>
                      <a:pt x="262" y="114"/>
                      <a:pt x="270" y="115"/>
                    </a:cubicBezTo>
                    <a:cubicBezTo>
                      <a:pt x="279" y="116"/>
                      <a:pt x="285" y="112"/>
                      <a:pt x="287" y="120"/>
                    </a:cubicBezTo>
                    <a:cubicBezTo>
                      <a:pt x="289" y="128"/>
                      <a:pt x="291" y="151"/>
                      <a:pt x="287" y="153"/>
                    </a:cubicBezTo>
                    <a:cubicBezTo>
                      <a:pt x="284" y="155"/>
                      <a:pt x="271" y="153"/>
                      <a:pt x="270" y="152"/>
                    </a:cubicBezTo>
                    <a:close/>
                    <a:moveTo>
                      <a:pt x="200" y="103"/>
                    </a:moveTo>
                    <a:cubicBezTo>
                      <a:pt x="200" y="99"/>
                      <a:pt x="207" y="96"/>
                      <a:pt x="216" y="102"/>
                    </a:cubicBezTo>
                    <a:cubicBezTo>
                      <a:pt x="225" y="108"/>
                      <a:pt x="228" y="113"/>
                      <a:pt x="227" y="122"/>
                    </a:cubicBezTo>
                    <a:cubicBezTo>
                      <a:pt x="225" y="131"/>
                      <a:pt x="222" y="135"/>
                      <a:pt x="223" y="145"/>
                    </a:cubicBezTo>
                    <a:cubicBezTo>
                      <a:pt x="223" y="156"/>
                      <a:pt x="217" y="162"/>
                      <a:pt x="225" y="167"/>
                    </a:cubicBezTo>
                    <a:cubicBezTo>
                      <a:pt x="232" y="173"/>
                      <a:pt x="235" y="171"/>
                      <a:pt x="233" y="185"/>
                    </a:cubicBezTo>
                    <a:cubicBezTo>
                      <a:pt x="231" y="202"/>
                      <a:pt x="214" y="210"/>
                      <a:pt x="215" y="201"/>
                    </a:cubicBezTo>
                    <a:cubicBezTo>
                      <a:pt x="215" y="192"/>
                      <a:pt x="220" y="185"/>
                      <a:pt x="213" y="176"/>
                    </a:cubicBezTo>
                    <a:cubicBezTo>
                      <a:pt x="205" y="167"/>
                      <a:pt x="204" y="178"/>
                      <a:pt x="197" y="167"/>
                    </a:cubicBezTo>
                    <a:cubicBezTo>
                      <a:pt x="191" y="155"/>
                      <a:pt x="195" y="154"/>
                      <a:pt x="199" y="152"/>
                    </a:cubicBezTo>
                    <a:cubicBezTo>
                      <a:pt x="204" y="149"/>
                      <a:pt x="209" y="147"/>
                      <a:pt x="204" y="133"/>
                    </a:cubicBezTo>
                    <a:cubicBezTo>
                      <a:pt x="199" y="119"/>
                      <a:pt x="198" y="127"/>
                      <a:pt x="197" y="119"/>
                    </a:cubicBezTo>
                    <a:cubicBezTo>
                      <a:pt x="196" y="112"/>
                      <a:pt x="200" y="107"/>
                      <a:pt x="200" y="103"/>
                    </a:cubicBezTo>
                    <a:close/>
                    <a:moveTo>
                      <a:pt x="246" y="206"/>
                    </a:moveTo>
                    <a:cubicBezTo>
                      <a:pt x="243" y="205"/>
                      <a:pt x="264" y="181"/>
                      <a:pt x="271" y="175"/>
                    </a:cubicBezTo>
                    <a:cubicBezTo>
                      <a:pt x="277" y="170"/>
                      <a:pt x="289" y="166"/>
                      <a:pt x="288" y="173"/>
                    </a:cubicBezTo>
                    <a:cubicBezTo>
                      <a:pt x="287" y="180"/>
                      <a:pt x="291" y="185"/>
                      <a:pt x="286" y="190"/>
                    </a:cubicBezTo>
                    <a:cubicBezTo>
                      <a:pt x="282" y="195"/>
                      <a:pt x="250" y="207"/>
                      <a:pt x="246" y="206"/>
                    </a:cubicBezTo>
                    <a:close/>
                    <a:moveTo>
                      <a:pt x="146" y="109"/>
                    </a:moveTo>
                    <a:cubicBezTo>
                      <a:pt x="146" y="114"/>
                      <a:pt x="141" y="124"/>
                      <a:pt x="134" y="134"/>
                    </a:cubicBezTo>
                    <a:cubicBezTo>
                      <a:pt x="127" y="144"/>
                      <a:pt x="103" y="162"/>
                      <a:pt x="87" y="173"/>
                    </a:cubicBezTo>
                    <a:cubicBezTo>
                      <a:pt x="70" y="183"/>
                      <a:pt x="23" y="206"/>
                      <a:pt x="16" y="212"/>
                    </a:cubicBezTo>
                    <a:cubicBezTo>
                      <a:pt x="10" y="218"/>
                      <a:pt x="0" y="213"/>
                      <a:pt x="7" y="236"/>
                    </a:cubicBezTo>
                    <a:cubicBezTo>
                      <a:pt x="13" y="258"/>
                      <a:pt x="24" y="253"/>
                      <a:pt x="55" y="252"/>
                    </a:cubicBezTo>
                    <a:cubicBezTo>
                      <a:pt x="85" y="250"/>
                      <a:pt x="106" y="237"/>
                      <a:pt x="111" y="239"/>
                    </a:cubicBezTo>
                    <a:cubicBezTo>
                      <a:pt x="116" y="242"/>
                      <a:pt x="119" y="251"/>
                      <a:pt x="119" y="259"/>
                    </a:cubicBezTo>
                    <a:cubicBezTo>
                      <a:pt x="120" y="266"/>
                      <a:pt x="116" y="270"/>
                      <a:pt x="108" y="279"/>
                    </a:cubicBezTo>
                    <a:cubicBezTo>
                      <a:pt x="100" y="288"/>
                      <a:pt x="100" y="303"/>
                      <a:pt x="100" y="311"/>
                    </a:cubicBezTo>
                    <a:cubicBezTo>
                      <a:pt x="101" y="318"/>
                      <a:pt x="104" y="325"/>
                      <a:pt x="110" y="332"/>
                    </a:cubicBezTo>
                    <a:cubicBezTo>
                      <a:pt x="117" y="338"/>
                      <a:pt x="119" y="333"/>
                      <a:pt x="127" y="333"/>
                    </a:cubicBezTo>
                    <a:cubicBezTo>
                      <a:pt x="134" y="332"/>
                      <a:pt x="138" y="323"/>
                      <a:pt x="139" y="316"/>
                    </a:cubicBezTo>
                    <a:cubicBezTo>
                      <a:pt x="140" y="308"/>
                      <a:pt x="148" y="313"/>
                      <a:pt x="155" y="314"/>
                    </a:cubicBezTo>
                    <a:cubicBezTo>
                      <a:pt x="161" y="316"/>
                      <a:pt x="158" y="318"/>
                      <a:pt x="159" y="326"/>
                    </a:cubicBezTo>
                    <a:cubicBezTo>
                      <a:pt x="159" y="334"/>
                      <a:pt x="159" y="336"/>
                      <a:pt x="168" y="339"/>
                    </a:cubicBezTo>
                    <a:cubicBezTo>
                      <a:pt x="177" y="343"/>
                      <a:pt x="178" y="342"/>
                      <a:pt x="189" y="330"/>
                    </a:cubicBezTo>
                    <a:cubicBezTo>
                      <a:pt x="199" y="319"/>
                      <a:pt x="187" y="291"/>
                      <a:pt x="193" y="292"/>
                    </a:cubicBezTo>
                    <a:cubicBezTo>
                      <a:pt x="198" y="293"/>
                      <a:pt x="209" y="289"/>
                      <a:pt x="217" y="281"/>
                    </a:cubicBezTo>
                    <a:cubicBezTo>
                      <a:pt x="225" y="273"/>
                      <a:pt x="232" y="272"/>
                      <a:pt x="243" y="263"/>
                    </a:cubicBezTo>
                    <a:cubicBezTo>
                      <a:pt x="253" y="254"/>
                      <a:pt x="278" y="233"/>
                      <a:pt x="284" y="237"/>
                    </a:cubicBezTo>
                    <a:cubicBezTo>
                      <a:pt x="290" y="240"/>
                      <a:pt x="285" y="282"/>
                      <a:pt x="286" y="321"/>
                    </a:cubicBezTo>
                    <a:cubicBezTo>
                      <a:pt x="288" y="361"/>
                      <a:pt x="286" y="379"/>
                      <a:pt x="287" y="396"/>
                    </a:cubicBezTo>
                    <a:cubicBezTo>
                      <a:pt x="289" y="413"/>
                      <a:pt x="278" y="425"/>
                      <a:pt x="278" y="434"/>
                    </a:cubicBezTo>
                    <a:cubicBezTo>
                      <a:pt x="277" y="443"/>
                      <a:pt x="278" y="454"/>
                      <a:pt x="284" y="461"/>
                    </a:cubicBezTo>
                    <a:cubicBezTo>
                      <a:pt x="291" y="468"/>
                      <a:pt x="296" y="458"/>
                      <a:pt x="305" y="449"/>
                    </a:cubicBezTo>
                    <a:cubicBezTo>
                      <a:pt x="314" y="440"/>
                      <a:pt x="315" y="424"/>
                      <a:pt x="319" y="393"/>
                    </a:cubicBezTo>
                    <a:cubicBezTo>
                      <a:pt x="323" y="362"/>
                      <a:pt x="318" y="269"/>
                      <a:pt x="320" y="252"/>
                    </a:cubicBezTo>
                    <a:cubicBezTo>
                      <a:pt x="321" y="236"/>
                      <a:pt x="323" y="232"/>
                      <a:pt x="327" y="227"/>
                    </a:cubicBezTo>
                    <a:cubicBezTo>
                      <a:pt x="332" y="222"/>
                      <a:pt x="332" y="212"/>
                      <a:pt x="340" y="211"/>
                    </a:cubicBezTo>
                    <a:cubicBezTo>
                      <a:pt x="349" y="210"/>
                      <a:pt x="360" y="212"/>
                      <a:pt x="363" y="202"/>
                    </a:cubicBezTo>
                    <a:cubicBezTo>
                      <a:pt x="366" y="192"/>
                      <a:pt x="364" y="182"/>
                      <a:pt x="358" y="177"/>
                    </a:cubicBezTo>
                    <a:cubicBezTo>
                      <a:pt x="352" y="172"/>
                      <a:pt x="326" y="167"/>
                      <a:pt x="324" y="162"/>
                    </a:cubicBezTo>
                    <a:cubicBezTo>
                      <a:pt x="322" y="158"/>
                      <a:pt x="323" y="119"/>
                      <a:pt x="322" y="108"/>
                    </a:cubicBezTo>
                    <a:cubicBezTo>
                      <a:pt x="322" y="96"/>
                      <a:pt x="324" y="98"/>
                      <a:pt x="330" y="85"/>
                    </a:cubicBezTo>
                    <a:cubicBezTo>
                      <a:pt x="336" y="73"/>
                      <a:pt x="333" y="65"/>
                      <a:pt x="334" y="48"/>
                    </a:cubicBezTo>
                    <a:cubicBezTo>
                      <a:pt x="334" y="32"/>
                      <a:pt x="334" y="33"/>
                      <a:pt x="324" y="23"/>
                    </a:cubicBezTo>
                    <a:cubicBezTo>
                      <a:pt x="315" y="14"/>
                      <a:pt x="306" y="6"/>
                      <a:pt x="292" y="3"/>
                    </a:cubicBezTo>
                    <a:cubicBezTo>
                      <a:pt x="278" y="0"/>
                      <a:pt x="274" y="12"/>
                      <a:pt x="275" y="29"/>
                    </a:cubicBezTo>
                    <a:cubicBezTo>
                      <a:pt x="275" y="47"/>
                      <a:pt x="278" y="37"/>
                      <a:pt x="282" y="43"/>
                    </a:cubicBezTo>
                    <a:cubicBezTo>
                      <a:pt x="286" y="49"/>
                      <a:pt x="285" y="62"/>
                      <a:pt x="286" y="69"/>
                    </a:cubicBezTo>
                    <a:cubicBezTo>
                      <a:pt x="287" y="76"/>
                      <a:pt x="283" y="77"/>
                      <a:pt x="274" y="77"/>
                    </a:cubicBezTo>
                    <a:cubicBezTo>
                      <a:pt x="265" y="78"/>
                      <a:pt x="268" y="69"/>
                      <a:pt x="253" y="65"/>
                    </a:cubicBezTo>
                    <a:cubicBezTo>
                      <a:pt x="238" y="60"/>
                      <a:pt x="225" y="74"/>
                      <a:pt x="218" y="72"/>
                    </a:cubicBezTo>
                    <a:cubicBezTo>
                      <a:pt x="212" y="71"/>
                      <a:pt x="215" y="68"/>
                      <a:pt x="212" y="52"/>
                    </a:cubicBezTo>
                    <a:cubicBezTo>
                      <a:pt x="209" y="36"/>
                      <a:pt x="191" y="26"/>
                      <a:pt x="177" y="26"/>
                    </a:cubicBezTo>
                    <a:cubicBezTo>
                      <a:pt x="164" y="26"/>
                      <a:pt x="135" y="52"/>
                      <a:pt x="115" y="68"/>
                    </a:cubicBezTo>
                    <a:cubicBezTo>
                      <a:pt x="96" y="84"/>
                      <a:pt x="55" y="129"/>
                      <a:pt x="47" y="139"/>
                    </a:cubicBezTo>
                    <a:cubicBezTo>
                      <a:pt x="39" y="149"/>
                      <a:pt x="30" y="156"/>
                      <a:pt x="30" y="163"/>
                    </a:cubicBezTo>
                    <a:cubicBezTo>
                      <a:pt x="30" y="170"/>
                      <a:pt x="28" y="170"/>
                      <a:pt x="39" y="172"/>
                    </a:cubicBezTo>
                    <a:cubicBezTo>
                      <a:pt x="49" y="174"/>
                      <a:pt x="64" y="154"/>
                      <a:pt x="96" y="132"/>
                    </a:cubicBezTo>
                    <a:cubicBezTo>
                      <a:pt x="128" y="110"/>
                      <a:pt x="147" y="103"/>
                      <a:pt x="146" y="10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" name="îš1ïdè">
                <a:extLst>
                  <a:ext uri="{FF2B5EF4-FFF2-40B4-BE49-F238E27FC236}">
                    <a16:creationId xmlns:a16="http://schemas.microsoft.com/office/drawing/2014/main" id="{E998B76E-202A-4321-94BD-5B5C71F7C60E}"/>
                  </a:ext>
                </a:extLst>
              </p:cNvPr>
              <p:cNvSpPr/>
              <p:nvPr/>
            </p:nvSpPr>
            <p:spPr bwMode="auto">
              <a:xfrm>
                <a:off x="5180266" y="4845640"/>
                <a:ext cx="635000" cy="660400"/>
              </a:xfrm>
              <a:custGeom>
                <a:avLst/>
                <a:gdLst>
                  <a:gd name="T0" fmla="*/ 5 w 344"/>
                  <a:gd name="T1" fmla="*/ 147 h 358"/>
                  <a:gd name="T2" fmla="*/ 38 w 344"/>
                  <a:gd name="T3" fmla="*/ 142 h 358"/>
                  <a:gd name="T4" fmla="*/ 53 w 344"/>
                  <a:gd name="T5" fmla="*/ 125 h 358"/>
                  <a:gd name="T6" fmla="*/ 43 w 344"/>
                  <a:gd name="T7" fmla="*/ 70 h 358"/>
                  <a:gd name="T8" fmla="*/ 48 w 344"/>
                  <a:gd name="T9" fmla="*/ 43 h 358"/>
                  <a:gd name="T10" fmla="*/ 76 w 344"/>
                  <a:gd name="T11" fmla="*/ 45 h 358"/>
                  <a:gd name="T12" fmla="*/ 122 w 344"/>
                  <a:gd name="T13" fmla="*/ 89 h 358"/>
                  <a:gd name="T14" fmla="*/ 122 w 344"/>
                  <a:gd name="T15" fmla="*/ 185 h 358"/>
                  <a:gd name="T16" fmla="*/ 141 w 344"/>
                  <a:gd name="T17" fmla="*/ 192 h 358"/>
                  <a:gd name="T18" fmla="*/ 231 w 344"/>
                  <a:gd name="T19" fmla="*/ 135 h 358"/>
                  <a:gd name="T20" fmla="*/ 241 w 344"/>
                  <a:gd name="T21" fmla="*/ 87 h 358"/>
                  <a:gd name="T22" fmla="*/ 234 w 344"/>
                  <a:gd name="T23" fmla="*/ 48 h 358"/>
                  <a:gd name="T24" fmla="*/ 263 w 344"/>
                  <a:gd name="T25" fmla="*/ 17 h 358"/>
                  <a:gd name="T26" fmla="*/ 298 w 344"/>
                  <a:gd name="T27" fmla="*/ 76 h 358"/>
                  <a:gd name="T28" fmla="*/ 292 w 344"/>
                  <a:gd name="T29" fmla="*/ 111 h 358"/>
                  <a:gd name="T30" fmla="*/ 317 w 344"/>
                  <a:gd name="T31" fmla="*/ 138 h 358"/>
                  <a:gd name="T32" fmla="*/ 292 w 344"/>
                  <a:gd name="T33" fmla="*/ 181 h 358"/>
                  <a:gd name="T34" fmla="*/ 270 w 344"/>
                  <a:gd name="T35" fmla="*/ 217 h 358"/>
                  <a:gd name="T36" fmla="*/ 276 w 344"/>
                  <a:gd name="T37" fmla="*/ 252 h 358"/>
                  <a:gd name="T38" fmla="*/ 334 w 344"/>
                  <a:gd name="T39" fmla="*/ 270 h 358"/>
                  <a:gd name="T40" fmla="*/ 333 w 344"/>
                  <a:gd name="T41" fmla="*/ 304 h 358"/>
                  <a:gd name="T42" fmla="*/ 226 w 344"/>
                  <a:gd name="T43" fmla="*/ 338 h 358"/>
                  <a:gd name="T44" fmla="*/ 166 w 344"/>
                  <a:gd name="T45" fmla="*/ 352 h 358"/>
                  <a:gd name="T46" fmla="*/ 191 w 344"/>
                  <a:gd name="T47" fmla="*/ 319 h 358"/>
                  <a:gd name="T48" fmla="*/ 228 w 344"/>
                  <a:gd name="T49" fmla="*/ 287 h 358"/>
                  <a:gd name="T50" fmla="*/ 231 w 344"/>
                  <a:gd name="T51" fmla="*/ 223 h 358"/>
                  <a:gd name="T52" fmla="*/ 194 w 344"/>
                  <a:gd name="T53" fmla="*/ 194 h 358"/>
                  <a:gd name="T54" fmla="*/ 152 w 344"/>
                  <a:gd name="T55" fmla="*/ 228 h 358"/>
                  <a:gd name="T56" fmla="*/ 55 w 344"/>
                  <a:gd name="T57" fmla="*/ 337 h 358"/>
                  <a:gd name="T58" fmla="*/ 21 w 344"/>
                  <a:gd name="T59" fmla="*/ 316 h 358"/>
                  <a:gd name="T60" fmla="*/ 30 w 344"/>
                  <a:gd name="T61" fmla="*/ 260 h 358"/>
                  <a:gd name="T62" fmla="*/ 53 w 344"/>
                  <a:gd name="T63" fmla="*/ 228 h 358"/>
                  <a:gd name="T64" fmla="*/ 37 w 344"/>
                  <a:gd name="T65" fmla="*/ 201 h 358"/>
                  <a:gd name="T66" fmla="*/ 1 w 344"/>
                  <a:gd name="T67" fmla="*/ 170 h 358"/>
                  <a:gd name="T68" fmla="*/ 5 w 344"/>
                  <a:gd name="T69" fmla="*/ 147 h 3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44" h="358">
                    <a:moveTo>
                      <a:pt x="5" y="147"/>
                    </a:moveTo>
                    <a:cubicBezTo>
                      <a:pt x="6" y="143"/>
                      <a:pt x="22" y="140"/>
                      <a:pt x="38" y="142"/>
                    </a:cubicBezTo>
                    <a:cubicBezTo>
                      <a:pt x="54" y="144"/>
                      <a:pt x="53" y="137"/>
                      <a:pt x="53" y="125"/>
                    </a:cubicBezTo>
                    <a:cubicBezTo>
                      <a:pt x="53" y="112"/>
                      <a:pt x="60" y="89"/>
                      <a:pt x="43" y="70"/>
                    </a:cubicBezTo>
                    <a:cubicBezTo>
                      <a:pt x="25" y="52"/>
                      <a:pt x="48" y="43"/>
                      <a:pt x="48" y="43"/>
                    </a:cubicBezTo>
                    <a:cubicBezTo>
                      <a:pt x="48" y="43"/>
                      <a:pt x="55" y="32"/>
                      <a:pt x="76" y="45"/>
                    </a:cubicBezTo>
                    <a:cubicBezTo>
                      <a:pt x="97" y="58"/>
                      <a:pt x="115" y="74"/>
                      <a:pt x="122" y="89"/>
                    </a:cubicBezTo>
                    <a:cubicBezTo>
                      <a:pt x="129" y="104"/>
                      <a:pt x="118" y="174"/>
                      <a:pt x="122" y="185"/>
                    </a:cubicBezTo>
                    <a:cubicBezTo>
                      <a:pt x="125" y="195"/>
                      <a:pt x="130" y="200"/>
                      <a:pt x="141" y="192"/>
                    </a:cubicBezTo>
                    <a:cubicBezTo>
                      <a:pt x="153" y="183"/>
                      <a:pt x="214" y="138"/>
                      <a:pt x="231" y="135"/>
                    </a:cubicBezTo>
                    <a:cubicBezTo>
                      <a:pt x="249" y="132"/>
                      <a:pt x="241" y="103"/>
                      <a:pt x="241" y="87"/>
                    </a:cubicBezTo>
                    <a:cubicBezTo>
                      <a:pt x="242" y="70"/>
                      <a:pt x="234" y="59"/>
                      <a:pt x="234" y="48"/>
                    </a:cubicBezTo>
                    <a:cubicBezTo>
                      <a:pt x="234" y="36"/>
                      <a:pt x="247" y="0"/>
                      <a:pt x="263" y="17"/>
                    </a:cubicBezTo>
                    <a:cubicBezTo>
                      <a:pt x="279" y="35"/>
                      <a:pt x="303" y="58"/>
                      <a:pt x="298" y="76"/>
                    </a:cubicBezTo>
                    <a:cubicBezTo>
                      <a:pt x="294" y="95"/>
                      <a:pt x="283" y="92"/>
                      <a:pt x="292" y="111"/>
                    </a:cubicBezTo>
                    <a:cubicBezTo>
                      <a:pt x="301" y="129"/>
                      <a:pt x="320" y="117"/>
                      <a:pt x="317" y="138"/>
                    </a:cubicBezTo>
                    <a:cubicBezTo>
                      <a:pt x="315" y="160"/>
                      <a:pt x="321" y="149"/>
                      <a:pt x="292" y="181"/>
                    </a:cubicBezTo>
                    <a:cubicBezTo>
                      <a:pt x="268" y="209"/>
                      <a:pt x="270" y="208"/>
                      <a:pt x="270" y="217"/>
                    </a:cubicBezTo>
                    <a:cubicBezTo>
                      <a:pt x="270" y="226"/>
                      <a:pt x="266" y="249"/>
                      <a:pt x="276" y="252"/>
                    </a:cubicBezTo>
                    <a:cubicBezTo>
                      <a:pt x="287" y="254"/>
                      <a:pt x="325" y="250"/>
                      <a:pt x="334" y="270"/>
                    </a:cubicBezTo>
                    <a:cubicBezTo>
                      <a:pt x="344" y="290"/>
                      <a:pt x="344" y="295"/>
                      <a:pt x="333" y="304"/>
                    </a:cubicBezTo>
                    <a:cubicBezTo>
                      <a:pt x="321" y="312"/>
                      <a:pt x="288" y="320"/>
                      <a:pt x="226" y="338"/>
                    </a:cubicBezTo>
                    <a:cubicBezTo>
                      <a:pt x="180" y="351"/>
                      <a:pt x="168" y="358"/>
                      <a:pt x="166" y="352"/>
                    </a:cubicBezTo>
                    <a:cubicBezTo>
                      <a:pt x="164" y="346"/>
                      <a:pt x="175" y="331"/>
                      <a:pt x="191" y="319"/>
                    </a:cubicBezTo>
                    <a:cubicBezTo>
                      <a:pt x="207" y="307"/>
                      <a:pt x="224" y="304"/>
                      <a:pt x="228" y="287"/>
                    </a:cubicBezTo>
                    <a:cubicBezTo>
                      <a:pt x="232" y="270"/>
                      <a:pt x="235" y="234"/>
                      <a:pt x="231" y="223"/>
                    </a:cubicBezTo>
                    <a:cubicBezTo>
                      <a:pt x="227" y="212"/>
                      <a:pt x="213" y="188"/>
                      <a:pt x="194" y="194"/>
                    </a:cubicBezTo>
                    <a:cubicBezTo>
                      <a:pt x="176" y="200"/>
                      <a:pt x="166" y="210"/>
                      <a:pt x="152" y="228"/>
                    </a:cubicBezTo>
                    <a:cubicBezTo>
                      <a:pt x="138" y="247"/>
                      <a:pt x="66" y="336"/>
                      <a:pt x="55" y="337"/>
                    </a:cubicBezTo>
                    <a:cubicBezTo>
                      <a:pt x="45" y="338"/>
                      <a:pt x="22" y="340"/>
                      <a:pt x="21" y="316"/>
                    </a:cubicBezTo>
                    <a:cubicBezTo>
                      <a:pt x="20" y="292"/>
                      <a:pt x="16" y="285"/>
                      <a:pt x="30" y="260"/>
                    </a:cubicBezTo>
                    <a:cubicBezTo>
                      <a:pt x="44" y="234"/>
                      <a:pt x="53" y="241"/>
                      <a:pt x="53" y="228"/>
                    </a:cubicBezTo>
                    <a:cubicBezTo>
                      <a:pt x="53" y="216"/>
                      <a:pt x="47" y="207"/>
                      <a:pt x="37" y="201"/>
                    </a:cubicBezTo>
                    <a:cubicBezTo>
                      <a:pt x="27" y="195"/>
                      <a:pt x="2" y="182"/>
                      <a:pt x="1" y="170"/>
                    </a:cubicBezTo>
                    <a:cubicBezTo>
                      <a:pt x="0" y="157"/>
                      <a:pt x="4" y="150"/>
                      <a:pt x="5" y="1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" name="ï$líḋé">
                <a:extLst>
                  <a:ext uri="{FF2B5EF4-FFF2-40B4-BE49-F238E27FC236}">
                    <a16:creationId xmlns:a16="http://schemas.microsoft.com/office/drawing/2014/main" id="{7B8ED606-19C1-4FC5-A663-A1C00CB4EC23}"/>
                  </a:ext>
                </a:extLst>
              </p:cNvPr>
              <p:cNvSpPr/>
              <p:nvPr/>
            </p:nvSpPr>
            <p:spPr bwMode="auto">
              <a:xfrm>
                <a:off x="5596191" y="5675903"/>
                <a:ext cx="25400" cy="3016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" name="işḷíḓè">
                <a:extLst>
                  <a:ext uri="{FF2B5EF4-FFF2-40B4-BE49-F238E27FC236}">
                    <a16:creationId xmlns:a16="http://schemas.microsoft.com/office/drawing/2014/main" id="{BE5249B9-6A2F-4C1A-821A-583A1EAF2290}"/>
                  </a:ext>
                </a:extLst>
              </p:cNvPr>
              <p:cNvSpPr/>
              <p:nvPr/>
            </p:nvSpPr>
            <p:spPr bwMode="auto">
              <a:xfrm>
                <a:off x="5596191" y="5733053"/>
                <a:ext cx="25400" cy="149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" name="ïSḷîḋé">
                <a:extLst>
                  <a:ext uri="{FF2B5EF4-FFF2-40B4-BE49-F238E27FC236}">
                    <a16:creationId xmlns:a16="http://schemas.microsoft.com/office/drawing/2014/main" id="{0DBBF98C-6929-4014-BE04-13F6A2DC5EE8}"/>
                  </a:ext>
                </a:extLst>
              </p:cNvPr>
              <p:cNvSpPr/>
              <p:nvPr/>
            </p:nvSpPr>
            <p:spPr bwMode="auto">
              <a:xfrm>
                <a:off x="5645403" y="5733053"/>
                <a:ext cx="136525" cy="149225"/>
              </a:xfrm>
              <a:custGeom>
                <a:avLst/>
                <a:gdLst>
                  <a:gd name="T0" fmla="*/ 42 w 74"/>
                  <a:gd name="T1" fmla="*/ 50 h 81"/>
                  <a:gd name="T2" fmla="*/ 37 w 74"/>
                  <a:gd name="T3" fmla="*/ 65 h 81"/>
                  <a:gd name="T4" fmla="*/ 32 w 74"/>
                  <a:gd name="T5" fmla="*/ 49 h 81"/>
                  <a:gd name="T6" fmla="*/ 14 w 74"/>
                  <a:gd name="T7" fmla="*/ 0 h 81"/>
                  <a:gd name="T8" fmla="*/ 0 w 74"/>
                  <a:gd name="T9" fmla="*/ 0 h 81"/>
                  <a:gd name="T10" fmla="*/ 31 w 74"/>
                  <a:gd name="T11" fmla="*/ 81 h 81"/>
                  <a:gd name="T12" fmla="*/ 44 w 74"/>
                  <a:gd name="T13" fmla="*/ 81 h 81"/>
                  <a:gd name="T14" fmla="*/ 74 w 74"/>
                  <a:gd name="T15" fmla="*/ 0 h 81"/>
                  <a:gd name="T16" fmla="*/ 60 w 74"/>
                  <a:gd name="T17" fmla="*/ 0 h 81"/>
                  <a:gd name="T18" fmla="*/ 42 w 74"/>
                  <a:gd name="T19" fmla="*/ 5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4" h="81">
                    <a:moveTo>
                      <a:pt x="42" y="50"/>
                    </a:moveTo>
                    <a:cubicBezTo>
                      <a:pt x="40" y="56"/>
                      <a:pt x="38" y="61"/>
                      <a:pt x="37" y="65"/>
                    </a:cubicBezTo>
                    <a:cubicBezTo>
                      <a:pt x="35" y="59"/>
                      <a:pt x="34" y="54"/>
                      <a:pt x="32" y="49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1" y="81"/>
                      <a:pt x="31" y="81"/>
                      <a:pt x="31" y="81"/>
                    </a:cubicBezTo>
                    <a:cubicBezTo>
                      <a:pt x="44" y="81"/>
                      <a:pt x="44" y="81"/>
                      <a:pt x="44" y="81"/>
                    </a:cubicBezTo>
                    <a:cubicBezTo>
                      <a:pt x="74" y="0"/>
                      <a:pt x="74" y="0"/>
                      <a:pt x="74" y="0"/>
                    </a:cubicBezTo>
                    <a:cubicBezTo>
                      <a:pt x="60" y="0"/>
                      <a:pt x="60" y="0"/>
                      <a:pt x="60" y="0"/>
                    </a:cubicBezTo>
                    <a:lnTo>
                      <a:pt x="42" y="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" name="išḷiḓé">
                <a:extLst>
                  <a:ext uri="{FF2B5EF4-FFF2-40B4-BE49-F238E27FC236}">
                    <a16:creationId xmlns:a16="http://schemas.microsoft.com/office/drawing/2014/main" id="{93663786-E061-4500-85F6-341088BCC9D5}"/>
                  </a:ext>
                </a:extLst>
              </p:cNvPr>
              <p:cNvSpPr/>
              <p:nvPr/>
            </p:nvSpPr>
            <p:spPr bwMode="auto">
              <a:xfrm>
                <a:off x="5796216" y="5729878"/>
                <a:ext cx="138113" cy="157163"/>
              </a:xfrm>
              <a:custGeom>
                <a:avLst/>
                <a:gdLst>
                  <a:gd name="T0" fmla="*/ 38 w 75"/>
                  <a:gd name="T1" fmla="*/ 0 h 85"/>
                  <a:gd name="T2" fmla="*/ 10 w 75"/>
                  <a:gd name="T3" fmla="*/ 12 h 85"/>
                  <a:gd name="T4" fmla="*/ 0 w 75"/>
                  <a:gd name="T5" fmla="*/ 43 h 85"/>
                  <a:gd name="T6" fmla="*/ 10 w 75"/>
                  <a:gd name="T7" fmla="*/ 74 h 85"/>
                  <a:gd name="T8" fmla="*/ 39 w 75"/>
                  <a:gd name="T9" fmla="*/ 85 h 85"/>
                  <a:gd name="T10" fmla="*/ 62 w 75"/>
                  <a:gd name="T11" fmla="*/ 78 h 85"/>
                  <a:gd name="T12" fmla="*/ 74 w 75"/>
                  <a:gd name="T13" fmla="*/ 59 h 85"/>
                  <a:gd name="T14" fmla="*/ 60 w 75"/>
                  <a:gd name="T15" fmla="*/ 57 h 85"/>
                  <a:gd name="T16" fmla="*/ 52 w 75"/>
                  <a:gd name="T17" fmla="*/ 70 h 85"/>
                  <a:gd name="T18" fmla="*/ 39 w 75"/>
                  <a:gd name="T19" fmla="*/ 74 h 85"/>
                  <a:gd name="T20" fmla="*/ 22 w 75"/>
                  <a:gd name="T21" fmla="*/ 67 h 85"/>
                  <a:gd name="T22" fmla="*/ 14 w 75"/>
                  <a:gd name="T23" fmla="*/ 46 h 85"/>
                  <a:gd name="T24" fmla="*/ 75 w 75"/>
                  <a:gd name="T25" fmla="*/ 46 h 85"/>
                  <a:gd name="T26" fmla="*/ 75 w 75"/>
                  <a:gd name="T27" fmla="*/ 43 h 85"/>
                  <a:gd name="T28" fmla="*/ 64 w 75"/>
                  <a:gd name="T29" fmla="*/ 11 h 85"/>
                  <a:gd name="T30" fmla="*/ 38 w 75"/>
                  <a:gd name="T31" fmla="*/ 0 h 85"/>
                  <a:gd name="T32" fmla="*/ 15 w 75"/>
                  <a:gd name="T33" fmla="*/ 35 h 85"/>
                  <a:gd name="T34" fmla="*/ 22 w 75"/>
                  <a:gd name="T35" fmla="*/ 18 h 85"/>
                  <a:gd name="T36" fmla="*/ 38 w 75"/>
                  <a:gd name="T37" fmla="*/ 12 h 85"/>
                  <a:gd name="T38" fmla="*/ 55 w 75"/>
                  <a:gd name="T39" fmla="*/ 20 h 85"/>
                  <a:gd name="T40" fmla="*/ 60 w 75"/>
                  <a:gd name="T41" fmla="*/ 35 h 85"/>
                  <a:gd name="T42" fmla="*/ 15 w 75"/>
                  <a:gd name="T43" fmla="*/ 35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75" h="85">
                    <a:moveTo>
                      <a:pt x="38" y="0"/>
                    </a:moveTo>
                    <a:cubicBezTo>
                      <a:pt x="27" y="0"/>
                      <a:pt x="17" y="4"/>
                      <a:pt x="10" y="12"/>
                    </a:cubicBezTo>
                    <a:cubicBezTo>
                      <a:pt x="3" y="19"/>
                      <a:pt x="0" y="30"/>
                      <a:pt x="0" y="43"/>
                    </a:cubicBezTo>
                    <a:cubicBezTo>
                      <a:pt x="0" y="57"/>
                      <a:pt x="3" y="67"/>
                      <a:pt x="10" y="74"/>
                    </a:cubicBezTo>
                    <a:cubicBezTo>
                      <a:pt x="17" y="81"/>
                      <a:pt x="27" y="85"/>
                      <a:pt x="39" y="85"/>
                    </a:cubicBezTo>
                    <a:cubicBezTo>
                      <a:pt x="48" y="85"/>
                      <a:pt x="56" y="83"/>
                      <a:pt x="62" y="78"/>
                    </a:cubicBezTo>
                    <a:cubicBezTo>
                      <a:pt x="68" y="74"/>
                      <a:pt x="72" y="67"/>
                      <a:pt x="74" y="59"/>
                    </a:cubicBezTo>
                    <a:cubicBezTo>
                      <a:pt x="60" y="57"/>
                      <a:pt x="60" y="57"/>
                      <a:pt x="60" y="57"/>
                    </a:cubicBezTo>
                    <a:cubicBezTo>
                      <a:pt x="58" y="63"/>
                      <a:pt x="55" y="67"/>
                      <a:pt x="52" y="70"/>
                    </a:cubicBezTo>
                    <a:cubicBezTo>
                      <a:pt x="48" y="73"/>
                      <a:pt x="44" y="74"/>
                      <a:pt x="39" y="74"/>
                    </a:cubicBezTo>
                    <a:cubicBezTo>
                      <a:pt x="32" y="74"/>
                      <a:pt x="26" y="71"/>
                      <a:pt x="22" y="67"/>
                    </a:cubicBezTo>
                    <a:cubicBezTo>
                      <a:pt x="17" y="62"/>
                      <a:pt x="15" y="55"/>
                      <a:pt x="14" y="46"/>
                    </a:cubicBezTo>
                    <a:cubicBezTo>
                      <a:pt x="75" y="46"/>
                      <a:pt x="75" y="46"/>
                      <a:pt x="75" y="46"/>
                    </a:cubicBezTo>
                    <a:cubicBezTo>
                      <a:pt x="75" y="45"/>
                      <a:pt x="75" y="43"/>
                      <a:pt x="75" y="43"/>
                    </a:cubicBezTo>
                    <a:cubicBezTo>
                      <a:pt x="75" y="29"/>
                      <a:pt x="71" y="19"/>
                      <a:pt x="64" y="11"/>
                    </a:cubicBezTo>
                    <a:cubicBezTo>
                      <a:pt x="58" y="4"/>
                      <a:pt x="49" y="0"/>
                      <a:pt x="38" y="0"/>
                    </a:cubicBezTo>
                    <a:close/>
                    <a:moveTo>
                      <a:pt x="15" y="35"/>
                    </a:moveTo>
                    <a:cubicBezTo>
                      <a:pt x="15" y="28"/>
                      <a:pt x="18" y="22"/>
                      <a:pt x="22" y="18"/>
                    </a:cubicBezTo>
                    <a:cubicBezTo>
                      <a:pt x="26" y="14"/>
                      <a:pt x="32" y="12"/>
                      <a:pt x="38" y="12"/>
                    </a:cubicBezTo>
                    <a:cubicBezTo>
                      <a:pt x="45" y="12"/>
                      <a:pt x="51" y="14"/>
                      <a:pt x="55" y="20"/>
                    </a:cubicBezTo>
                    <a:cubicBezTo>
                      <a:pt x="58" y="23"/>
                      <a:pt x="60" y="28"/>
                      <a:pt x="60" y="35"/>
                    </a:cubicBezTo>
                    <a:lnTo>
                      <a:pt x="15" y="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" name="iṩľidè">
                <a:extLst>
                  <a:ext uri="{FF2B5EF4-FFF2-40B4-BE49-F238E27FC236}">
                    <a16:creationId xmlns:a16="http://schemas.microsoft.com/office/drawing/2014/main" id="{92336BC3-3C1A-467A-A445-2ADED306F9E7}"/>
                  </a:ext>
                </a:extLst>
              </p:cNvPr>
              <p:cNvSpPr/>
              <p:nvPr/>
            </p:nvSpPr>
            <p:spPr bwMode="auto">
              <a:xfrm>
                <a:off x="5964491" y="5729878"/>
                <a:ext cx="82550" cy="152400"/>
              </a:xfrm>
              <a:custGeom>
                <a:avLst/>
                <a:gdLst>
                  <a:gd name="T0" fmla="*/ 22 w 45"/>
                  <a:gd name="T1" fmla="*/ 3 h 83"/>
                  <a:gd name="T2" fmla="*/ 13 w 45"/>
                  <a:gd name="T3" fmla="*/ 14 h 83"/>
                  <a:gd name="T4" fmla="*/ 13 w 45"/>
                  <a:gd name="T5" fmla="*/ 2 h 83"/>
                  <a:gd name="T6" fmla="*/ 0 w 45"/>
                  <a:gd name="T7" fmla="*/ 2 h 83"/>
                  <a:gd name="T8" fmla="*/ 0 w 45"/>
                  <a:gd name="T9" fmla="*/ 83 h 83"/>
                  <a:gd name="T10" fmla="*/ 14 w 45"/>
                  <a:gd name="T11" fmla="*/ 83 h 83"/>
                  <a:gd name="T12" fmla="*/ 14 w 45"/>
                  <a:gd name="T13" fmla="*/ 41 h 83"/>
                  <a:gd name="T14" fmla="*/ 17 w 45"/>
                  <a:gd name="T15" fmla="*/ 25 h 83"/>
                  <a:gd name="T16" fmla="*/ 22 w 45"/>
                  <a:gd name="T17" fmla="*/ 17 h 83"/>
                  <a:gd name="T18" fmla="*/ 30 w 45"/>
                  <a:gd name="T19" fmla="*/ 14 h 83"/>
                  <a:gd name="T20" fmla="*/ 40 w 45"/>
                  <a:gd name="T21" fmla="*/ 17 h 83"/>
                  <a:gd name="T22" fmla="*/ 45 w 45"/>
                  <a:gd name="T23" fmla="*/ 5 h 83"/>
                  <a:gd name="T24" fmla="*/ 30 w 45"/>
                  <a:gd name="T25" fmla="*/ 0 h 83"/>
                  <a:gd name="T26" fmla="*/ 22 w 45"/>
                  <a:gd name="T27" fmla="*/ 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5" h="83">
                    <a:moveTo>
                      <a:pt x="22" y="3"/>
                    </a:moveTo>
                    <a:cubicBezTo>
                      <a:pt x="19" y="5"/>
                      <a:pt x="16" y="9"/>
                      <a:pt x="13" y="14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83"/>
                      <a:pt x="0" y="83"/>
                      <a:pt x="0" y="83"/>
                    </a:cubicBezTo>
                    <a:cubicBezTo>
                      <a:pt x="14" y="83"/>
                      <a:pt x="14" y="83"/>
                      <a:pt x="14" y="83"/>
                    </a:cubicBezTo>
                    <a:cubicBezTo>
                      <a:pt x="14" y="41"/>
                      <a:pt x="14" y="41"/>
                      <a:pt x="14" y="41"/>
                    </a:cubicBezTo>
                    <a:cubicBezTo>
                      <a:pt x="14" y="35"/>
                      <a:pt x="15" y="30"/>
                      <a:pt x="17" y="25"/>
                    </a:cubicBezTo>
                    <a:cubicBezTo>
                      <a:pt x="18" y="21"/>
                      <a:pt x="19" y="19"/>
                      <a:pt x="22" y="17"/>
                    </a:cubicBezTo>
                    <a:cubicBezTo>
                      <a:pt x="24" y="15"/>
                      <a:pt x="27" y="14"/>
                      <a:pt x="30" y="14"/>
                    </a:cubicBezTo>
                    <a:cubicBezTo>
                      <a:pt x="33" y="14"/>
                      <a:pt x="37" y="15"/>
                      <a:pt x="40" y="17"/>
                    </a:cubicBezTo>
                    <a:cubicBezTo>
                      <a:pt x="45" y="5"/>
                      <a:pt x="45" y="5"/>
                      <a:pt x="45" y="5"/>
                    </a:cubicBezTo>
                    <a:cubicBezTo>
                      <a:pt x="40" y="2"/>
                      <a:pt x="35" y="0"/>
                      <a:pt x="30" y="0"/>
                    </a:cubicBezTo>
                    <a:cubicBezTo>
                      <a:pt x="27" y="0"/>
                      <a:pt x="24" y="1"/>
                      <a:pt x="22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" name="îṡļiḑe">
                <a:extLst>
                  <a:ext uri="{FF2B5EF4-FFF2-40B4-BE49-F238E27FC236}">
                    <a16:creationId xmlns:a16="http://schemas.microsoft.com/office/drawing/2014/main" id="{A7687ACF-920A-4086-9561-76E7EFD919A1}"/>
                  </a:ext>
                </a:extLst>
              </p:cNvPr>
              <p:cNvSpPr/>
              <p:nvPr/>
            </p:nvSpPr>
            <p:spPr bwMode="auto">
              <a:xfrm>
                <a:off x="6050216" y="5729878"/>
                <a:ext cx="125413" cy="157163"/>
              </a:xfrm>
              <a:custGeom>
                <a:avLst/>
                <a:gdLst>
                  <a:gd name="T0" fmla="*/ 55 w 68"/>
                  <a:gd name="T1" fmla="*/ 40 h 85"/>
                  <a:gd name="T2" fmla="*/ 35 w 68"/>
                  <a:gd name="T3" fmla="*/ 34 h 85"/>
                  <a:gd name="T4" fmla="*/ 23 w 68"/>
                  <a:gd name="T5" fmla="*/ 31 h 85"/>
                  <a:gd name="T6" fmla="*/ 18 w 68"/>
                  <a:gd name="T7" fmla="*/ 27 h 85"/>
                  <a:gd name="T8" fmla="*/ 16 w 68"/>
                  <a:gd name="T9" fmla="*/ 22 h 85"/>
                  <a:gd name="T10" fmla="*/ 20 w 68"/>
                  <a:gd name="T11" fmla="*/ 15 h 85"/>
                  <a:gd name="T12" fmla="*/ 34 w 68"/>
                  <a:gd name="T13" fmla="*/ 12 h 85"/>
                  <a:gd name="T14" fmla="*/ 46 w 68"/>
                  <a:gd name="T15" fmla="*/ 15 h 85"/>
                  <a:gd name="T16" fmla="*/ 51 w 68"/>
                  <a:gd name="T17" fmla="*/ 25 h 85"/>
                  <a:gd name="T18" fmla="*/ 65 w 68"/>
                  <a:gd name="T19" fmla="*/ 23 h 85"/>
                  <a:gd name="T20" fmla="*/ 60 w 68"/>
                  <a:gd name="T21" fmla="*/ 10 h 85"/>
                  <a:gd name="T22" fmla="*/ 49 w 68"/>
                  <a:gd name="T23" fmla="*/ 3 h 85"/>
                  <a:gd name="T24" fmla="*/ 33 w 68"/>
                  <a:gd name="T25" fmla="*/ 0 h 85"/>
                  <a:gd name="T26" fmla="*/ 21 w 68"/>
                  <a:gd name="T27" fmla="*/ 2 h 85"/>
                  <a:gd name="T28" fmla="*/ 12 w 68"/>
                  <a:gd name="T29" fmla="*/ 6 h 85"/>
                  <a:gd name="T30" fmla="*/ 5 w 68"/>
                  <a:gd name="T31" fmla="*/ 14 h 85"/>
                  <a:gd name="T32" fmla="*/ 3 w 68"/>
                  <a:gd name="T33" fmla="*/ 24 h 85"/>
                  <a:gd name="T34" fmla="*/ 6 w 68"/>
                  <a:gd name="T35" fmla="*/ 35 h 85"/>
                  <a:gd name="T36" fmla="*/ 15 w 68"/>
                  <a:gd name="T37" fmla="*/ 42 h 85"/>
                  <a:gd name="T38" fmla="*/ 36 w 68"/>
                  <a:gd name="T39" fmla="*/ 49 h 85"/>
                  <a:gd name="T40" fmla="*/ 50 w 68"/>
                  <a:gd name="T41" fmla="*/ 54 h 85"/>
                  <a:gd name="T42" fmla="*/ 54 w 68"/>
                  <a:gd name="T43" fmla="*/ 61 h 85"/>
                  <a:gd name="T44" fmla="*/ 49 w 68"/>
                  <a:gd name="T45" fmla="*/ 70 h 85"/>
                  <a:gd name="T46" fmla="*/ 35 w 68"/>
                  <a:gd name="T47" fmla="*/ 74 h 85"/>
                  <a:gd name="T48" fmla="*/ 20 w 68"/>
                  <a:gd name="T49" fmla="*/ 69 h 85"/>
                  <a:gd name="T50" fmla="*/ 14 w 68"/>
                  <a:gd name="T51" fmla="*/ 57 h 85"/>
                  <a:gd name="T52" fmla="*/ 0 w 68"/>
                  <a:gd name="T53" fmla="*/ 59 h 85"/>
                  <a:gd name="T54" fmla="*/ 11 w 68"/>
                  <a:gd name="T55" fmla="*/ 79 h 85"/>
                  <a:gd name="T56" fmla="*/ 35 w 68"/>
                  <a:gd name="T57" fmla="*/ 85 h 85"/>
                  <a:gd name="T58" fmla="*/ 52 w 68"/>
                  <a:gd name="T59" fmla="*/ 82 h 85"/>
                  <a:gd name="T60" fmla="*/ 64 w 68"/>
                  <a:gd name="T61" fmla="*/ 72 h 85"/>
                  <a:gd name="T62" fmla="*/ 68 w 68"/>
                  <a:gd name="T63" fmla="*/ 59 h 85"/>
                  <a:gd name="T64" fmla="*/ 65 w 68"/>
                  <a:gd name="T65" fmla="*/ 48 h 85"/>
                  <a:gd name="T66" fmla="*/ 55 w 68"/>
                  <a:gd name="T67" fmla="*/ 40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68" h="85">
                    <a:moveTo>
                      <a:pt x="55" y="40"/>
                    </a:moveTo>
                    <a:cubicBezTo>
                      <a:pt x="52" y="39"/>
                      <a:pt x="45" y="37"/>
                      <a:pt x="35" y="34"/>
                    </a:cubicBezTo>
                    <a:cubicBezTo>
                      <a:pt x="28" y="32"/>
                      <a:pt x="24" y="31"/>
                      <a:pt x="23" y="31"/>
                    </a:cubicBezTo>
                    <a:cubicBezTo>
                      <a:pt x="20" y="30"/>
                      <a:pt x="19" y="28"/>
                      <a:pt x="18" y="27"/>
                    </a:cubicBezTo>
                    <a:cubicBezTo>
                      <a:pt x="16" y="25"/>
                      <a:pt x="16" y="24"/>
                      <a:pt x="16" y="22"/>
                    </a:cubicBezTo>
                    <a:cubicBezTo>
                      <a:pt x="16" y="19"/>
                      <a:pt x="17" y="17"/>
                      <a:pt x="20" y="15"/>
                    </a:cubicBezTo>
                    <a:cubicBezTo>
                      <a:pt x="23" y="13"/>
                      <a:pt x="27" y="12"/>
                      <a:pt x="34" y="12"/>
                    </a:cubicBezTo>
                    <a:cubicBezTo>
                      <a:pt x="39" y="12"/>
                      <a:pt x="43" y="13"/>
                      <a:pt x="46" y="15"/>
                    </a:cubicBezTo>
                    <a:cubicBezTo>
                      <a:pt x="49" y="17"/>
                      <a:pt x="51" y="21"/>
                      <a:pt x="51" y="25"/>
                    </a:cubicBezTo>
                    <a:cubicBezTo>
                      <a:pt x="65" y="23"/>
                      <a:pt x="65" y="23"/>
                      <a:pt x="65" y="23"/>
                    </a:cubicBezTo>
                    <a:cubicBezTo>
                      <a:pt x="64" y="18"/>
                      <a:pt x="62" y="14"/>
                      <a:pt x="60" y="10"/>
                    </a:cubicBezTo>
                    <a:cubicBezTo>
                      <a:pt x="58" y="7"/>
                      <a:pt x="54" y="5"/>
                      <a:pt x="49" y="3"/>
                    </a:cubicBezTo>
                    <a:cubicBezTo>
                      <a:pt x="44" y="1"/>
                      <a:pt x="39" y="0"/>
                      <a:pt x="33" y="0"/>
                    </a:cubicBezTo>
                    <a:cubicBezTo>
                      <a:pt x="28" y="0"/>
                      <a:pt x="24" y="1"/>
                      <a:pt x="21" y="2"/>
                    </a:cubicBezTo>
                    <a:cubicBezTo>
                      <a:pt x="17" y="3"/>
                      <a:pt x="14" y="4"/>
                      <a:pt x="12" y="6"/>
                    </a:cubicBezTo>
                    <a:cubicBezTo>
                      <a:pt x="9" y="8"/>
                      <a:pt x="7" y="10"/>
                      <a:pt x="5" y="14"/>
                    </a:cubicBezTo>
                    <a:cubicBezTo>
                      <a:pt x="3" y="17"/>
                      <a:pt x="3" y="20"/>
                      <a:pt x="3" y="24"/>
                    </a:cubicBezTo>
                    <a:cubicBezTo>
                      <a:pt x="3" y="28"/>
                      <a:pt x="4" y="31"/>
                      <a:pt x="6" y="35"/>
                    </a:cubicBezTo>
                    <a:cubicBezTo>
                      <a:pt x="8" y="38"/>
                      <a:pt x="11" y="40"/>
                      <a:pt x="15" y="42"/>
                    </a:cubicBezTo>
                    <a:cubicBezTo>
                      <a:pt x="18" y="44"/>
                      <a:pt x="25" y="46"/>
                      <a:pt x="36" y="49"/>
                    </a:cubicBezTo>
                    <a:cubicBezTo>
                      <a:pt x="43" y="51"/>
                      <a:pt x="48" y="52"/>
                      <a:pt x="50" y="54"/>
                    </a:cubicBezTo>
                    <a:cubicBezTo>
                      <a:pt x="52" y="55"/>
                      <a:pt x="54" y="58"/>
                      <a:pt x="54" y="61"/>
                    </a:cubicBezTo>
                    <a:cubicBezTo>
                      <a:pt x="54" y="64"/>
                      <a:pt x="52" y="67"/>
                      <a:pt x="49" y="70"/>
                    </a:cubicBezTo>
                    <a:cubicBezTo>
                      <a:pt x="46" y="73"/>
                      <a:pt x="41" y="74"/>
                      <a:pt x="35" y="74"/>
                    </a:cubicBezTo>
                    <a:cubicBezTo>
                      <a:pt x="29" y="74"/>
                      <a:pt x="24" y="72"/>
                      <a:pt x="20" y="69"/>
                    </a:cubicBezTo>
                    <a:cubicBezTo>
                      <a:pt x="17" y="67"/>
                      <a:pt x="15" y="62"/>
                      <a:pt x="14" y="57"/>
                    </a:cubicBezTo>
                    <a:cubicBezTo>
                      <a:pt x="0" y="59"/>
                      <a:pt x="0" y="59"/>
                      <a:pt x="0" y="59"/>
                    </a:cubicBezTo>
                    <a:cubicBezTo>
                      <a:pt x="2" y="68"/>
                      <a:pt x="5" y="74"/>
                      <a:pt x="11" y="79"/>
                    </a:cubicBezTo>
                    <a:cubicBezTo>
                      <a:pt x="16" y="83"/>
                      <a:pt x="24" y="85"/>
                      <a:pt x="35" y="85"/>
                    </a:cubicBezTo>
                    <a:cubicBezTo>
                      <a:pt x="41" y="85"/>
                      <a:pt x="47" y="84"/>
                      <a:pt x="52" y="82"/>
                    </a:cubicBezTo>
                    <a:cubicBezTo>
                      <a:pt x="57" y="80"/>
                      <a:pt x="61" y="76"/>
                      <a:pt x="64" y="72"/>
                    </a:cubicBezTo>
                    <a:cubicBezTo>
                      <a:pt x="66" y="68"/>
                      <a:pt x="68" y="64"/>
                      <a:pt x="68" y="59"/>
                    </a:cubicBezTo>
                    <a:cubicBezTo>
                      <a:pt x="68" y="55"/>
                      <a:pt x="67" y="51"/>
                      <a:pt x="65" y="48"/>
                    </a:cubicBezTo>
                    <a:cubicBezTo>
                      <a:pt x="62" y="45"/>
                      <a:pt x="59" y="42"/>
                      <a:pt x="55" y="4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" name="ïśļíḓe">
                <a:extLst>
                  <a:ext uri="{FF2B5EF4-FFF2-40B4-BE49-F238E27FC236}">
                    <a16:creationId xmlns:a16="http://schemas.microsoft.com/office/drawing/2014/main" id="{EBF5B15C-99C9-4FD1-AD6B-299E266144D4}"/>
                  </a:ext>
                </a:extLst>
              </p:cNvPr>
              <p:cNvSpPr/>
              <p:nvPr/>
            </p:nvSpPr>
            <p:spPr bwMode="auto">
              <a:xfrm>
                <a:off x="6205791" y="5675903"/>
                <a:ext cx="25400" cy="3016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" name="îṡľîdè">
                <a:extLst>
                  <a:ext uri="{FF2B5EF4-FFF2-40B4-BE49-F238E27FC236}">
                    <a16:creationId xmlns:a16="http://schemas.microsoft.com/office/drawing/2014/main" id="{C27A37AD-8800-4271-9979-D45559E84F3F}"/>
                  </a:ext>
                </a:extLst>
              </p:cNvPr>
              <p:cNvSpPr/>
              <p:nvPr/>
            </p:nvSpPr>
            <p:spPr bwMode="auto">
              <a:xfrm>
                <a:off x="6205791" y="5733053"/>
                <a:ext cx="25400" cy="149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" name="îś1iḋê">
                <a:extLst>
                  <a:ext uri="{FF2B5EF4-FFF2-40B4-BE49-F238E27FC236}">
                    <a16:creationId xmlns:a16="http://schemas.microsoft.com/office/drawing/2014/main" id="{21511C2E-2A25-4542-933A-704085A1F31E}"/>
                  </a:ext>
                </a:extLst>
              </p:cNvPr>
              <p:cNvSpPr/>
              <p:nvPr/>
            </p:nvSpPr>
            <p:spPr bwMode="auto">
              <a:xfrm>
                <a:off x="6255003" y="5680665"/>
                <a:ext cx="74613" cy="203200"/>
              </a:xfrm>
              <a:custGeom>
                <a:avLst/>
                <a:gdLst>
                  <a:gd name="T0" fmla="*/ 32 w 40"/>
                  <a:gd name="T1" fmla="*/ 98 h 110"/>
                  <a:gd name="T2" fmla="*/ 27 w 40"/>
                  <a:gd name="T3" fmla="*/ 97 h 110"/>
                  <a:gd name="T4" fmla="*/ 25 w 40"/>
                  <a:gd name="T5" fmla="*/ 94 h 110"/>
                  <a:gd name="T6" fmla="*/ 24 w 40"/>
                  <a:gd name="T7" fmla="*/ 86 h 110"/>
                  <a:gd name="T8" fmla="*/ 24 w 40"/>
                  <a:gd name="T9" fmla="*/ 39 h 110"/>
                  <a:gd name="T10" fmla="*/ 38 w 40"/>
                  <a:gd name="T11" fmla="*/ 39 h 110"/>
                  <a:gd name="T12" fmla="*/ 38 w 40"/>
                  <a:gd name="T13" fmla="*/ 28 h 110"/>
                  <a:gd name="T14" fmla="*/ 24 w 40"/>
                  <a:gd name="T15" fmla="*/ 28 h 110"/>
                  <a:gd name="T16" fmla="*/ 24 w 40"/>
                  <a:gd name="T17" fmla="*/ 0 h 110"/>
                  <a:gd name="T18" fmla="*/ 11 w 40"/>
                  <a:gd name="T19" fmla="*/ 8 h 110"/>
                  <a:gd name="T20" fmla="*/ 11 w 40"/>
                  <a:gd name="T21" fmla="*/ 28 h 110"/>
                  <a:gd name="T22" fmla="*/ 0 w 40"/>
                  <a:gd name="T23" fmla="*/ 28 h 110"/>
                  <a:gd name="T24" fmla="*/ 0 w 40"/>
                  <a:gd name="T25" fmla="*/ 39 h 110"/>
                  <a:gd name="T26" fmla="*/ 11 w 40"/>
                  <a:gd name="T27" fmla="*/ 39 h 110"/>
                  <a:gd name="T28" fmla="*/ 11 w 40"/>
                  <a:gd name="T29" fmla="*/ 86 h 110"/>
                  <a:gd name="T30" fmla="*/ 12 w 40"/>
                  <a:gd name="T31" fmla="*/ 102 h 110"/>
                  <a:gd name="T32" fmla="*/ 18 w 40"/>
                  <a:gd name="T33" fmla="*/ 108 h 110"/>
                  <a:gd name="T34" fmla="*/ 30 w 40"/>
                  <a:gd name="T35" fmla="*/ 110 h 110"/>
                  <a:gd name="T36" fmla="*/ 40 w 40"/>
                  <a:gd name="T37" fmla="*/ 109 h 110"/>
                  <a:gd name="T38" fmla="*/ 38 w 40"/>
                  <a:gd name="T39" fmla="*/ 97 h 110"/>
                  <a:gd name="T40" fmla="*/ 32 w 40"/>
                  <a:gd name="T41" fmla="*/ 98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0" h="110">
                    <a:moveTo>
                      <a:pt x="32" y="98"/>
                    </a:moveTo>
                    <a:cubicBezTo>
                      <a:pt x="30" y="98"/>
                      <a:pt x="28" y="97"/>
                      <a:pt x="27" y="97"/>
                    </a:cubicBezTo>
                    <a:cubicBezTo>
                      <a:pt x="26" y="96"/>
                      <a:pt x="25" y="95"/>
                      <a:pt x="25" y="94"/>
                    </a:cubicBezTo>
                    <a:cubicBezTo>
                      <a:pt x="24" y="93"/>
                      <a:pt x="24" y="90"/>
                      <a:pt x="24" y="86"/>
                    </a:cubicBezTo>
                    <a:cubicBezTo>
                      <a:pt x="24" y="39"/>
                      <a:pt x="24" y="39"/>
                      <a:pt x="24" y="39"/>
                    </a:cubicBezTo>
                    <a:cubicBezTo>
                      <a:pt x="38" y="39"/>
                      <a:pt x="38" y="39"/>
                      <a:pt x="38" y="39"/>
                    </a:cubicBezTo>
                    <a:cubicBezTo>
                      <a:pt x="38" y="28"/>
                      <a:pt x="38" y="28"/>
                      <a:pt x="38" y="28"/>
                    </a:cubicBezTo>
                    <a:cubicBezTo>
                      <a:pt x="24" y="28"/>
                      <a:pt x="24" y="28"/>
                      <a:pt x="24" y="28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11" y="8"/>
                      <a:pt x="11" y="8"/>
                      <a:pt x="11" y="8"/>
                    </a:cubicBezTo>
                    <a:cubicBezTo>
                      <a:pt x="11" y="28"/>
                      <a:pt x="11" y="28"/>
                      <a:pt x="11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11" y="39"/>
                      <a:pt x="11" y="39"/>
                      <a:pt x="11" y="39"/>
                    </a:cubicBezTo>
                    <a:cubicBezTo>
                      <a:pt x="11" y="86"/>
                      <a:pt x="11" y="86"/>
                      <a:pt x="11" y="86"/>
                    </a:cubicBezTo>
                    <a:cubicBezTo>
                      <a:pt x="11" y="94"/>
                      <a:pt x="11" y="99"/>
                      <a:pt x="12" y="102"/>
                    </a:cubicBezTo>
                    <a:cubicBezTo>
                      <a:pt x="13" y="104"/>
                      <a:pt x="15" y="106"/>
                      <a:pt x="18" y="108"/>
                    </a:cubicBezTo>
                    <a:cubicBezTo>
                      <a:pt x="21" y="110"/>
                      <a:pt x="25" y="110"/>
                      <a:pt x="30" y="110"/>
                    </a:cubicBezTo>
                    <a:cubicBezTo>
                      <a:pt x="33" y="110"/>
                      <a:pt x="36" y="110"/>
                      <a:pt x="40" y="109"/>
                    </a:cubicBezTo>
                    <a:cubicBezTo>
                      <a:pt x="38" y="97"/>
                      <a:pt x="38" y="97"/>
                      <a:pt x="38" y="97"/>
                    </a:cubicBezTo>
                    <a:cubicBezTo>
                      <a:pt x="36" y="97"/>
                      <a:pt x="34" y="98"/>
                      <a:pt x="32" y="9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" name="išľîḋê">
                <a:extLst>
                  <a:ext uri="{FF2B5EF4-FFF2-40B4-BE49-F238E27FC236}">
                    <a16:creationId xmlns:a16="http://schemas.microsoft.com/office/drawing/2014/main" id="{0EC6DF4A-F764-4C1D-B9E2-B5935FCB192C}"/>
                  </a:ext>
                </a:extLst>
              </p:cNvPr>
              <p:cNvSpPr/>
              <p:nvPr/>
            </p:nvSpPr>
            <p:spPr bwMode="auto">
              <a:xfrm>
                <a:off x="6335966" y="5733053"/>
                <a:ext cx="136525" cy="211138"/>
              </a:xfrm>
              <a:custGeom>
                <a:avLst/>
                <a:gdLst>
                  <a:gd name="T0" fmla="*/ 43 w 74"/>
                  <a:gd name="T1" fmla="*/ 47 h 114"/>
                  <a:gd name="T2" fmla="*/ 37 w 74"/>
                  <a:gd name="T3" fmla="*/ 66 h 114"/>
                  <a:gd name="T4" fmla="*/ 32 w 74"/>
                  <a:gd name="T5" fmla="*/ 47 h 114"/>
                  <a:gd name="T6" fmla="*/ 15 w 74"/>
                  <a:gd name="T7" fmla="*/ 0 h 114"/>
                  <a:gd name="T8" fmla="*/ 0 w 74"/>
                  <a:gd name="T9" fmla="*/ 0 h 114"/>
                  <a:gd name="T10" fmla="*/ 31 w 74"/>
                  <a:gd name="T11" fmla="*/ 81 h 114"/>
                  <a:gd name="T12" fmla="*/ 29 w 74"/>
                  <a:gd name="T13" fmla="*/ 85 h 114"/>
                  <a:gd name="T14" fmla="*/ 25 w 74"/>
                  <a:gd name="T15" fmla="*/ 95 h 114"/>
                  <a:gd name="T16" fmla="*/ 21 w 74"/>
                  <a:gd name="T17" fmla="*/ 99 h 114"/>
                  <a:gd name="T18" fmla="*/ 13 w 74"/>
                  <a:gd name="T19" fmla="*/ 101 h 114"/>
                  <a:gd name="T20" fmla="*/ 5 w 74"/>
                  <a:gd name="T21" fmla="*/ 100 h 114"/>
                  <a:gd name="T22" fmla="*/ 7 w 74"/>
                  <a:gd name="T23" fmla="*/ 113 h 114"/>
                  <a:gd name="T24" fmla="*/ 16 w 74"/>
                  <a:gd name="T25" fmla="*/ 114 h 114"/>
                  <a:gd name="T26" fmla="*/ 27 w 74"/>
                  <a:gd name="T27" fmla="*/ 111 h 114"/>
                  <a:gd name="T28" fmla="*/ 36 w 74"/>
                  <a:gd name="T29" fmla="*/ 101 h 114"/>
                  <a:gd name="T30" fmla="*/ 43 w 74"/>
                  <a:gd name="T31" fmla="*/ 83 h 114"/>
                  <a:gd name="T32" fmla="*/ 74 w 74"/>
                  <a:gd name="T33" fmla="*/ 0 h 114"/>
                  <a:gd name="T34" fmla="*/ 60 w 74"/>
                  <a:gd name="T35" fmla="*/ 0 h 114"/>
                  <a:gd name="T36" fmla="*/ 43 w 74"/>
                  <a:gd name="T37" fmla="*/ 47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74" h="114">
                    <a:moveTo>
                      <a:pt x="43" y="47"/>
                    </a:moveTo>
                    <a:cubicBezTo>
                      <a:pt x="41" y="53"/>
                      <a:pt x="39" y="60"/>
                      <a:pt x="37" y="66"/>
                    </a:cubicBezTo>
                    <a:cubicBezTo>
                      <a:pt x="36" y="59"/>
                      <a:pt x="34" y="53"/>
                      <a:pt x="32" y="47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1" y="81"/>
                      <a:pt x="31" y="81"/>
                      <a:pt x="31" y="81"/>
                    </a:cubicBezTo>
                    <a:cubicBezTo>
                      <a:pt x="30" y="83"/>
                      <a:pt x="30" y="84"/>
                      <a:pt x="29" y="85"/>
                    </a:cubicBezTo>
                    <a:cubicBezTo>
                      <a:pt x="27" y="90"/>
                      <a:pt x="26" y="94"/>
                      <a:pt x="25" y="95"/>
                    </a:cubicBezTo>
                    <a:cubicBezTo>
                      <a:pt x="24" y="97"/>
                      <a:pt x="22" y="98"/>
                      <a:pt x="21" y="99"/>
                    </a:cubicBezTo>
                    <a:cubicBezTo>
                      <a:pt x="19" y="100"/>
                      <a:pt x="16" y="101"/>
                      <a:pt x="13" y="101"/>
                    </a:cubicBezTo>
                    <a:cubicBezTo>
                      <a:pt x="11" y="101"/>
                      <a:pt x="8" y="101"/>
                      <a:pt x="5" y="100"/>
                    </a:cubicBezTo>
                    <a:cubicBezTo>
                      <a:pt x="7" y="113"/>
                      <a:pt x="7" y="113"/>
                      <a:pt x="7" y="113"/>
                    </a:cubicBezTo>
                    <a:cubicBezTo>
                      <a:pt x="10" y="114"/>
                      <a:pt x="13" y="114"/>
                      <a:pt x="16" y="114"/>
                    </a:cubicBezTo>
                    <a:cubicBezTo>
                      <a:pt x="20" y="114"/>
                      <a:pt x="24" y="113"/>
                      <a:pt x="27" y="111"/>
                    </a:cubicBezTo>
                    <a:cubicBezTo>
                      <a:pt x="30" y="109"/>
                      <a:pt x="33" y="106"/>
                      <a:pt x="36" y="101"/>
                    </a:cubicBezTo>
                    <a:cubicBezTo>
                      <a:pt x="37" y="98"/>
                      <a:pt x="40" y="92"/>
                      <a:pt x="43" y="83"/>
                    </a:cubicBezTo>
                    <a:cubicBezTo>
                      <a:pt x="74" y="0"/>
                      <a:pt x="74" y="0"/>
                      <a:pt x="74" y="0"/>
                    </a:cubicBezTo>
                    <a:cubicBezTo>
                      <a:pt x="60" y="0"/>
                      <a:pt x="60" y="0"/>
                      <a:pt x="60" y="0"/>
                    </a:cubicBezTo>
                    <a:lnTo>
                      <a:pt x="43" y="4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" name="íSḷiḑè">
                <a:extLst>
                  <a:ext uri="{FF2B5EF4-FFF2-40B4-BE49-F238E27FC236}">
                    <a16:creationId xmlns:a16="http://schemas.microsoft.com/office/drawing/2014/main" id="{2CA20151-C835-4739-B70E-99BD4B6DE6F5}"/>
                  </a:ext>
                </a:extLst>
              </p:cNvPr>
              <p:cNvSpPr/>
              <p:nvPr/>
            </p:nvSpPr>
            <p:spPr bwMode="auto">
              <a:xfrm>
                <a:off x="6564566" y="5729878"/>
                <a:ext cx="142875" cy="157163"/>
              </a:xfrm>
              <a:custGeom>
                <a:avLst/>
                <a:gdLst>
                  <a:gd name="T0" fmla="*/ 38 w 77"/>
                  <a:gd name="T1" fmla="*/ 0 h 85"/>
                  <a:gd name="T2" fmla="*/ 13 w 77"/>
                  <a:gd name="T3" fmla="*/ 9 h 85"/>
                  <a:gd name="T4" fmla="*/ 0 w 77"/>
                  <a:gd name="T5" fmla="*/ 43 h 85"/>
                  <a:gd name="T6" fmla="*/ 11 w 77"/>
                  <a:gd name="T7" fmla="*/ 74 h 85"/>
                  <a:gd name="T8" fmla="*/ 38 w 77"/>
                  <a:gd name="T9" fmla="*/ 85 h 85"/>
                  <a:gd name="T10" fmla="*/ 58 w 77"/>
                  <a:gd name="T11" fmla="*/ 80 h 85"/>
                  <a:gd name="T12" fmla="*/ 72 w 77"/>
                  <a:gd name="T13" fmla="*/ 66 h 85"/>
                  <a:gd name="T14" fmla="*/ 77 w 77"/>
                  <a:gd name="T15" fmla="*/ 42 h 85"/>
                  <a:gd name="T16" fmla="*/ 66 w 77"/>
                  <a:gd name="T17" fmla="*/ 11 h 85"/>
                  <a:gd name="T18" fmla="*/ 38 w 77"/>
                  <a:gd name="T19" fmla="*/ 0 h 85"/>
                  <a:gd name="T20" fmla="*/ 56 w 77"/>
                  <a:gd name="T21" fmla="*/ 66 h 85"/>
                  <a:gd name="T22" fmla="*/ 38 w 77"/>
                  <a:gd name="T23" fmla="*/ 74 h 85"/>
                  <a:gd name="T24" fmla="*/ 21 w 77"/>
                  <a:gd name="T25" fmla="*/ 66 h 85"/>
                  <a:gd name="T26" fmla="*/ 15 w 77"/>
                  <a:gd name="T27" fmla="*/ 43 h 85"/>
                  <a:gd name="T28" fmla="*/ 21 w 77"/>
                  <a:gd name="T29" fmla="*/ 19 h 85"/>
                  <a:gd name="T30" fmla="*/ 38 w 77"/>
                  <a:gd name="T31" fmla="*/ 12 h 85"/>
                  <a:gd name="T32" fmla="*/ 56 w 77"/>
                  <a:gd name="T33" fmla="*/ 19 h 85"/>
                  <a:gd name="T34" fmla="*/ 62 w 77"/>
                  <a:gd name="T35" fmla="*/ 42 h 85"/>
                  <a:gd name="T36" fmla="*/ 56 w 77"/>
                  <a:gd name="T37" fmla="*/ 66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77" h="85">
                    <a:moveTo>
                      <a:pt x="38" y="0"/>
                    </a:moveTo>
                    <a:cubicBezTo>
                      <a:pt x="28" y="0"/>
                      <a:pt x="20" y="3"/>
                      <a:pt x="13" y="9"/>
                    </a:cubicBezTo>
                    <a:cubicBezTo>
                      <a:pt x="5" y="16"/>
                      <a:pt x="0" y="28"/>
                      <a:pt x="0" y="43"/>
                    </a:cubicBezTo>
                    <a:cubicBezTo>
                      <a:pt x="0" y="56"/>
                      <a:pt x="4" y="67"/>
                      <a:pt x="11" y="74"/>
                    </a:cubicBezTo>
                    <a:cubicBezTo>
                      <a:pt x="18" y="82"/>
                      <a:pt x="27" y="85"/>
                      <a:pt x="38" y="85"/>
                    </a:cubicBezTo>
                    <a:cubicBezTo>
                      <a:pt x="46" y="85"/>
                      <a:pt x="52" y="84"/>
                      <a:pt x="58" y="80"/>
                    </a:cubicBezTo>
                    <a:cubicBezTo>
                      <a:pt x="64" y="77"/>
                      <a:pt x="69" y="72"/>
                      <a:pt x="72" y="66"/>
                    </a:cubicBezTo>
                    <a:cubicBezTo>
                      <a:pt x="75" y="60"/>
                      <a:pt x="77" y="52"/>
                      <a:pt x="77" y="42"/>
                    </a:cubicBezTo>
                    <a:cubicBezTo>
                      <a:pt x="77" y="29"/>
                      <a:pt x="73" y="19"/>
                      <a:pt x="66" y="11"/>
                    </a:cubicBezTo>
                    <a:cubicBezTo>
                      <a:pt x="59" y="4"/>
                      <a:pt x="50" y="0"/>
                      <a:pt x="38" y="0"/>
                    </a:cubicBezTo>
                    <a:close/>
                    <a:moveTo>
                      <a:pt x="56" y="66"/>
                    </a:moveTo>
                    <a:cubicBezTo>
                      <a:pt x="51" y="71"/>
                      <a:pt x="45" y="74"/>
                      <a:pt x="38" y="74"/>
                    </a:cubicBezTo>
                    <a:cubicBezTo>
                      <a:pt x="32" y="74"/>
                      <a:pt x="26" y="71"/>
                      <a:pt x="21" y="66"/>
                    </a:cubicBezTo>
                    <a:cubicBezTo>
                      <a:pt x="17" y="61"/>
                      <a:pt x="15" y="53"/>
                      <a:pt x="15" y="43"/>
                    </a:cubicBezTo>
                    <a:cubicBezTo>
                      <a:pt x="15" y="32"/>
                      <a:pt x="17" y="24"/>
                      <a:pt x="21" y="19"/>
                    </a:cubicBezTo>
                    <a:cubicBezTo>
                      <a:pt x="26" y="14"/>
                      <a:pt x="32" y="12"/>
                      <a:pt x="38" y="12"/>
                    </a:cubicBezTo>
                    <a:cubicBezTo>
                      <a:pt x="45" y="12"/>
                      <a:pt x="51" y="14"/>
                      <a:pt x="56" y="19"/>
                    </a:cubicBezTo>
                    <a:cubicBezTo>
                      <a:pt x="60" y="25"/>
                      <a:pt x="62" y="32"/>
                      <a:pt x="62" y="42"/>
                    </a:cubicBezTo>
                    <a:cubicBezTo>
                      <a:pt x="62" y="53"/>
                      <a:pt x="60" y="61"/>
                      <a:pt x="56" y="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5" name="ïṣľïḑe">
                <a:extLst>
                  <a:ext uri="{FF2B5EF4-FFF2-40B4-BE49-F238E27FC236}">
                    <a16:creationId xmlns:a16="http://schemas.microsoft.com/office/drawing/2014/main" id="{607F0DC9-3387-4CD2-A190-24578B861179}"/>
                  </a:ext>
                </a:extLst>
              </p:cNvPr>
              <p:cNvSpPr/>
              <p:nvPr/>
            </p:nvSpPr>
            <p:spPr bwMode="auto">
              <a:xfrm>
                <a:off x="6720141" y="5672728"/>
                <a:ext cx="85725" cy="209550"/>
              </a:xfrm>
              <a:custGeom>
                <a:avLst/>
                <a:gdLst>
                  <a:gd name="T0" fmla="*/ 20 w 47"/>
                  <a:gd name="T1" fmla="*/ 4 h 114"/>
                  <a:gd name="T2" fmla="*/ 13 w 47"/>
                  <a:gd name="T3" fmla="*/ 12 h 114"/>
                  <a:gd name="T4" fmla="*/ 12 w 47"/>
                  <a:gd name="T5" fmla="*/ 24 h 114"/>
                  <a:gd name="T6" fmla="*/ 12 w 47"/>
                  <a:gd name="T7" fmla="*/ 33 h 114"/>
                  <a:gd name="T8" fmla="*/ 0 w 47"/>
                  <a:gd name="T9" fmla="*/ 33 h 114"/>
                  <a:gd name="T10" fmla="*/ 0 w 47"/>
                  <a:gd name="T11" fmla="*/ 44 h 114"/>
                  <a:gd name="T12" fmla="*/ 12 w 47"/>
                  <a:gd name="T13" fmla="*/ 44 h 114"/>
                  <a:gd name="T14" fmla="*/ 12 w 47"/>
                  <a:gd name="T15" fmla="*/ 114 h 114"/>
                  <a:gd name="T16" fmla="*/ 26 w 47"/>
                  <a:gd name="T17" fmla="*/ 114 h 114"/>
                  <a:gd name="T18" fmla="*/ 26 w 47"/>
                  <a:gd name="T19" fmla="*/ 44 h 114"/>
                  <a:gd name="T20" fmla="*/ 41 w 47"/>
                  <a:gd name="T21" fmla="*/ 44 h 114"/>
                  <a:gd name="T22" fmla="*/ 41 w 47"/>
                  <a:gd name="T23" fmla="*/ 33 h 114"/>
                  <a:gd name="T24" fmla="*/ 26 w 47"/>
                  <a:gd name="T25" fmla="*/ 33 h 114"/>
                  <a:gd name="T26" fmla="*/ 26 w 47"/>
                  <a:gd name="T27" fmla="*/ 26 h 114"/>
                  <a:gd name="T28" fmla="*/ 28 w 47"/>
                  <a:gd name="T29" fmla="*/ 16 h 114"/>
                  <a:gd name="T30" fmla="*/ 37 w 47"/>
                  <a:gd name="T31" fmla="*/ 13 h 114"/>
                  <a:gd name="T32" fmla="*/ 45 w 47"/>
                  <a:gd name="T33" fmla="*/ 14 h 114"/>
                  <a:gd name="T34" fmla="*/ 47 w 47"/>
                  <a:gd name="T35" fmla="*/ 2 h 114"/>
                  <a:gd name="T36" fmla="*/ 34 w 47"/>
                  <a:gd name="T37" fmla="*/ 0 h 114"/>
                  <a:gd name="T38" fmla="*/ 20 w 47"/>
                  <a:gd name="T39" fmla="*/ 4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7" h="114">
                    <a:moveTo>
                      <a:pt x="20" y="4"/>
                    </a:moveTo>
                    <a:cubicBezTo>
                      <a:pt x="17" y="6"/>
                      <a:pt x="15" y="9"/>
                      <a:pt x="13" y="12"/>
                    </a:cubicBezTo>
                    <a:cubicBezTo>
                      <a:pt x="12" y="15"/>
                      <a:pt x="12" y="19"/>
                      <a:pt x="12" y="24"/>
                    </a:cubicBezTo>
                    <a:cubicBezTo>
                      <a:pt x="12" y="33"/>
                      <a:pt x="12" y="33"/>
                      <a:pt x="12" y="33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12" y="44"/>
                      <a:pt x="12" y="44"/>
                      <a:pt x="12" y="44"/>
                    </a:cubicBezTo>
                    <a:cubicBezTo>
                      <a:pt x="12" y="114"/>
                      <a:pt x="12" y="114"/>
                      <a:pt x="12" y="114"/>
                    </a:cubicBezTo>
                    <a:cubicBezTo>
                      <a:pt x="26" y="114"/>
                      <a:pt x="26" y="114"/>
                      <a:pt x="26" y="114"/>
                    </a:cubicBezTo>
                    <a:cubicBezTo>
                      <a:pt x="26" y="44"/>
                      <a:pt x="26" y="44"/>
                      <a:pt x="26" y="44"/>
                    </a:cubicBezTo>
                    <a:cubicBezTo>
                      <a:pt x="41" y="44"/>
                      <a:pt x="41" y="44"/>
                      <a:pt x="41" y="44"/>
                    </a:cubicBezTo>
                    <a:cubicBezTo>
                      <a:pt x="41" y="33"/>
                      <a:pt x="41" y="33"/>
                      <a:pt x="41" y="33"/>
                    </a:cubicBezTo>
                    <a:cubicBezTo>
                      <a:pt x="26" y="33"/>
                      <a:pt x="26" y="33"/>
                      <a:pt x="26" y="33"/>
                    </a:cubicBezTo>
                    <a:cubicBezTo>
                      <a:pt x="26" y="26"/>
                      <a:pt x="26" y="26"/>
                      <a:pt x="26" y="26"/>
                    </a:cubicBezTo>
                    <a:cubicBezTo>
                      <a:pt x="26" y="21"/>
                      <a:pt x="27" y="17"/>
                      <a:pt x="28" y="16"/>
                    </a:cubicBezTo>
                    <a:cubicBezTo>
                      <a:pt x="30" y="14"/>
                      <a:pt x="33" y="13"/>
                      <a:pt x="37" y="13"/>
                    </a:cubicBezTo>
                    <a:cubicBezTo>
                      <a:pt x="40" y="13"/>
                      <a:pt x="42" y="13"/>
                      <a:pt x="45" y="14"/>
                    </a:cubicBezTo>
                    <a:cubicBezTo>
                      <a:pt x="47" y="2"/>
                      <a:pt x="47" y="2"/>
                      <a:pt x="47" y="2"/>
                    </a:cubicBezTo>
                    <a:cubicBezTo>
                      <a:pt x="43" y="1"/>
                      <a:pt x="38" y="0"/>
                      <a:pt x="34" y="0"/>
                    </a:cubicBezTo>
                    <a:cubicBezTo>
                      <a:pt x="28" y="0"/>
                      <a:pt x="24" y="1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6" name="ïš1îḍè">
                <a:extLst>
                  <a:ext uri="{FF2B5EF4-FFF2-40B4-BE49-F238E27FC236}">
                    <a16:creationId xmlns:a16="http://schemas.microsoft.com/office/drawing/2014/main" id="{E9515246-5F14-4776-AFD4-1E16E866C4C9}"/>
                  </a:ext>
                </a:extLst>
              </p:cNvPr>
              <p:cNvSpPr/>
              <p:nvPr/>
            </p:nvSpPr>
            <p:spPr bwMode="auto">
              <a:xfrm>
                <a:off x="6890003" y="5672728"/>
                <a:ext cx="165100" cy="214313"/>
              </a:xfrm>
              <a:custGeom>
                <a:avLst/>
                <a:gdLst>
                  <a:gd name="T0" fmla="*/ 71 w 90"/>
                  <a:gd name="T1" fmla="*/ 55 h 116"/>
                  <a:gd name="T2" fmla="*/ 46 w 90"/>
                  <a:gd name="T3" fmla="*/ 48 h 116"/>
                  <a:gd name="T4" fmla="*/ 23 w 90"/>
                  <a:gd name="T5" fmla="*/ 40 h 116"/>
                  <a:gd name="T6" fmla="*/ 19 w 90"/>
                  <a:gd name="T7" fmla="*/ 30 h 116"/>
                  <a:gd name="T8" fmla="*/ 25 w 90"/>
                  <a:gd name="T9" fmla="*/ 18 h 116"/>
                  <a:gd name="T10" fmla="*/ 45 w 90"/>
                  <a:gd name="T11" fmla="*/ 13 h 116"/>
                  <a:gd name="T12" fmla="*/ 64 w 90"/>
                  <a:gd name="T13" fmla="*/ 19 h 116"/>
                  <a:gd name="T14" fmla="*/ 72 w 90"/>
                  <a:gd name="T15" fmla="*/ 35 h 116"/>
                  <a:gd name="T16" fmla="*/ 86 w 90"/>
                  <a:gd name="T17" fmla="*/ 34 h 116"/>
                  <a:gd name="T18" fmla="*/ 81 w 90"/>
                  <a:gd name="T19" fmla="*/ 16 h 116"/>
                  <a:gd name="T20" fmla="*/ 66 w 90"/>
                  <a:gd name="T21" fmla="*/ 4 h 116"/>
                  <a:gd name="T22" fmla="*/ 44 w 90"/>
                  <a:gd name="T23" fmla="*/ 0 h 116"/>
                  <a:gd name="T24" fmla="*/ 24 w 90"/>
                  <a:gd name="T25" fmla="*/ 4 h 116"/>
                  <a:gd name="T26" fmla="*/ 10 w 90"/>
                  <a:gd name="T27" fmla="*/ 15 h 116"/>
                  <a:gd name="T28" fmla="*/ 5 w 90"/>
                  <a:gd name="T29" fmla="*/ 31 h 116"/>
                  <a:gd name="T30" fmla="*/ 9 w 90"/>
                  <a:gd name="T31" fmla="*/ 45 h 116"/>
                  <a:gd name="T32" fmla="*/ 21 w 90"/>
                  <a:gd name="T33" fmla="*/ 56 h 116"/>
                  <a:gd name="T34" fmla="*/ 42 w 90"/>
                  <a:gd name="T35" fmla="*/ 63 h 116"/>
                  <a:gd name="T36" fmla="*/ 62 w 90"/>
                  <a:gd name="T37" fmla="*/ 68 h 116"/>
                  <a:gd name="T38" fmla="*/ 72 w 90"/>
                  <a:gd name="T39" fmla="*/ 75 h 116"/>
                  <a:gd name="T40" fmla="*/ 75 w 90"/>
                  <a:gd name="T41" fmla="*/ 84 h 116"/>
                  <a:gd name="T42" fmla="*/ 72 w 90"/>
                  <a:gd name="T43" fmla="*/ 93 h 116"/>
                  <a:gd name="T44" fmla="*/ 63 w 90"/>
                  <a:gd name="T45" fmla="*/ 100 h 116"/>
                  <a:gd name="T46" fmla="*/ 48 w 90"/>
                  <a:gd name="T47" fmla="*/ 103 h 116"/>
                  <a:gd name="T48" fmla="*/ 30 w 90"/>
                  <a:gd name="T49" fmla="*/ 100 h 116"/>
                  <a:gd name="T50" fmla="*/ 19 w 90"/>
                  <a:gd name="T51" fmla="*/ 91 h 116"/>
                  <a:gd name="T52" fmla="*/ 14 w 90"/>
                  <a:gd name="T53" fmla="*/ 77 h 116"/>
                  <a:gd name="T54" fmla="*/ 0 w 90"/>
                  <a:gd name="T55" fmla="*/ 78 h 116"/>
                  <a:gd name="T56" fmla="*/ 7 w 90"/>
                  <a:gd name="T57" fmla="*/ 98 h 116"/>
                  <a:gd name="T58" fmla="*/ 23 w 90"/>
                  <a:gd name="T59" fmla="*/ 112 h 116"/>
                  <a:gd name="T60" fmla="*/ 48 w 90"/>
                  <a:gd name="T61" fmla="*/ 116 h 116"/>
                  <a:gd name="T62" fmla="*/ 70 w 90"/>
                  <a:gd name="T63" fmla="*/ 112 h 116"/>
                  <a:gd name="T64" fmla="*/ 85 w 90"/>
                  <a:gd name="T65" fmla="*/ 100 h 116"/>
                  <a:gd name="T66" fmla="*/ 90 w 90"/>
                  <a:gd name="T67" fmla="*/ 83 h 116"/>
                  <a:gd name="T68" fmla="*/ 85 w 90"/>
                  <a:gd name="T69" fmla="*/ 67 h 116"/>
                  <a:gd name="T70" fmla="*/ 71 w 90"/>
                  <a:gd name="T71" fmla="*/ 5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90" h="116">
                    <a:moveTo>
                      <a:pt x="71" y="55"/>
                    </a:moveTo>
                    <a:cubicBezTo>
                      <a:pt x="66" y="53"/>
                      <a:pt x="58" y="51"/>
                      <a:pt x="46" y="48"/>
                    </a:cubicBezTo>
                    <a:cubicBezTo>
                      <a:pt x="34" y="45"/>
                      <a:pt x="26" y="43"/>
                      <a:pt x="23" y="40"/>
                    </a:cubicBezTo>
                    <a:cubicBezTo>
                      <a:pt x="21" y="38"/>
                      <a:pt x="19" y="34"/>
                      <a:pt x="19" y="30"/>
                    </a:cubicBezTo>
                    <a:cubicBezTo>
                      <a:pt x="19" y="26"/>
                      <a:pt x="21" y="22"/>
                      <a:pt x="25" y="18"/>
                    </a:cubicBezTo>
                    <a:cubicBezTo>
                      <a:pt x="29" y="15"/>
                      <a:pt x="36" y="13"/>
                      <a:pt x="45" y="13"/>
                    </a:cubicBezTo>
                    <a:cubicBezTo>
                      <a:pt x="53" y="13"/>
                      <a:pt x="60" y="15"/>
                      <a:pt x="64" y="19"/>
                    </a:cubicBezTo>
                    <a:cubicBezTo>
                      <a:pt x="69" y="22"/>
                      <a:pt x="71" y="28"/>
                      <a:pt x="72" y="35"/>
                    </a:cubicBezTo>
                    <a:cubicBezTo>
                      <a:pt x="86" y="34"/>
                      <a:pt x="86" y="34"/>
                      <a:pt x="86" y="34"/>
                    </a:cubicBezTo>
                    <a:cubicBezTo>
                      <a:pt x="86" y="27"/>
                      <a:pt x="84" y="21"/>
                      <a:pt x="81" y="16"/>
                    </a:cubicBezTo>
                    <a:cubicBezTo>
                      <a:pt x="77" y="11"/>
                      <a:pt x="73" y="7"/>
                      <a:pt x="66" y="4"/>
                    </a:cubicBezTo>
                    <a:cubicBezTo>
                      <a:pt x="60" y="2"/>
                      <a:pt x="53" y="0"/>
                      <a:pt x="44" y="0"/>
                    </a:cubicBezTo>
                    <a:cubicBezTo>
                      <a:pt x="37" y="0"/>
                      <a:pt x="30" y="1"/>
                      <a:pt x="24" y="4"/>
                    </a:cubicBezTo>
                    <a:cubicBezTo>
                      <a:pt x="17" y="7"/>
                      <a:pt x="13" y="10"/>
                      <a:pt x="10" y="15"/>
                    </a:cubicBezTo>
                    <a:cubicBezTo>
                      <a:pt x="6" y="20"/>
                      <a:pt x="5" y="25"/>
                      <a:pt x="5" y="31"/>
                    </a:cubicBezTo>
                    <a:cubicBezTo>
                      <a:pt x="5" y="36"/>
                      <a:pt x="6" y="41"/>
                      <a:pt x="9" y="45"/>
                    </a:cubicBezTo>
                    <a:cubicBezTo>
                      <a:pt x="11" y="49"/>
                      <a:pt x="15" y="53"/>
                      <a:pt x="21" y="56"/>
                    </a:cubicBezTo>
                    <a:cubicBezTo>
                      <a:pt x="25" y="58"/>
                      <a:pt x="32" y="60"/>
                      <a:pt x="42" y="63"/>
                    </a:cubicBezTo>
                    <a:cubicBezTo>
                      <a:pt x="53" y="65"/>
                      <a:pt x="59" y="67"/>
                      <a:pt x="62" y="68"/>
                    </a:cubicBezTo>
                    <a:cubicBezTo>
                      <a:pt x="67" y="70"/>
                      <a:pt x="70" y="72"/>
                      <a:pt x="72" y="75"/>
                    </a:cubicBezTo>
                    <a:cubicBezTo>
                      <a:pt x="74" y="77"/>
                      <a:pt x="75" y="80"/>
                      <a:pt x="75" y="84"/>
                    </a:cubicBezTo>
                    <a:cubicBezTo>
                      <a:pt x="75" y="87"/>
                      <a:pt x="74" y="91"/>
                      <a:pt x="72" y="93"/>
                    </a:cubicBezTo>
                    <a:cubicBezTo>
                      <a:pt x="70" y="96"/>
                      <a:pt x="67" y="99"/>
                      <a:pt x="63" y="100"/>
                    </a:cubicBezTo>
                    <a:cubicBezTo>
                      <a:pt x="58" y="102"/>
                      <a:pt x="53" y="103"/>
                      <a:pt x="48" y="103"/>
                    </a:cubicBezTo>
                    <a:cubicBezTo>
                      <a:pt x="41" y="103"/>
                      <a:pt x="35" y="102"/>
                      <a:pt x="30" y="100"/>
                    </a:cubicBezTo>
                    <a:cubicBezTo>
                      <a:pt x="25" y="97"/>
                      <a:pt x="22" y="94"/>
                      <a:pt x="19" y="91"/>
                    </a:cubicBezTo>
                    <a:cubicBezTo>
                      <a:pt x="17" y="87"/>
                      <a:pt x="15" y="83"/>
                      <a:pt x="14" y="77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1" y="86"/>
                      <a:pt x="3" y="93"/>
                      <a:pt x="7" y="98"/>
                    </a:cubicBezTo>
                    <a:cubicBezTo>
                      <a:pt x="11" y="104"/>
                      <a:pt x="16" y="109"/>
                      <a:pt x="23" y="112"/>
                    </a:cubicBezTo>
                    <a:cubicBezTo>
                      <a:pt x="30" y="115"/>
                      <a:pt x="38" y="116"/>
                      <a:pt x="48" y="116"/>
                    </a:cubicBezTo>
                    <a:cubicBezTo>
                      <a:pt x="56" y="116"/>
                      <a:pt x="64" y="115"/>
                      <a:pt x="70" y="112"/>
                    </a:cubicBezTo>
                    <a:cubicBezTo>
                      <a:pt x="76" y="109"/>
                      <a:pt x="81" y="105"/>
                      <a:pt x="85" y="100"/>
                    </a:cubicBezTo>
                    <a:cubicBezTo>
                      <a:pt x="88" y="94"/>
                      <a:pt x="90" y="89"/>
                      <a:pt x="90" y="83"/>
                    </a:cubicBezTo>
                    <a:cubicBezTo>
                      <a:pt x="90" y="77"/>
                      <a:pt x="88" y="71"/>
                      <a:pt x="85" y="67"/>
                    </a:cubicBezTo>
                    <a:cubicBezTo>
                      <a:pt x="82" y="62"/>
                      <a:pt x="77" y="58"/>
                      <a:pt x="71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7" name="iṥľïḍê">
                <a:extLst>
                  <a:ext uri="{FF2B5EF4-FFF2-40B4-BE49-F238E27FC236}">
                    <a16:creationId xmlns:a16="http://schemas.microsoft.com/office/drawing/2014/main" id="{574A47D8-200A-4178-9DD2-7FBC1E9F540E}"/>
                  </a:ext>
                </a:extLst>
              </p:cNvPr>
              <p:cNvSpPr/>
              <p:nvPr/>
            </p:nvSpPr>
            <p:spPr bwMode="auto">
              <a:xfrm>
                <a:off x="7080503" y="5729878"/>
                <a:ext cx="131763" cy="157163"/>
              </a:xfrm>
              <a:custGeom>
                <a:avLst/>
                <a:gdLst>
                  <a:gd name="T0" fmla="*/ 50 w 71"/>
                  <a:gd name="T1" fmla="*/ 69 h 85"/>
                  <a:gd name="T2" fmla="*/ 37 w 71"/>
                  <a:gd name="T3" fmla="*/ 74 h 85"/>
                  <a:gd name="T4" fmla="*/ 21 w 71"/>
                  <a:gd name="T5" fmla="*/ 66 h 85"/>
                  <a:gd name="T6" fmla="*/ 14 w 71"/>
                  <a:gd name="T7" fmla="*/ 43 h 85"/>
                  <a:gd name="T8" fmla="*/ 21 w 71"/>
                  <a:gd name="T9" fmla="*/ 19 h 85"/>
                  <a:gd name="T10" fmla="*/ 38 w 71"/>
                  <a:gd name="T11" fmla="*/ 12 h 85"/>
                  <a:gd name="T12" fmla="*/ 49 w 71"/>
                  <a:gd name="T13" fmla="*/ 16 h 85"/>
                  <a:gd name="T14" fmla="*/ 56 w 71"/>
                  <a:gd name="T15" fmla="*/ 28 h 85"/>
                  <a:gd name="T16" fmla="*/ 70 w 71"/>
                  <a:gd name="T17" fmla="*/ 26 h 85"/>
                  <a:gd name="T18" fmla="*/ 59 w 71"/>
                  <a:gd name="T19" fmla="*/ 7 h 85"/>
                  <a:gd name="T20" fmla="*/ 37 w 71"/>
                  <a:gd name="T21" fmla="*/ 0 h 85"/>
                  <a:gd name="T22" fmla="*/ 18 w 71"/>
                  <a:gd name="T23" fmla="*/ 5 h 85"/>
                  <a:gd name="T24" fmla="*/ 4 w 71"/>
                  <a:gd name="T25" fmla="*/ 20 h 85"/>
                  <a:gd name="T26" fmla="*/ 0 w 71"/>
                  <a:gd name="T27" fmla="*/ 43 h 85"/>
                  <a:gd name="T28" fmla="*/ 10 w 71"/>
                  <a:gd name="T29" fmla="*/ 74 h 85"/>
                  <a:gd name="T30" fmla="*/ 37 w 71"/>
                  <a:gd name="T31" fmla="*/ 85 h 85"/>
                  <a:gd name="T32" fmla="*/ 60 w 71"/>
                  <a:gd name="T33" fmla="*/ 77 h 85"/>
                  <a:gd name="T34" fmla="*/ 71 w 71"/>
                  <a:gd name="T35" fmla="*/ 55 h 85"/>
                  <a:gd name="T36" fmla="*/ 57 w 71"/>
                  <a:gd name="T37" fmla="*/ 54 h 85"/>
                  <a:gd name="T38" fmla="*/ 50 w 71"/>
                  <a:gd name="T39" fmla="*/ 69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1" h="85">
                    <a:moveTo>
                      <a:pt x="50" y="69"/>
                    </a:moveTo>
                    <a:cubicBezTo>
                      <a:pt x="47" y="72"/>
                      <a:pt x="42" y="74"/>
                      <a:pt x="37" y="74"/>
                    </a:cubicBezTo>
                    <a:cubicBezTo>
                      <a:pt x="30" y="74"/>
                      <a:pt x="25" y="71"/>
                      <a:pt x="21" y="66"/>
                    </a:cubicBezTo>
                    <a:cubicBezTo>
                      <a:pt x="16" y="61"/>
                      <a:pt x="14" y="54"/>
                      <a:pt x="14" y="43"/>
                    </a:cubicBezTo>
                    <a:cubicBezTo>
                      <a:pt x="14" y="32"/>
                      <a:pt x="16" y="24"/>
                      <a:pt x="21" y="19"/>
                    </a:cubicBezTo>
                    <a:cubicBezTo>
                      <a:pt x="25" y="14"/>
                      <a:pt x="31" y="12"/>
                      <a:pt x="38" y="12"/>
                    </a:cubicBezTo>
                    <a:cubicBezTo>
                      <a:pt x="42" y="12"/>
                      <a:pt x="46" y="13"/>
                      <a:pt x="49" y="16"/>
                    </a:cubicBezTo>
                    <a:cubicBezTo>
                      <a:pt x="53" y="18"/>
                      <a:pt x="55" y="23"/>
                      <a:pt x="56" y="28"/>
                    </a:cubicBezTo>
                    <a:cubicBezTo>
                      <a:pt x="70" y="26"/>
                      <a:pt x="70" y="26"/>
                      <a:pt x="70" y="26"/>
                    </a:cubicBezTo>
                    <a:cubicBezTo>
                      <a:pt x="68" y="18"/>
                      <a:pt x="64" y="11"/>
                      <a:pt x="59" y="7"/>
                    </a:cubicBezTo>
                    <a:cubicBezTo>
                      <a:pt x="53" y="2"/>
                      <a:pt x="46" y="0"/>
                      <a:pt x="37" y="0"/>
                    </a:cubicBezTo>
                    <a:cubicBezTo>
                      <a:pt x="30" y="0"/>
                      <a:pt x="24" y="2"/>
                      <a:pt x="18" y="5"/>
                    </a:cubicBezTo>
                    <a:cubicBezTo>
                      <a:pt x="12" y="8"/>
                      <a:pt x="7" y="13"/>
                      <a:pt x="4" y="20"/>
                    </a:cubicBezTo>
                    <a:cubicBezTo>
                      <a:pt x="2" y="27"/>
                      <a:pt x="0" y="34"/>
                      <a:pt x="0" y="43"/>
                    </a:cubicBezTo>
                    <a:cubicBezTo>
                      <a:pt x="0" y="57"/>
                      <a:pt x="3" y="67"/>
                      <a:pt x="10" y="74"/>
                    </a:cubicBezTo>
                    <a:cubicBezTo>
                      <a:pt x="17" y="82"/>
                      <a:pt x="26" y="85"/>
                      <a:pt x="37" y="85"/>
                    </a:cubicBezTo>
                    <a:cubicBezTo>
                      <a:pt x="46" y="85"/>
                      <a:pt x="53" y="83"/>
                      <a:pt x="60" y="77"/>
                    </a:cubicBezTo>
                    <a:cubicBezTo>
                      <a:pt x="66" y="72"/>
                      <a:pt x="69" y="65"/>
                      <a:pt x="71" y="55"/>
                    </a:cubicBezTo>
                    <a:cubicBezTo>
                      <a:pt x="57" y="54"/>
                      <a:pt x="57" y="54"/>
                      <a:pt x="57" y="54"/>
                    </a:cubicBezTo>
                    <a:cubicBezTo>
                      <a:pt x="56" y="60"/>
                      <a:pt x="54" y="66"/>
                      <a:pt x="50" y="6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8" name="íṥ1ïdê">
                <a:extLst>
                  <a:ext uri="{FF2B5EF4-FFF2-40B4-BE49-F238E27FC236}">
                    <a16:creationId xmlns:a16="http://schemas.microsoft.com/office/drawing/2014/main" id="{02094ED5-D9D4-406A-A186-3CF7FF411EC6}"/>
                  </a:ext>
                </a:extLst>
              </p:cNvPr>
              <p:cNvSpPr/>
              <p:nvPr/>
            </p:nvSpPr>
            <p:spPr bwMode="auto">
              <a:xfrm>
                <a:off x="7234491" y="5675903"/>
                <a:ext cx="25400" cy="3016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9" name="îṡ1îďé">
                <a:extLst>
                  <a:ext uri="{FF2B5EF4-FFF2-40B4-BE49-F238E27FC236}">
                    <a16:creationId xmlns:a16="http://schemas.microsoft.com/office/drawing/2014/main" id="{92F35180-177A-464B-A21C-001B3FD7A690}"/>
                  </a:ext>
                </a:extLst>
              </p:cNvPr>
              <p:cNvSpPr/>
              <p:nvPr/>
            </p:nvSpPr>
            <p:spPr bwMode="auto">
              <a:xfrm>
                <a:off x="7234491" y="5733053"/>
                <a:ext cx="25400" cy="149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0" name="íṩḷïḑé">
                <a:extLst>
                  <a:ext uri="{FF2B5EF4-FFF2-40B4-BE49-F238E27FC236}">
                    <a16:creationId xmlns:a16="http://schemas.microsoft.com/office/drawing/2014/main" id="{26D20A0A-4D41-452B-BE92-E11A2585321E}"/>
                  </a:ext>
                </a:extLst>
              </p:cNvPr>
              <p:cNvSpPr/>
              <p:nvPr/>
            </p:nvSpPr>
            <p:spPr bwMode="auto">
              <a:xfrm>
                <a:off x="7290053" y="5729878"/>
                <a:ext cx="138113" cy="157163"/>
              </a:xfrm>
              <a:custGeom>
                <a:avLst/>
                <a:gdLst>
                  <a:gd name="T0" fmla="*/ 38 w 75"/>
                  <a:gd name="T1" fmla="*/ 0 h 85"/>
                  <a:gd name="T2" fmla="*/ 10 w 75"/>
                  <a:gd name="T3" fmla="*/ 12 h 85"/>
                  <a:gd name="T4" fmla="*/ 0 w 75"/>
                  <a:gd name="T5" fmla="*/ 43 h 85"/>
                  <a:gd name="T6" fmla="*/ 10 w 75"/>
                  <a:gd name="T7" fmla="*/ 74 h 85"/>
                  <a:gd name="T8" fmla="*/ 39 w 75"/>
                  <a:gd name="T9" fmla="*/ 85 h 85"/>
                  <a:gd name="T10" fmla="*/ 62 w 75"/>
                  <a:gd name="T11" fmla="*/ 78 h 85"/>
                  <a:gd name="T12" fmla="*/ 74 w 75"/>
                  <a:gd name="T13" fmla="*/ 59 h 85"/>
                  <a:gd name="T14" fmla="*/ 60 w 75"/>
                  <a:gd name="T15" fmla="*/ 57 h 85"/>
                  <a:gd name="T16" fmla="*/ 52 w 75"/>
                  <a:gd name="T17" fmla="*/ 70 h 85"/>
                  <a:gd name="T18" fmla="*/ 39 w 75"/>
                  <a:gd name="T19" fmla="*/ 74 h 85"/>
                  <a:gd name="T20" fmla="*/ 22 w 75"/>
                  <a:gd name="T21" fmla="*/ 67 h 85"/>
                  <a:gd name="T22" fmla="*/ 14 w 75"/>
                  <a:gd name="T23" fmla="*/ 46 h 85"/>
                  <a:gd name="T24" fmla="*/ 75 w 75"/>
                  <a:gd name="T25" fmla="*/ 46 h 85"/>
                  <a:gd name="T26" fmla="*/ 75 w 75"/>
                  <a:gd name="T27" fmla="*/ 43 h 85"/>
                  <a:gd name="T28" fmla="*/ 65 w 75"/>
                  <a:gd name="T29" fmla="*/ 11 h 85"/>
                  <a:gd name="T30" fmla="*/ 38 w 75"/>
                  <a:gd name="T31" fmla="*/ 0 h 85"/>
                  <a:gd name="T32" fmla="*/ 15 w 75"/>
                  <a:gd name="T33" fmla="*/ 35 h 85"/>
                  <a:gd name="T34" fmla="*/ 22 w 75"/>
                  <a:gd name="T35" fmla="*/ 18 h 85"/>
                  <a:gd name="T36" fmla="*/ 38 w 75"/>
                  <a:gd name="T37" fmla="*/ 12 h 85"/>
                  <a:gd name="T38" fmla="*/ 55 w 75"/>
                  <a:gd name="T39" fmla="*/ 20 h 85"/>
                  <a:gd name="T40" fmla="*/ 60 w 75"/>
                  <a:gd name="T41" fmla="*/ 35 h 85"/>
                  <a:gd name="T42" fmla="*/ 15 w 75"/>
                  <a:gd name="T43" fmla="*/ 35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75" h="85">
                    <a:moveTo>
                      <a:pt x="38" y="0"/>
                    </a:moveTo>
                    <a:cubicBezTo>
                      <a:pt x="27" y="0"/>
                      <a:pt x="18" y="4"/>
                      <a:pt x="10" y="12"/>
                    </a:cubicBezTo>
                    <a:cubicBezTo>
                      <a:pt x="3" y="19"/>
                      <a:pt x="0" y="30"/>
                      <a:pt x="0" y="43"/>
                    </a:cubicBezTo>
                    <a:cubicBezTo>
                      <a:pt x="0" y="57"/>
                      <a:pt x="3" y="67"/>
                      <a:pt x="10" y="74"/>
                    </a:cubicBezTo>
                    <a:cubicBezTo>
                      <a:pt x="17" y="81"/>
                      <a:pt x="27" y="85"/>
                      <a:pt x="39" y="85"/>
                    </a:cubicBezTo>
                    <a:cubicBezTo>
                      <a:pt x="48" y="85"/>
                      <a:pt x="56" y="83"/>
                      <a:pt x="62" y="78"/>
                    </a:cubicBezTo>
                    <a:cubicBezTo>
                      <a:pt x="68" y="74"/>
                      <a:pt x="72" y="67"/>
                      <a:pt x="74" y="59"/>
                    </a:cubicBezTo>
                    <a:cubicBezTo>
                      <a:pt x="60" y="57"/>
                      <a:pt x="60" y="57"/>
                      <a:pt x="60" y="57"/>
                    </a:cubicBezTo>
                    <a:cubicBezTo>
                      <a:pt x="58" y="63"/>
                      <a:pt x="55" y="67"/>
                      <a:pt x="52" y="70"/>
                    </a:cubicBezTo>
                    <a:cubicBezTo>
                      <a:pt x="48" y="73"/>
                      <a:pt x="44" y="74"/>
                      <a:pt x="39" y="74"/>
                    </a:cubicBezTo>
                    <a:cubicBezTo>
                      <a:pt x="32" y="74"/>
                      <a:pt x="26" y="71"/>
                      <a:pt x="22" y="67"/>
                    </a:cubicBezTo>
                    <a:cubicBezTo>
                      <a:pt x="17" y="62"/>
                      <a:pt x="15" y="55"/>
                      <a:pt x="14" y="46"/>
                    </a:cubicBezTo>
                    <a:cubicBezTo>
                      <a:pt x="75" y="46"/>
                      <a:pt x="75" y="46"/>
                      <a:pt x="75" y="46"/>
                    </a:cubicBezTo>
                    <a:cubicBezTo>
                      <a:pt x="75" y="45"/>
                      <a:pt x="75" y="43"/>
                      <a:pt x="75" y="43"/>
                    </a:cubicBezTo>
                    <a:cubicBezTo>
                      <a:pt x="75" y="29"/>
                      <a:pt x="71" y="19"/>
                      <a:pt x="65" y="11"/>
                    </a:cubicBezTo>
                    <a:cubicBezTo>
                      <a:pt x="58" y="4"/>
                      <a:pt x="49" y="0"/>
                      <a:pt x="38" y="0"/>
                    </a:cubicBezTo>
                    <a:close/>
                    <a:moveTo>
                      <a:pt x="15" y="35"/>
                    </a:moveTo>
                    <a:cubicBezTo>
                      <a:pt x="15" y="28"/>
                      <a:pt x="18" y="22"/>
                      <a:pt x="22" y="18"/>
                    </a:cubicBezTo>
                    <a:cubicBezTo>
                      <a:pt x="26" y="14"/>
                      <a:pt x="32" y="12"/>
                      <a:pt x="38" y="12"/>
                    </a:cubicBezTo>
                    <a:cubicBezTo>
                      <a:pt x="45" y="12"/>
                      <a:pt x="51" y="14"/>
                      <a:pt x="55" y="20"/>
                    </a:cubicBezTo>
                    <a:cubicBezTo>
                      <a:pt x="58" y="23"/>
                      <a:pt x="60" y="28"/>
                      <a:pt x="60" y="35"/>
                    </a:cubicBezTo>
                    <a:lnTo>
                      <a:pt x="15" y="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1" name="ïşḷiḋè">
                <a:extLst>
                  <a:ext uri="{FF2B5EF4-FFF2-40B4-BE49-F238E27FC236}">
                    <a16:creationId xmlns:a16="http://schemas.microsoft.com/office/drawing/2014/main" id="{4D9E32A2-E4F4-423D-B8AF-5BD46B4F45E0}"/>
                  </a:ext>
                </a:extLst>
              </p:cNvPr>
              <p:cNvSpPr/>
              <p:nvPr/>
            </p:nvSpPr>
            <p:spPr bwMode="auto">
              <a:xfrm>
                <a:off x="7458328" y="5729878"/>
                <a:ext cx="122238" cy="152400"/>
              </a:xfrm>
              <a:custGeom>
                <a:avLst/>
                <a:gdLst>
                  <a:gd name="T0" fmla="*/ 61 w 66"/>
                  <a:gd name="T1" fmla="*/ 10 h 83"/>
                  <a:gd name="T2" fmla="*/ 51 w 66"/>
                  <a:gd name="T3" fmla="*/ 3 h 83"/>
                  <a:gd name="T4" fmla="*/ 38 w 66"/>
                  <a:gd name="T5" fmla="*/ 0 h 83"/>
                  <a:gd name="T6" fmla="*/ 12 w 66"/>
                  <a:gd name="T7" fmla="*/ 14 h 83"/>
                  <a:gd name="T8" fmla="*/ 12 w 66"/>
                  <a:gd name="T9" fmla="*/ 2 h 83"/>
                  <a:gd name="T10" fmla="*/ 0 w 66"/>
                  <a:gd name="T11" fmla="*/ 2 h 83"/>
                  <a:gd name="T12" fmla="*/ 0 w 66"/>
                  <a:gd name="T13" fmla="*/ 83 h 83"/>
                  <a:gd name="T14" fmla="*/ 13 w 66"/>
                  <a:gd name="T15" fmla="*/ 83 h 83"/>
                  <a:gd name="T16" fmla="*/ 13 w 66"/>
                  <a:gd name="T17" fmla="*/ 39 h 83"/>
                  <a:gd name="T18" fmla="*/ 20 w 66"/>
                  <a:gd name="T19" fmla="*/ 18 h 83"/>
                  <a:gd name="T20" fmla="*/ 35 w 66"/>
                  <a:gd name="T21" fmla="*/ 12 h 83"/>
                  <a:gd name="T22" fmla="*/ 45 w 66"/>
                  <a:gd name="T23" fmla="*/ 15 h 83"/>
                  <a:gd name="T24" fmla="*/ 50 w 66"/>
                  <a:gd name="T25" fmla="*/ 21 h 83"/>
                  <a:gd name="T26" fmla="*/ 52 w 66"/>
                  <a:gd name="T27" fmla="*/ 34 h 83"/>
                  <a:gd name="T28" fmla="*/ 52 w 66"/>
                  <a:gd name="T29" fmla="*/ 83 h 83"/>
                  <a:gd name="T30" fmla="*/ 66 w 66"/>
                  <a:gd name="T31" fmla="*/ 83 h 83"/>
                  <a:gd name="T32" fmla="*/ 66 w 66"/>
                  <a:gd name="T33" fmla="*/ 33 h 83"/>
                  <a:gd name="T34" fmla="*/ 65 w 66"/>
                  <a:gd name="T35" fmla="*/ 20 h 83"/>
                  <a:gd name="T36" fmla="*/ 61 w 66"/>
                  <a:gd name="T37" fmla="*/ 10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66" h="83">
                    <a:moveTo>
                      <a:pt x="61" y="10"/>
                    </a:moveTo>
                    <a:cubicBezTo>
                      <a:pt x="59" y="7"/>
                      <a:pt x="56" y="5"/>
                      <a:pt x="51" y="3"/>
                    </a:cubicBezTo>
                    <a:cubicBezTo>
                      <a:pt x="47" y="1"/>
                      <a:pt x="43" y="0"/>
                      <a:pt x="38" y="0"/>
                    </a:cubicBezTo>
                    <a:cubicBezTo>
                      <a:pt x="27" y="0"/>
                      <a:pt x="18" y="5"/>
                      <a:pt x="12" y="14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83"/>
                      <a:pt x="0" y="83"/>
                      <a:pt x="0" y="83"/>
                    </a:cubicBezTo>
                    <a:cubicBezTo>
                      <a:pt x="13" y="83"/>
                      <a:pt x="13" y="83"/>
                      <a:pt x="13" y="83"/>
                    </a:cubicBezTo>
                    <a:cubicBezTo>
                      <a:pt x="13" y="39"/>
                      <a:pt x="13" y="39"/>
                      <a:pt x="13" y="39"/>
                    </a:cubicBezTo>
                    <a:cubicBezTo>
                      <a:pt x="13" y="29"/>
                      <a:pt x="16" y="21"/>
                      <a:pt x="20" y="18"/>
                    </a:cubicBezTo>
                    <a:cubicBezTo>
                      <a:pt x="24" y="14"/>
                      <a:pt x="29" y="12"/>
                      <a:pt x="35" y="12"/>
                    </a:cubicBezTo>
                    <a:cubicBezTo>
                      <a:pt x="39" y="12"/>
                      <a:pt x="42" y="13"/>
                      <a:pt x="45" y="15"/>
                    </a:cubicBezTo>
                    <a:cubicBezTo>
                      <a:pt x="47" y="16"/>
                      <a:pt x="49" y="19"/>
                      <a:pt x="50" y="21"/>
                    </a:cubicBezTo>
                    <a:cubicBezTo>
                      <a:pt x="51" y="24"/>
                      <a:pt x="52" y="28"/>
                      <a:pt x="52" y="34"/>
                    </a:cubicBezTo>
                    <a:cubicBezTo>
                      <a:pt x="52" y="83"/>
                      <a:pt x="52" y="83"/>
                      <a:pt x="52" y="83"/>
                    </a:cubicBezTo>
                    <a:cubicBezTo>
                      <a:pt x="66" y="83"/>
                      <a:pt x="66" y="83"/>
                      <a:pt x="66" y="83"/>
                    </a:cubicBezTo>
                    <a:cubicBezTo>
                      <a:pt x="66" y="33"/>
                      <a:pt x="66" y="33"/>
                      <a:pt x="66" y="33"/>
                    </a:cubicBezTo>
                    <a:cubicBezTo>
                      <a:pt x="66" y="27"/>
                      <a:pt x="65" y="23"/>
                      <a:pt x="65" y="20"/>
                    </a:cubicBezTo>
                    <a:cubicBezTo>
                      <a:pt x="64" y="16"/>
                      <a:pt x="63" y="13"/>
                      <a:pt x="61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2" name="îṩľiḍé">
                <a:extLst>
                  <a:ext uri="{FF2B5EF4-FFF2-40B4-BE49-F238E27FC236}">
                    <a16:creationId xmlns:a16="http://schemas.microsoft.com/office/drawing/2014/main" id="{087B66A2-DB9A-4858-B62D-38F06235051C}"/>
                  </a:ext>
                </a:extLst>
              </p:cNvPr>
              <p:cNvSpPr/>
              <p:nvPr/>
            </p:nvSpPr>
            <p:spPr bwMode="auto">
              <a:xfrm>
                <a:off x="7612316" y="5729878"/>
                <a:ext cx="128588" cy="157163"/>
              </a:xfrm>
              <a:custGeom>
                <a:avLst/>
                <a:gdLst>
                  <a:gd name="T0" fmla="*/ 50 w 70"/>
                  <a:gd name="T1" fmla="*/ 69 h 85"/>
                  <a:gd name="T2" fmla="*/ 36 w 70"/>
                  <a:gd name="T3" fmla="*/ 74 h 85"/>
                  <a:gd name="T4" fmla="*/ 20 w 70"/>
                  <a:gd name="T5" fmla="*/ 66 h 85"/>
                  <a:gd name="T6" fmla="*/ 14 w 70"/>
                  <a:gd name="T7" fmla="*/ 43 h 85"/>
                  <a:gd name="T8" fmla="*/ 20 w 70"/>
                  <a:gd name="T9" fmla="*/ 19 h 85"/>
                  <a:gd name="T10" fmla="*/ 37 w 70"/>
                  <a:gd name="T11" fmla="*/ 12 h 85"/>
                  <a:gd name="T12" fmla="*/ 49 w 70"/>
                  <a:gd name="T13" fmla="*/ 16 h 85"/>
                  <a:gd name="T14" fmla="*/ 56 w 70"/>
                  <a:gd name="T15" fmla="*/ 28 h 85"/>
                  <a:gd name="T16" fmla="*/ 69 w 70"/>
                  <a:gd name="T17" fmla="*/ 26 h 85"/>
                  <a:gd name="T18" fmla="*/ 58 w 70"/>
                  <a:gd name="T19" fmla="*/ 7 h 85"/>
                  <a:gd name="T20" fmla="*/ 37 w 70"/>
                  <a:gd name="T21" fmla="*/ 0 h 85"/>
                  <a:gd name="T22" fmla="*/ 17 w 70"/>
                  <a:gd name="T23" fmla="*/ 5 h 85"/>
                  <a:gd name="T24" fmla="*/ 4 w 70"/>
                  <a:gd name="T25" fmla="*/ 20 h 85"/>
                  <a:gd name="T26" fmla="*/ 0 w 70"/>
                  <a:gd name="T27" fmla="*/ 43 h 85"/>
                  <a:gd name="T28" fmla="*/ 10 w 70"/>
                  <a:gd name="T29" fmla="*/ 74 h 85"/>
                  <a:gd name="T30" fmla="*/ 37 w 70"/>
                  <a:gd name="T31" fmla="*/ 85 h 85"/>
                  <a:gd name="T32" fmla="*/ 59 w 70"/>
                  <a:gd name="T33" fmla="*/ 77 h 85"/>
                  <a:gd name="T34" fmla="*/ 70 w 70"/>
                  <a:gd name="T35" fmla="*/ 55 h 85"/>
                  <a:gd name="T36" fmla="*/ 57 w 70"/>
                  <a:gd name="T37" fmla="*/ 54 h 85"/>
                  <a:gd name="T38" fmla="*/ 50 w 70"/>
                  <a:gd name="T39" fmla="*/ 69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0" h="85">
                    <a:moveTo>
                      <a:pt x="50" y="69"/>
                    </a:moveTo>
                    <a:cubicBezTo>
                      <a:pt x="46" y="72"/>
                      <a:pt x="42" y="74"/>
                      <a:pt x="36" y="74"/>
                    </a:cubicBezTo>
                    <a:cubicBezTo>
                      <a:pt x="30" y="74"/>
                      <a:pt x="24" y="71"/>
                      <a:pt x="20" y="66"/>
                    </a:cubicBezTo>
                    <a:cubicBezTo>
                      <a:pt x="16" y="61"/>
                      <a:pt x="14" y="54"/>
                      <a:pt x="14" y="43"/>
                    </a:cubicBezTo>
                    <a:cubicBezTo>
                      <a:pt x="14" y="32"/>
                      <a:pt x="16" y="24"/>
                      <a:pt x="20" y="19"/>
                    </a:cubicBezTo>
                    <a:cubicBezTo>
                      <a:pt x="25" y="14"/>
                      <a:pt x="30" y="12"/>
                      <a:pt x="37" y="12"/>
                    </a:cubicBezTo>
                    <a:cubicBezTo>
                      <a:pt x="42" y="12"/>
                      <a:pt x="46" y="13"/>
                      <a:pt x="49" y="16"/>
                    </a:cubicBezTo>
                    <a:cubicBezTo>
                      <a:pt x="52" y="18"/>
                      <a:pt x="54" y="23"/>
                      <a:pt x="56" y="28"/>
                    </a:cubicBezTo>
                    <a:cubicBezTo>
                      <a:pt x="69" y="26"/>
                      <a:pt x="69" y="26"/>
                      <a:pt x="69" y="26"/>
                    </a:cubicBezTo>
                    <a:cubicBezTo>
                      <a:pt x="68" y="18"/>
                      <a:pt x="64" y="11"/>
                      <a:pt x="58" y="7"/>
                    </a:cubicBezTo>
                    <a:cubicBezTo>
                      <a:pt x="53" y="2"/>
                      <a:pt x="46" y="0"/>
                      <a:pt x="37" y="0"/>
                    </a:cubicBezTo>
                    <a:cubicBezTo>
                      <a:pt x="30" y="0"/>
                      <a:pt x="23" y="2"/>
                      <a:pt x="17" y="5"/>
                    </a:cubicBezTo>
                    <a:cubicBezTo>
                      <a:pt x="11" y="8"/>
                      <a:pt x="7" y="13"/>
                      <a:pt x="4" y="20"/>
                    </a:cubicBezTo>
                    <a:cubicBezTo>
                      <a:pt x="1" y="27"/>
                      <a:pt x="0" y="34"/>
                      <a:pt x="0" y="43"/>
                    </a:cubicBezTo>
                    <a:cubicBezTo>
                      <a:pt x="0" y="57"/>
                      <a:pt x="3" y="67"/>
                      <a:pt x="10" y="74"/>
                    </a:cubicBezTo>
                    <a:cubicBezTo>
                      <a:pt x="17" y="82"/>
                      <a:pt x="26" y="85"/>
                      <a:pt x="37" y="85"/>
                    </a:cubicBezTo>
                    <a:cubicBezTo>
                      <a:pt x="45" y="85"/>
                      <a:pt x="53" y="83"/>
                      <a:pt x="59" y="77"/>
                    </a:cubicBezTo>
                    <a:cubicBezTo>
                      <a:pt x="65" y="72"/>
                      <a:pt x="69" y="65"/>
                      <a:pt x="70" y="55"/>
                    </a:cubicBezTo>
                    <a:cubicBezTo>
                      <a:pt x="57" y="54"/>
                      <a:pt x="57" y="54"/>
                      <a:pt x="57" y="54"/>
                    </a:cubicBezTo>
                    <a:cubicBezTo>
                      <a:pt x="56" y="60"/>
                      <a:pt x="54" y="66"/>
                      <a:pt x="50" y="6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3" name="íṡḷïďe">
                <a:extLst>
                  <a:ext uri="{FF2B5EF4-FFF2-40B4-BE49-F238E27FC236}">
                    <a16:creationId xmlns:a16="http://schemas.microsoft.com/office/drawing/2014/main" id="{03BE1511-36DA-41D3-980A-6ADE1EEB9B15}"/>
                  </a:ext>
                </a:extLst>
              </p:cNvPr>
              <p:cNvSpPr/>
              <p:nvPr/>
            </p:nvSpPr>
            <p:spPr bwMode="auto">
              <a:xfrm>
                <a:off x="7755191" y="5729878"/>
                <a:ext cx="138113" cy="157163"/>
              </a:xfrm>
              <a:custGeom>
                <a:avLst/>
                <a:gdLst>
                  <a:gd name="T0" fmla="*/ 38 w 75"/>
                  <a:gd name="T1" fmla="*/ 0 h 85"/>
                  <a:gd name="T2" fmla="*/ 10 w 75"/>
                  <a:gd name="T3" fmla="*/ 12 h 85"/>
                  <a:gd name="T4" fmla="*/ 0 w 75"/>
                  <a:gd name="T5" fmla="*/ 43 h 85"/>
                  <a:gd name="T6" fmla="*/ 10 w 75"/>
                  <a:gd name="T7" fmla="*/ 74 h 85"/>
                  <a:gd name="T8" fmla="*/ 38 w 75"/>
                  <a:gd name="T9" fmla="*/ 85 h 85"/>
                  <a:gd name="T10" fmla="*/ 62 w 75"/>
                  <a:gd name="T11" fmla="*/ 78 h 85"/>
                  <a:gd name="T12" fmla="*/ 74 w 75"/>
                  <a:gd name="T13" fmla="*/ 59 h 85"/>
                  <a:gd name="T14" fmla="*/ 60 w 75"/>
                  <a:gd name="T15" fmla="*/ 57 h 85"/>
                  <a:gd name="T16" fmla="*/ 51 w 75"/>
                  <a:gd name="T17" fmla="*/ 70 h 85"/>
                  <a:gd name="T18" fmla="*/ 38 w 75"/>
                  <a:gd name="T19" fmla="*/ 74 h 85"/>
                  <a:gd name="T20" fmla="*/ 21 w 75"/>
                  <a:gd name="T21" fmla="*/ 67 h 85"/>
                  <a:gd name="T22" fmla="*/ 14 w 75"/>
                  <a:gd name="T23" fmla="*/ 46 h 85"/>
                  <a:gd name="T24" fmla="*/ 75 w 75"/>
                  <a:gd name="T25" fmla="*/ 46 h 85"/>
                  <a:gd name="T26" fmla="*/ 75 w 75"/>
                  <a:gd name="T27" fmla="*/ 43 h 85"/>
                  <a:gd name="T28" fmla="*/ 64 w 75"/>
                  <a:gd name="T29" fmla="*/ 11 h 85"/>
                  <a:gd name="T30" fmla="*/ 38 w 75"/>
                  <a:gd name="T31" fmla="*/ 0 h 85"/>
                  <a:gd name="T32" fmla="*/ 15 w 75"/>
                  <a:gd name="T33" fmla="*/ 35 h 85"/>
                  <a:gd name="T34" fmla="*/ 22 w 75"/>
                  <a:gd name="T35" fmla="*/ 18 h 85"/>
                  <a:gd name="T36" fmla="*/ 38 w 75"/>
                  <a:gd name="T37" fmla="*/ 12 h 85"/>
                  <a:gd name="T38" fmla="*/ 55 w 75"/>
                  <a:gd name="T39" fmla="*/ 20 h 85"/>
                  <a:gd name="T40" fmla="*/ 60 w 75"/>
                  <a:gd name="T41" fmla="*/ 35 h 85"/>
                  <a:gd name="T42" fmla="*/ 15 w 75"/>
                  <a:gd name="T43" fmla="*/ 35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75" h="85">
                    <a:moveTo>
                      <a:pt x="38" y="0"/>
                    </a:moveTo>
                    <a:cubicBezTo>
                      <a:pt x="26" y="0"/>
                      <a:pt x="17" y="4"/>
                      <a:pt x="10" y="12"/>
                    </a:cubicBezTo>
                    <a:cubicBezTo>
                      <a:pt x="3" y="19"/>
                      <a:pt x="0" y="30"/>
                      <a:pt x="0" y="43"/>
                    </a:cubicBezTo>
                    <a:cubicBezTo>
                      <a:pt x="0" y="57"/>
                      <a:pt x="3" y="67"/>
                      <a:pt x="10" y="74"/>
                    </a:cubicBezTo>
                    <a:cubicBezTo>
                      <a:pt x="17" y="81"/>
                      <a:pt x="26" y="85"/>
                      <a:pt x="38" y="85"/>
                    </a:cubicBezTo>
                    <a:cubicBezTo>
                      <a:pt x="48" y="85"/>
                      <a:pt x="56" y="83"/>
                      <a:pt x="62" y="78"/>
                    </a:cubicBezTo>
                    <a:cubicBezTo>
                      <a:pt x="68" y="74"/>
                      <a:pt x="72" y="67"/>
                      <a:pt x="74" y="59"/>
                    </a:cubicBezTo>
                    <a:cubicBezTo>
                      <a:pt x="60" y="57"/>
                      <a:pt x="60" y="57"/>
                      <a:pt x="60" y="57"/>
                    </a:cubicBezTo>
                    <a:cubicBezTo>
                      <a:pt x="58" y="63"/>
                      <a:pt x="55" y="67"/>
                      <a:pt x="51" y="70"/>
                    </a:cubicBezTo>
                    <a:cubicBezTo>
                      <a:pt x="48" y="73"/>
                      <a:pt x="43" y="74"/>
                      <a:pt x="38" y="74"/>
                    </a:cubicBezTo>
                    <a:cubicBezTo>
                      <a:pt x="32" y="74"/>
                      <a:pt x="26" y="71"/>
                      <a:pt x="21" y="67"/>
                    </a:cubicBezTo>
                    <a:cubicBezTo>
                      <a:pt x="17" y="62"/>
                      <a:pt x="14" y="55"/>
                      <a:pt x="14" y="46"/>
                    </a:cubicBezTo>
                    <a:cubicBezTo>
                      <a:pt x="75" y="46"/>
                      <a:pt x="75" y="46"/>
                      <a:pt x="75" y="46"/>
                    </a:cubicBezTo>
                    <a:cubicBezTo>
                      <a:pt x="75" y="45"/>
                      <a:pt x="75" y="43"/>
                      <a:pt x="75" y="43"/>
                    </a:cubicBezTo>
                    <a:cubicBezTo>
                      <a:pt x="75" y="29"/>
                      <a:pt x="71" y="19"/>
                      <a:pt x="64" y="11"/>
                    </a:cubicBezTo>
                    <a:cubicBezTo>
                      <a:pt x="57" y="4"/>
                      <a:pt x="48" y="0"/>
                      <a:pt x="38" y="0"/>
                    </a:cubicBezTo>
                    <a:close/>
                    <a:moveTo>
                      <a:pt x="15" y="35"/>
                    </a:moveTo>
                    <a:cubicBezTo>
                      <a:pt x="15" y="28"/>
                      <a:pt x="17" y="22"/>
                      <a:pt x="22" y="18"/>
                    </a:cubicBezTo>
                    <a:cubicBezTo>
                      <a:pt x="26" y="14"/>
                      <a:pt x="31" y="12"/>
                      <a:pt x="38" y="12"/>
                    </a:cubicBezTo>
                    <a:cubicBezTo>
                      <a:pt x="45" y="12"/>
                      <a:pt x="50" y="14"/>
                      <a:pt x="55" y="20"/>
                    </a:cubicBezTo>
                    <a:cubicBezTo>
                      <a:pt x="58" y="23"/>
                      <a:pt x="59" y="28"/>
                      <a:pt x="60" y="35"/>
                    </a:cubicBezTo>
                    <a:lnTo>
                      <a:pt x="15" y="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4" name="í$ľîde">
                <a:extLst>
                  <a:ext uri="{FF2B5EF4-FFF2-40B4-BE49-F238E27FC236}">
                    <a16:creationId xmlns:a16="http://schemas.microsoft.com/office/drawing/2014/main" id="{6CFDBF0B-4988-4BE0-9DDB-6B340A8C8CD3}"/>
                  </a:ext>
                </a:extLst>
              </p:cNvPr>
              <p:cNvSpPr/>
              <p:nvPr/>
            </p:nvSpPr>
            <p:spPr bwMode="auto">
              <a:xfrm>
                <a:off x="7994903" y="5729878"/>
                <a:ext cx="138113" cy="157163"/>
              </a:xfrm>
              <a:custGeom>
                <a:avLst/>
                <a:gdLst>
                  <a:gd name="T0" fmla="*/ 71 w 75"/>
                  <a:gd name="T1" fmla="*/ 49 h 85"/>
                  <a:gd name="T2" fmla="*/ 71 w 75"/>
                  <a:gd name="T3" fmla="*/ 31 h 85"/>
                  <a:gd name="T4" fmla="*/ 70 w 75"/>
                  <a:gd name="T5" fmla="*/ 18 h 85"/>
                  <a:gd name="T6" fmla="*/ 66 w 75"/>
                  <a:gd name="T7" fmla="*/ 9 h 85"/>
                  <a:gd name="T8" fmla="*/ 56 w 75"/>
                  <a:gd name="T9" fmla="*/ 3 h 85"/>
                  <a:gd name="T10" fmla="*/ 39 w 75"/>
                  <a:gd name="T11" fmla="*/ 0 h 85"/>
                  <a:gd name="T12" fmla="*/ 21 w 75"/>
                  <a:gd name="T13" fmla="*/ 3 h 85"/>
                  <a:gd name="T14" fmla="*/ 9 w 75"/>
                  <a:gd name="T15" fmla="*/ 11 h 85"/>
                  <a:gd name="T16" fmla="*/ 3 w 75"/>
                  <a:gd name="T17" fmla="*/ 25 h 85"/>
                  <a:gd name="T18" fmla="*/ 16 w 75"/>
                  <a:gd name="T19" fmla="*/ 27 h 85"/>
                  <a:gd name="T20" fmla="*/ 23 w 75"/>
                  <a:gd name="T21" fmla="*/ 15 h 85"/>
                  <a:gd name="T22" fmla="*/ 37 w 75"/>
                  <a:gd name="T23" fmla="*/ 12 h 85"/>
                  <a:gd name="T24" fmla="*/ 53 w 75"/>
                  <a:gd name="T25" fmla="*/ 16 h 85"/>
                  <a:gd name="T26" fmla="*/ 57 w 75"/>
                  <a:gd name="T27" fmla="*/ 28 h 85"/>
                  <a:gd name="T28" fmla="*/ 57 w 75"/>
                  <a:gd name="T29" fmla="*/ 32 h 85"/>
                  <a:gd name="T30" fmla="*/ 32 w 75"/>
                  <a:gd name="T31" fmla="*/ 36 h 85"/>
                  <a:gd name="T32" fmla="*/ 20 w 75"/>
                  <a:gd name="T33" fmla="*/ 39 h 85"/>
                  <a:gd name="T34" fmla="*/ 10 w 75"/>
                  <a:gd name="T35" fmla="*/ 43 h 85"/>
                  <a:gd name="T36" fmla="*/ 3 w 75"/>
                  <a:gd name="T37" fmla="*/ 51 h 85"/>
                  <a:gd name="T38" fmla="*/ 0 w 75"/>
                  <a:gd name="T39" fmla="*/ 62 h 85"/>
                  <a:gd name="T40" fmla="*/ 7 w 75"/>
                  <a:gd name="T41" fmla="*/ 79 h 85"/>
                  <a:gd name="T42" fmla="*/ 28 w 75"/>
                  <a:gd name="T43" fmla="*/ 85 h 85"/>
                  <a:gd name="T44" fmla="*/ 43 w 75"/>
                  <a:gd name="T45" fmla="*/ 82 h 85"/>
                  <a:gd name="T46" fmla="*/ 58 w 75"/>
                  <a:gd name="T47" fmla="*/ 73 h 85"/>
                  <a:gd name="T48" fmla="*/ 61 w 75"/>
                  <a:gd name="T49" fmla="*/ 83 h 85"/>
                  <a:gd name="T50" fmla="*/ 75 w 75"/>
                  <a:gd name="T51" fmla="*/ 83 h 85"/>
                  <a:gd name="T52" fmla="*/ 72 w 75"/>
                  <a:gd name="T53" fmla="*/ 74 h 85"/>
                  <a:gd name="T54" fmla="*/ 71 w 75"/>
                  <a:gd name="T55" fmla="*/ 49 h 85"/>
                  <a:gd name="T56" fmla="*/ 57 w 75"/>
                  <a:gd name="T57" fmla="*/ 48 h 85"/>
                  <a:gd name="T58" fmla="*/ 55 w 75"/>
                  <a:gd name="T59" fmla="*/ 61 h 85"/>
                  <a:gd name="T60" fmla="*/ 46 w 75"/>
                  <a:gd name="T61" fmla="*/ 71 h 85"/>
                  <a:gd name="T62" fmla="*/ 31 w 75"/>
                  <a:gd name="T63" fmla="*/ 74 h 85"/>
                  <a:gd name="T64" fmla="*/ 19 w 75"/>
                  <a:gd name="T65" fmla="*/ 71 h 85"/>
                  <a:gd name="T66" fmla="*/ 15 w 75"/>
                  <a:gd name="T67" fmla="*/ 62 h 85"/>
                  <a:gd name="T68" fmla="*/ 17 w 75"/>
                  <a:gd name="T69" fmla="*/ 55 h 85"/>
                  <a:gd name="T70" fmla="*/ 22 w 75"/>
                  <a:gd name="T71" fmla="*/ 50 h 85"/>
                  <a:gd name="T72" fmla="*/ 34 w 75"/>
                  <a:gd name="T73" fmla="*/ 48 h 85"/>
                  <a:gd name="T74" fmla="*/ 57 w 75"/>
                  <a:gd name="T75" fmla="*/ 43 h 85"/>
                  <a:gd name="T76" fmla="*/ 57 w 75"/>
                  <a:gd name="T77" fmla="*/ 48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75" h="85">
                    <a:moveTo>
                      <a:pt x="71" y="49"/>
                    </a:moveTo>
                    <a:cubicBezTo>
                      <a:pt x="71" y="31"/>
                      <a:pt x="71" y="31"/>
                      <a:pt x="71" y="31"/>
                    </a:cubicBezTo>
                    <a:cubicBezTo>
                      <a:pt x="71" y="25"/>
                      <a:pt x="71" y="21"/>
                      <a:pt x="70" y="18"/>
                    </a:cubicBezTo>
                    <a:cubicBezTo>
                      <a:pt x="69" y="14"/>
                      <a:pt x="68" y="11"/>
                      <a:pt x="66" y="9"/>
                    </a:cubicBezTo>
                    <a:cubicBezTo>
                      <a:pt x="64" y="6"/>
                      <a:pt x="61" y="4"/>
                      <a:pt x="56" y="3"/>
                    </a:cubicBezTo>
                    <a:cubicBezTo>
                      <a:pt x="52" y="1"/>
                      <a:pt x="46" y="0"/>
                      <a:pt x="39" y="0"/>
                    </a:cubicBezTo>
                    <a:cubicBezTo>
                      <a:pt x="32" y="0"/>
                      <a:pt x="26" y="1"/>
                      <a:pt x="21" y="3"/>
                    </a:cubicBezTo>
                    <a:cubicBezTo>
                      <a:pt x="16" y="5"/>
                      <a:pt x="12" y="8"/>
                      <a:pt x="9" y="11"/>
                    </a:cubicBezTo>
                    <a:cubicBezTo>
                      <a:pt x="6" y="15"/>
                      <a:pt x="4" y="19"/>
                      <a:pt x="3" y="25"/>
                    </a:cubicBezTo>
                    <a:cubicBezTo>
                      <a:pt x="16" y="27"/>
                      <a:pt x="16" y="27"/>
                      <a:pt x="16" y="27"/>
                    </a:cubicBezTo>
                    <a:cubicBezTo>
                      <a:pt x="18" y="21"/>
                      <a:pt x="20" y="17"/>
                      <a:pt x="23" y="15"/>
                    </a:cubicBezTo>
                    <a:cubicBezTo>
                      <a:pt x="26" y="13"/>
                      <a:pt x="31" y="12"/>
                      <a:pt x="37" y="12"/>
                    </a:cubicBezTo>
                    <a:cubicBezTo>
                      <a:pt x="44" y="12"/>
                      <a:pt x="50" y="13"/>
                      <a:pt x="53" y="16"/>
                    </a:cubicBezTo>
                    <a:cubicBezTo>
                      <a:pt x="56" y="19"/>
                      <a:pt x="57" y="23"/>
                      <a:pt x="57" y="28"/>
                    </a:cubicBezTo>
                    <a:cubicBezTo>
                      <a:pt x="57" y="29"/>
                      <a:pt x="57" y="30"/>
                      <a:pt x="57" y="32"/>
                    </a:cubicBezTo>
                    <a:cubicBezTo>
                      <a:pt x="52" y="34"/>
                      <a:pt x="43" y="35"/>
                      <a:pt x="32" y="36"/>
                    </a:cubicBezTo>
                    <a:cubicBezTo>
                      <a:pt x="27" y="37"/>
                      <a:pt x="23" y="38"/>
                      <a:pt x="20" y="39"/>
                    </a:cubicBezTo>
                    <a:cubicBezTo>
                      <a:pt x="16" y="40"/>
                      <a:pt x="13" y="41"/>
                      <a:pt x="10" y="43"/>
                    </a:cubicBezTo>
                    <a:cubicBezTo>
                      <a:pt x="7" y="45"/>
                      <a:pt x="5" y="48"/>
                      <a:pt x="3" y="51"/>
                    </a:cubicBezTo>
                    <a:cubicBezTo>
                      <a:pt x="1" y="54"/>
                      <a:pt x="0" y="58"/>
                      <a:pt x="0" y="62"/>
                    </a:cubicBezTo>
                    <a:cubicBezTo>
                      <a:pt x="0" y="69"/>
                      <a:pt x="3" y="74"/>
                      <a:pt x="7" y="79"/>
                    </a:cubicBezTo>
                    <a:cubicBezTo>
                      <a:pt x="12" y="83"/>
                      <a:pt x="19" y="85"/>
                      <a:pt x="28" y="85"/>
                    </a:cubicBezTo>
                    <a:cubicBezTo>
                      <a:pt x="33" y="85"/>
                      <a:pt x="39" y="84"/>
                      <a:pt x="43" y="82"/>
                    </a:cubicBezTo>
                    <a:cubicBezTo>
                      <a:pt x="48" y="81"/>
                      <a:pt x="53" y="78"/>
                      <a:pt x="58" y="73"/>
                    </a:cubicBezTo>
                    <a:cubicBezTo>
                      <a:pt x="58" y="77"/>
                      <a:pt x="59" y="80"/>
                      <a:pt x="61" y="83"/>
                    </a:cubicBezTo>
                    <a:cubicBezTo>
                      <a:pt x="75" y="83"/>
                      <a:pt x="75" y="83"/>
                      <a:pt x="75" y="83"/>
                    </a:cubicBezTo>
                    <a:cubicBezTo>
                      <a:pt x="73" y="80"/>
                      <a:pt x="72" y="77"/>
                      <a:pt x="72" y="74"/>
                    </a:cubicBezTo>
                    <a:cubicBezTo>
                      <a:pt x="71" y="70"/>
                      <a:pt x="71" y="62"/>
                      <a:pt x="71" y="49"/>
                    </a:cubicBezTo>
                    <a:close/>
                    <a:moveTo>
                      <a:pt x="57" y="48"/>
                    </a:moveTo>
                    <a:cubicBezTo>
                      <a:pt x="57" y="54"/>
                      <a:pt x="56" y="58"/>
                      <a:pt x="55" y="61"/>
                    </a:cubicBezTo>
                    <a:cubicBezTo>
                      <a:pt x="53" y="65"/>
                      <a:pt x="50" y="69"/>
                      <a:pt x="46" y="71"/>
                    </a:cubicBezTo>
                    <a:cubicBezTo>
                      <a:pt x="41" y="73"/>
                      <a:pt x="37" y="74"/>
                      <a:pt x="31" y="74"/>
                    </a:cubicBezTo>
                    <a:cubicBezTo>
                      <a:pt x="26" y="74"/>
                      <a:pt x="22" y="73"/>
                      <a:pt x="19" y="71"/>
                    </a:cubicBezTo>
                    <a:cubicBezTo>
                      <a:pt x="16" y="68"/>
                      <a:pt x="15" y="65"/>
                      <a:pt x="15" y="62"/>
                    </a:cubicBezTo>
                    <a:cubicBezTo>
                      <a:pt x="15" y="59"/>
                      <a:pt x="16" y="57"/>
                      <a:pt x="17" y="55"/>
                    </a:cubicBezTo>
                    <a:cubicBezTo>
                      <a:pt x="18" y="53"/>
                      <a:pt x="20" y="52"/>
                      <a:pt x="22" y="50"/>
                    </a:cubicBezTo>
                    <a:cubicBezTo>
                      <a:pt x="25" y="49"/>
                      <a:pt x="29" y="49"/>
                      <a:pt x="34" y="48"/>
                    </a:cubicBezTo>
                    <a:cubicBezTo>
                      <a:pt x="44" y="46"/>
                      <a:pt x="52" y="45"/>
                      <a:pt x="57" y="43"/>
                    </a:cubicBezTo>
                    <a:lnTo>
                      <a:pt x="57" y="4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5" name="ï$ḻíḋê">
                <a:extLst>
                  <a:ext uri="{FF2B5EF4-FFF2-40B4-BE49-F238E27FC236}">
                    <a16:creationId xmlns:a16="http://schemas.microsoft.com/office/drawing/2014/main" id="{861DA3EF-8B38-42A4-97B6-5881845F8F58}"/>
                  </a:ext>
                </a:extLst>
              </p:cNvPr>
              <p:cNvSpPr/>
              <p:nvPr/>
            </p:nvSpPr>
            <p:spPr bwMode="auto">
              <a:xfrm>
                <a:off x="8164766" y="5729878"/>
                <a:ext cx="122238" cy="152400"/>
              </a:xfrm>
              <a:custGeom>
                <a:avLst/>
                <a:gdLst>
                  <a:gd name="T0" fmla="*/ 61 w 66"/>
                  <a:gd name="T1" fmla="*/ 10 h 83"/>
                  <a:gd name="T2" fmla="*/ 52 w 66"/>
                  <a:gd name="T3" fmla="*/ 3 h 83"/>
                  <a:gd name="T4" fmla="*/ 38 w 66"/>
                  <a:gd name="T5" fmla="*/ 0 h 83"/>
                  <a:gd name="T6" fmla="*/ 13 w 66"/>
                  <a:gd name="T7" fmla="*/ 14 h 83"/>
                  <a:gd name="T8" fmla="*/ 13 w 66"/>
                  <a:gd name="T9" fmla="*/ 2 h 83"/>
                  <a:gd name="T10" fmla="*/ 0 w 66"/>
                  <a:gd name="T11" fmla="*/ 2 h 83"/>
                  <a:gd name="T12" fmla="*/ 0 w 66"/>
                  <a:gd name="T13" fmla="*/ 83 h 83"/>
                  <a:gd name="T14" fmla="*/ 14 w 66"/>
                  <a:gd name="T15" fmla="*/ 83 h 83"/>
                  <a:gd name="T16" fmla="*/ 14 w 66"/>
                  <a:gd name="T17" fmla="*/ 39 h 83"/>
                  <a:gd name="T18" fmla="*/ 20 w 66"/>
                  <a:gd name="T19" fmla="*/ 18 h 83"/>
                  <a:gd name="T20" fmla="*/ 36 w 66"/>
                  <a:gd name="T21" fmla="*/ 12 h 83"/>
                  <a:gd name="T22" fmla="*/ 45 w 66"/>
                  <a:gd name="T23" fmla="*/ 15 h 83"/>
                  <a:gd name="T24" fmla="*/ 51 w 66"/>
                  <a:gd name="T25" fmla="*/ 21 h 83"/>
                  <a:gd name="T26" fmla="*/ 52 w 66"/>
                  <a:gd name="T27" fmla="*/ 34 h 83"/>
                  <a:gd name="T28" fmla="*/ 52 w 66"/>
                  <a:gd name="T29" fmla="*/ 83 h 83"/>
                  <a:gd name="T30" fmla="*/ 66 w 66"/>
                  <a:gd name="T31" fmla="*/ 83 h 83"/>
                  <a:gd name="T32" fmla="*/ 66 w 66"/>
                  <a:gd name="T33" fmla="*/ 33 h 83"/>
                  <a:gd name="T34" fmla="*/ 65 w 66"/>
                  <a:gd name="T35" fmla="*/ 20 h 83"/>
                  <a:gd name="T36" fmla="*/ 61 w 66"/>
                  <a:gd name="T37" fmla="*/ 10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66" h="83">
                    <a:moveTo>
                      <a:pt x="61" y="10"/>
                    </a:moveTo>
                    <a:cubicBezTo>
                      <a:pt x="59" y="7"/>
                      <a:pt x="56" y="5"/>
                      <a:pt x="52" y="3"/>
                    </a:cubicBezTo>
                    <a:cubicBezTo>
                      <a:pt x="48" y="1"/>
                      <a:pt x="43" y="0"/>
                      <a:pt x="38" y="0"/>
                    </a:cubicBezTo>
                    <a:cubicBezTo>
                      <a:pt x="27" y="0"/>
                      <a:pt x="19" y="5"/>
                      <a:pt x="13" y="14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83"/>
                      <a:pt x="0" y="83"/>
                      <a:pt x="0" y="83"/>
                    </a:cubicBezTo>
                    <a:cubicBezTo>
                      <a:pt x="14" y="83"/>
                      <a:pt x="14" y="83"/>
                      <a:pt x="14" y="83"/>
                    </a:cubicBezTo>
                    <a:cubicBezTo>
                      <a:pt x="14" y="39"/>
                      <a:pt x="14" y="39"/>
                      <a:pt x="14" y="39"/>
                    </a:cubicBezTo>
                    <a:cubicBezTo>
                      <a:pt x="14" y="29"/>
                      <a:pt x="16" y="21"/>
                      <a:pt x="20" y="18"/>
                    </a:cubicBezTo>
                    <a:cubicBezTo>
                      <a:pt x="25" y="14"/>
                      <a:pt x="30" y="12"/>
                      <a:pt x="36" y="12"/>
                    </a:cubicBezTo>
                    <a:cubicBezTo>
                      <a:pt x="39" y="12"/>
                      <a:pt x="42" y="13"/>
                      <a:pt x="45" y="15"/>
                    </a:cubicBezTo>
                    <a:cubicBezTo>
                      <a:pt x="48" y="16"/>
                      <a:pt x="50" y="19"/>
                      <a:pt x="51" y="21"/>
                    </a:cubicBezTo>
                    <a:cubicBezTo>
                      <a:pt x="52" y="24"/>
                      <a:pt x="52" y="28"/>
                      <a:pt x="52" y="34"/>
                    </a:cubicBezTo>
                    <a:cubicBezTo>
                      <a:pt x="52" y="83"/>
                      <a:pt x="52" y="83"/>
                      <a:pt x="52" y="83"/>
                    </a:cubicBezTo>
                    <a:cubicBezTo>
                      <a:pt x="66" y="83"/>
                      <a:pt x="66" y="83"/>
                      <a:pt x="66" y="83"/>
                    </a:cubicBezTo>
                    <a:cubicBezTo>
                      <a:pt x="66" y="33"/>
                      <a:pt x="66" y="33"/>
                      <a:pt x="66" y="33"/>
                    </a:cubicBezTo>
                    <a:cubicBezTo>
                      <a:pt x="66" y="27"/>
                      <a:pt x="66" y="23"/>
                      <a:pt x="65" y="20"/>
                    </a:cubicBezTo>
                    <a:cubicBezTo>
                      <a:pt x="65" y="16"/>
                      <a:pt x="63" y="13"/>
                      <a:pt x="61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6" name="îśḻïďè">
                <a:extLst>
                  <a:ext uri="{FF2B5EF4-FFF2-40B4-BE49-F238E27FC236}">
                    <a16:creationId xmlns:a16="http://schemas.microsoft.com/office/drawing/2014/main" id="{F17D0A02-8F13-44D2-B92B-3F07F0524FF9}"/>
                  </a:ext>
                </a:extLst>
              </p:cNvPr>
              <p:cNvSpPr/>
              <p:nvPr/>
            </p:nvSpPr>
            <p:spPr bwMode="auto">
              <a:xfrm>
                <a:off x="8315578" y="5675903"/>
                <a:ext cx="131763" cy="211138"/>
              </a:xfrm>
              <a:custGeom>
                <a:avLst/>
                <a:gdLst>
                  <a:gd name="T0" fmla="*/ 57 w 71"/>
                  <a:gd name="T1" fmla="*/ 40 h 114"/>
                  <a:gd name="T2" fmla="*/ 48 w 71"/>
                  <a:gd name="T3" fmla="*/ 32 h 114"/>
                  <a:gd name="T4" fmla="*/ 35 w 71"/>
                  <a:gd name="T5" fmla="*/ 29 h 114"/>
                  <a:gd name="T6" fmla="*/ 17 w 71"/>
                  <a:gd name="T7" fmla="*/ 35 h 114"/>
                  <a:gd name="T8" fmla="*/ 4 w 71"/>
                  <a:gd name="T9" fmla="*/ 50 h 114"/>
                  <a:gd name="T10" fmla="*/ 0 w 71"/>
                  <a:gd name="T11" fmla="*/ 72 h 114"/>
                  <a:gd name="T12" fmla="*/ 5 w 71"/>
                  <a:gd name="T13" fmla="*/ 94 h 114"/>
                  <a:gd name="T14" fmla="*/ 17 w 71"/>
                  <a:gd name="T15" fmla="*/ 109 h 114"/>
                  <a:gd name="T16" fmla="*/ 35 w 71"/>
                  <a:gd name="T17" fmla="*/ 114 h 114"/>
                  <a:gd name="T18" fmla="*/ 58 w 71"/>
                  <a:gd name="T19" fmla="*/ 102 h 114"/>
                  <a:gd name="T20" fmla="*/ 58 w 71"/>
                  <a:gd name="T21" fmla="*/ 112 h 114"/>
                  <a:gd name="T22" fmla="*/ 71 w 71"/>
                  <a:gd name="T23" fmla="*/ 112 h 114"/>
                  <a:gd name="T24" fmla="*/ 71 w 71"/>
                  <a:gd name="T25" fmla="*/ 0 h 114"/>
                  <a:gd name="T26" fmla="*/ 57 w 71"/>
                  <a:gd name="T27" fmla="*/ 0 h 114"/>
                  <a:gd name="T28" fmla="*/ 57 w 71"/>
                  <a:gd name="T29" fmla="*/ 40 h 114"/>
                  <a:gd name="T30" fmla="*/ 52 w 71"/>
                  <a:gd name="T31" fmla="*/ 95 h 114"/>
                  <a:gd name="T32" fmla="*/ 37 w 71"/>
                  <a:gd name="T33" fmla="*/ 103 h 114"/>
                  <a:gd name="T34" fmla="*/ 21 w 71"/>
                  <a:gd name="T35" fmla="*/ 95 h 114"/>
                  <a:gd name="T36" fmla="*/ 15 w 71"/>
                  <a:gd name="T37" fmla="*/ 72 h 114"/>
                  <a:gd name="T38" fmla="*/ 21 w 71"/>
                  <a:gd name="T39" fmla="*/ 48 h 114"/>
                  <a:gd name="T40" fmla="*/ 36 w 71"/>
                  <a:gd name="T41" fmla="*/ 41 h 114"/>
                  <a:gd name="T42" fmla="*/ 52 w 71"/>
                  <a:gd name="T43" fmla="*/ 48 h 114"/>
                  <a:gd name="T44" fmla="*/ 58 w 71"/>
                  <a:gd name="T45" fmla="*/ 73 h 114"/>
                  <a:gd name="T46" fmla="*/ 52 w 71"/>
                  <a:gd name="T47" fmla="*/ 95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71" h="114">
                    <a:moveTo>
                      <a:pt x="57" y="40"/>
                    </a:moveTo>
                    <a:cubicBezTo>
                      <a:pt x="55" y="37"/>
                      <a:pt x="52" y="34"/>
                      <a:pt x="48" y="32"/>
                    </a:cubicBezTo>
                    <a:cubicBezTo>
                      <a:pt x="44" y="30"/>
                      <a:pt x="40" y="29"/>
                      <a:pt x="35" y="29"/>
                    </a:cubicBezTo>
                    <a:cubicBezTo>
                      <a:pt x="28" y="29"/>
                      <a:pt x="22" y="31"/>
                      <a:pt x="17" y="35"/>
                    </a:cubicBezTo>
                    <a:cubicBezTo>
                      <a:pt x="11" y="38"/>
                      <a:pt x="7" y="43"/>
                      <a:pt x="4" y="50"/>
                    </a:cubicBezTo>
                    <a:cubicBezTo>
                      <a:pt x="2" y="56"/>
                      <a:pt x="0" y="64"/>
                      <a:pt x="0" y="72"/>
                    </a:cubicBezTo>
                    <a:cubicBezTo>
                      <a:pt x="0" y="80"/>
                      <a:pt x="2" y="87"/>
                      <a:pt x="5" y="94"/>
                    </a:cubicBezTo>
                    <a:cubicBezTo>
                      <a:pt x="8" y="100"/>
                      <a:pt x="12" y="105"/>
                      <a:pt x="17" y="109"/>
                    </a:cubicBezTo>
                    <a:cubicBezTo>
                      <a:pt x="23" y="112"/>
                      <a:pt x="29" y="114"/>
                      <a:pt x="35" y="114"/>
                    </a:cubicBezTo>
                    <a:cubicBezTo>
                      <a:pt x="45" y="114"/>
                      <a:pt x="53" y="110"/>
                      <a:pt x="58" y="102"/>
                    </a:cubicBezTo>
                    <a:cubicBezTo>
                      <a:pt x="58" y="112"/>
                      <a:pt x="58" y="112"/>
                      <a:pt x="58" y="112"/>
                    </a:cubicBezTo>
                    <a:cubicBezTo>
                      <a:pt x="71" y="112"/>
                      <a:pt x="71" y="112"/>
                      <a:pt x="71" y="112"/>
                    </a:cubicBezTo>
                    <a:cubicBezTo>
                      <a:pt x="71" y="0"/>
                      <a:pt x="71" y="0"/>
                      <a:pt x="71" y="0"/>
                    </a:cubicBezTo>
                    <a:cubicBezTo>
                      <a:pt x="57" y="0"/>
                      <a:pt x="57" y="0"/>
                      <a:pt x="57" y="0"/>
                    </a:cubicBezTo>
                    <a:lnTo>
                      <a:pt x="57" y="40"/>
                    </a:lnTo>
                    <a:close/>
                    <a:moveTo>
                      <a:pt x="52" y="95"/>
                    </a:moveTo>
                    <a:cubicBezTo>
                      <a:pt x="48" y="100"/>
                      <a:pt x="43" y="103"/>
                      <a:pt x="37" y="103"/>
                    </a:cubicBezTo>
                    <a:cubicBezTo>
                      <a:pt x="31" y="103"/>
                      <a:pt x="25" y="100"/>
                      <a:pt x="21" y="95"/>
                    </a:cubicBezTo>
                    <a:cubicBezTo>
                      <a:pt x="17" y="90"/>
                      <a:pt x="15" y="82"/>
                      <a:pt x="15" y="72"/>
                    </a:cubicBezTo>
                    <a:cubicBezTo>
                      <a:pt x="15" y="61"/>
                      <a:pt x="17" y="53"/>
                      <a:pt x="21" y="48"/>
                    </a:cubicBezTo>
                    <a:cubicBezTo>
                      <a:pt x="25" y="43"/>
                      <a:pt x="30" y="41"/>
                      <a:pt x="36" y="41"/>
                    </a:cubicBezTo>
                    <a:cubicBezTo>
                      <a:pt x="42" y="41"/>
                      <a:pt x="48" y="43"/>
                      <a:pt x="52" y="48"/>
                    </a:cubicBezTo>
                    <a:cubicBezTo>
                      <a:pt x="56" y="54"/>
                      <a:pt x="58" y="62"/>
                      <a:pt x="58" y="73"/>
                    </a:cubicBezTo>
                    <a:cubicBezTo>
                      <a:pt x="58" y="83"/>
                      <a:pt x="56" y="91"/>
                      <a:pt x="52" y="9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7" name="iṡľîdé">
                <a:extLst>
                  <a:ext uri="{FF2B5EF4-FFF2-40B4-BE49-F238E27FC236}">
                    <a16:creationId xmlns:a16="http://schemas.microsoft.com/office/drawing/2014/main" id="{13684300-B508-4976-9B6F-9575F6601FE6}"/>
                  </a:ext>
                </a:extLst>
              </p:cNvPr>
              <p:cNvSpPr/>
              <p:nvPr/>
            </p:nvSpPr>
            <p:spPr bwMode="auto">
              <a:xfrm>
                <a:off x="8550528" y="5675903"/>
                <a:ext cx="163513" cy="206375"/>
              </a:xfrm>
              <a:custGeom>
                <a:avLst/>
                <a:gdLst>
                  <a:gd name="T0" fmla="*/ 103 w 103"/>
                  <a:gd name="T1" fmla="*/ 0 h 130"/>
                  <a:gd name="T2" fmla="*/ 0 w 103"/>
                  <a:gd name="T3" fmla="*/ 0 h 130"/>
                  <a:gd name="T4" fmla="*/ 0 w 103"/>
                  <a:gd name="T5" fmla="*/ 15 h 130"/>
                  <a:gd name="T6" fmla="*/ 43 w 103"/>
                  <a:gd name="T7" fmla="*/ 15 h 130"/>
                  <a:gd name="T8" fmla="*/ 43 w 103"/>
                  <a:gd name="T9" fmla="*/ 130 h 130"/>
                  <a:gd name="T10" fmla="*/ 59 w 103"/>
                  <a:gd name="T11" fmla="*/ 130 h 130"/>
                  <a:gd name="T12" fmla="*/ 59 w 103"/>
                  <a:gd name="T13" fmla="*/ 15 h 130"/>
                  <a:gd name="T14" fmla="*/ 103 w 103"/>
                  <a:gd name="T15" fmla="*/ 15 h 130"/>
                  <a:gd name="T16" fmla="*/ 103 w 103"/>
                  <a:gd name="T17" fmla="*/ 0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3" h="130">
                    <a:moveTo>
                      <a:pt x="103" y="0"/>
                    </a:moveTo>
                    <a:lnTo>
                      <a:pt x="0" y="0"/>
                    </a:lnTo>
                    <a:lnTo>
                      <a:pt x="0" y="15"/>
                    </a:lnTo>
                    <a:lnTo>
                      <a:pt x="43" y="15"/>
                    </a:lnTo>
                    <a:lnTo>
                      <a:pt x="43" y="130"/>
                    </a:lnTo>
                    <a:lnTo>
                      <a:pt x="59" y="130"/>
                    </a:lnTo>
                    <a:lnTo>
                      <a:pt x="59" y="15"/>
                    </a:lnTo>
                    <a:lnTo>
                      <a:pt x="103" y="15"/>
                    </a:lnTo>
                    <a:lnTo>
                      <a:pt x="10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8" name="íṥḻíḋé">
                <a:extLst>
                  <a:ext uri="{FF2B5EF4-FFF2-40B4-BE49-F238E27FC236}">
                    <a16:creationId xmlns:a16="http://schemas.microsoft.com/office/drawing/2014/main" id="{D32B45CD-D450-48F2-8754-1F567026787C}"/>
                  </a:ext>
                </a:extLst>
              </p:cNvPr>
              <p:cNvSpPr/>
              <p:nvPr/>
            </p:nvSpPr>
            <p:spPr bwMode="auto">
              <a:xfrm>
                <a:off x="8698166" y="5729878"/>
                <a:ext cx="138113" cy="157163"/>
              </a:xfrm>
              <a:custGeom>
                <a:avLst/>
                <a:gdLst>
                  <a:gd name="T0" fmla="*/ 38 w 75"/>
                  <a:gd name="T1" fmla="*/ 0 h 85"/>
                  <a:gd name="T2" fmla="*/ 11 w 75"/>
                  <a:gd name="T3" fmla="*/ 12 h 85"/>
                  <a:gd name="T4" fmla="*/ 0 w 75"/>
                  <a:gd name="T5" fmla="*/ 43 h 85"/>
                  <a:gd name="T6" fmla="*/ 10 w 75"/>
                  <a:gd name="T7" fmla="*/ 74 h 85"/>
                  <a:gd name="T8" fmla="*/ 39 w 75"/>
                  <a:gd name="T9" fmla="*/ 85 h 85"/>
                  <a:gd name="T10" fmla="*/ 62 w 75"/>
                  <a:gd name="T11" fmla="*/ 78 h 85"/>
                  <a:gd name="T12" fmla="*/ 74 w 75"/>
                  <a:gd name="T13" fmla="*/ 59 h 85"/>
                  <a:gd name="T14" fmla="*/ 60 w 75"/>
                  <a:gd name="T15" fmla="*/ 57 h 85"/>
                  <a:gd name="T16" fmla="*/ 52 w 75"/>
                  <a:gd name="T17" fmla="*/ 70 h 85"/>
                  <a:gd name="T18" fmla="*/ 39 w 75"/>
                  <a:gd name="T19" fmla="*/ 74 h 85"/>
                  <a:gd name="T20" fmla="*/ 22 w 75"/>
                  <a:gd name="T21" fmla="*/ 67 h 85"/>
                  <a:gd name="T22" fmla="*/ 14 w 75"/>
                  <a:gd name="T23" fmla="*/ 46 h 85"/>
                  <a:gd name="T24" fmla="*/ 75 w 75"/>
                  <a:gd name="T25" fmla="*/ 46 h 85"/>
                  <a:gd name="T26" fmla="*/ 75 w 75"/>
                  <a:gd name="T27" fmla="*/ 43 h 85"/>
                  <a:gd name="T28" fmla="*/ 65 w 75"/>
                  <a:gd name="T29" fmla="*/ 11 h 85"/>
                  <a:gd name="T30" fmla="*/ 38 w 75"/>
                  <a:gd name="T31" fmla="*/ 0 h 85"/>
                  <a:gd name="T32" fmla="*/ 15 w 75"/>
                  <a:gd name="T33" fmla="*/ 35 h 85"/>
                  <a:gd name="T34" fmla="*/ 22 w 75"/>
                  <a:gd name="T35" fmla="*/ 18 h 85"/>
                  <a:gd name="T36" fmla="*/ 38 w 75"/>
                  <a:gd name="T37" fmla="*/ 12 h 85"/>
                  <a:gd name="T38" fmla="*/ 55 w 75"/>
                  <a:gd name="T39" fmla="*/ 20 h 85"/>
                  <a:gd name="T40" fmla="*/ 60 w 75"/>
                  <a:gd name="T41" fmla="*/ 35 h 85"/>
                  <a:gd name="T42" fmla="*/ 15 w 75"/>
                  <a:gd name="T43" fmla="*/ 35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75" h="85">
                    <a:moveTo>
                      <a:pt x="38" y="0"/>
                    </a:moveTo>
                    <a:cubicBezTo>
                      <a:pt x="27" y="0"/>
                      <a:pt x="18" y="4"/>
                      <a:pt x="11" y="12"/>
                    </a:cubicBezTo>
                    <a:cubicBezTo>
                      <a:pt x="4" y="19"/>
                      <a:pt x="0" y="30"/>
                      <a:pt x="0" y="43"/>
                    </a:cubicBezTo>
                    <a:cubicBezTo>
                      <a:pt x="0" y="57"/>
                      <a:pt x="3" y="67"/>
                      <a:pt x="10" y="74"/>
                    </a:cubicBezTo>
                    <a:cubicBezTo>
                      <a:pt x="17" y="81"/>
                      <a:pt x="27" y="85"/>
                      <a:pt x="39" y="85"/>
                    </a:cubicBezTo>
                    <a:cubicBezTo>
                      <a:pt x="48" y="85"/>
                      <a:pt x="56" y="83"/>
                      <a:pt x="62" y="78"/>
                    </a:cubicBezTo>
                    <a:cubicBezTo>
                      <a:pt x="68" y="74"/>
                      <a:pt x="72" y="67"/>
                      <a:pt x="74" y="59"/>
                    </a:cubicBezTo>
                    <a:cubicBezTo>
                      <a:pt x="60" y="57"/>
                      <a:pt x="60" y="57"/>
                      <a:pt x="60" y="57"/>
                    </a:cubicBezTo>
                    <a:cubicBezTo>
                      <a:pt x="58" y="63"/>
                      <a:pt x="55" y="67"/>
                      <a:pt x="52" y="70"/>
                    </a:cubicBezTo>
                    <a:cubicBezTo>
                      <a:pt x="48" y="73"/>
                      <a:pt x="44" y="74"/>
                      <a:pt x="39" y="74"/>
                    </a:cubicBezTo>
                    <a:cubicBezTo>
                      <a:pt x="32" y="74"/>
                      <a:pt x="26" y="71"/>
                      <a:pt x="22" y="67"/>
                    </a:cubicBezTo>
                    <a:cubicBezTo>
                      <a:pt x="17" y="62"/>
                      <a:pt x="15" y="55"/>
                      <a:pt x="14" y="46"/>
                    </a:cubicBezTo>
                    <a:cubicBezTo>
                      <a:pt x="75" y="46"/>
                      <a:pt x="75" y="46"/>
                      <a:pt x="75" y="46"/>
                    </a:cubicBezTo>
                    <a:cubicBezTo>
                      <a:pt x="75" y="45"/>
                      <a:pt x="75" y="43"/>
                      <a:pt x="75" y="43"/>
                    </a:cubicBezTo>
                    <a:cubicBezTo>
                      <a:pt x="75" y="29"/>
                      <a:pt x="72" y="19"/>
                      <a:pt x="65" y="11"/>
                    </a:cubicBezTo>
                    <a:cubicBezTo>
                      <a:pt x="58" y="4"/>
                      <a:pt x="49" y="0"/>
                      <a:pt x="38" y="0"/>
                    </a:cubicBezTo>
                    <a:close/>
                    <a:moveTo>
                      <a:pt x="15" y="35"/>
                    </a:moveTo>
                    <a:cubicBezTo>
                      <a:pt x="15" y="28"/>
                      <a:pt x="18" y="22"/>
                      <a:pt x="22" y="18"/>
                    </a:cubicBezTo>
                    <a:cubicBezTo>
                      <a:pt x="26" y="14"/>
                      <a:pt x="32" y="12"/>
                      <a:pt x="38" y="12"/>
                    </a:cubicBezTo>
                    <a:cubicBezTo>
                      <a:pt x="45" y="12"/>
                      <a:pt x="51" y="14"/>
                      <a:pt x="55" y="20"/>
                    </a:cubicBezTo>
                    <a:cubicBezTo>
                      <a:pt x="58" y="23"/>
                      <a:pt x="60" y="28"/>
                      <a:pt x="60" y="35"/>
                    </a:cubicBezTo>
                    <a:lnTo>
                      <a:pt x="15" y="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9" name="ïṡļïḍè">
                <a:extLst>
                  <a:ext uri="{FF2B5EF4-FFF2-40B4-BE49-F238E27FC236}">
                    <a16:creationId xmlns:a16="http://schemas.microsoft.com/office/drawing/2014/main" id="{A88D8C6B-99B3-470E-875D-B4DCA95BF2E8}"/>
                  </a:ext>
                </a:extLst>
              </p:cNvPr>
              <p:cNvSpPr/>
              <p:nvPr/>
            </p:nvSpPr>
            <p:spPr bwMode="auto">
              <a:xfrm>
                <a:off x="8860091" y="5729878"/>
                <a:ext cx="128588" cy="157163"/>
              </a:xfrm>
              <a:custGeom>
                <a:avLst/>
                <a:gdLst>
                  <a:gd name="T0" fmla="*/ 50 w 70"/>
                  <a:gd name="T1" fmla="*/ 69 h 85"/>
                  <a:gd name="T2" fmla="*/ 36 w 70"/>
                  <a:gd name="T3" fmla="*/ 74 h 85"/>
                  <a:gd name="T4" fmla="*/ 20 w 70"/>
                  <a:gd name="T5" fmla="*/ 66 h 85"/>
                  <a:gd name="T6" fmla="*/ 14 w 70"/>
                  <a:gd name="T7" fmla="*/ 43 h 85"/>
                  <a:gd name="T8" fmla="*/ 20 w 70"/>
                  <a:gd name="T9" fmla="*/ 19 h 85"/>
                  <a:gd name="T10" fmla="*/ 37 w 70"/>
                  <a:gd name="T11" fmla="*/ 12 h 85"/>
                  <a:gd name="T12" fmla="*/ 49 w 70"/>
                  <a:gd name="T13" fmla="*/ 16 h 85"/>
                  <a:gd name="T14" fmla="*/ 56 w 70"/>
                  <a:gd name="T15" fmla="*/ 28 h 85"/>
                  <a:gd name="T16" fmla="*/ 69 w 70"/>
                  <a:gd name="T17" fmla="*/ 26 h 85"/>
                  <a:gd name="T18" fmla="*/ 58 w 70"/>
                  <a:gd name="T19" fmla="*/ 7 h 85"/>
                  <a:gd name="T20" fmla="*/ 37 w 70"/>
                  <a:gd name="T21" fmla="*/ 0 h 85"/>
                  <a:gd name="T22" fmla="*/ 17 w 70"/>
                  <a:gd name="T23" fmla="*/ 5 h 85"/>
                  <a:gd name="T24" fmla="*/ 4 w 70"/>
                  <a:gd name="T25" fmla="*/ 20 h 85"/>
                  <a:gd name="T26" fmla="*/ 0 w 70"/>
                  <a:gd name="T27" fmla="*/ 43 h 85"/>
                  <a:gd name="T28" fmla="*/ 10 w 70"/>
                  <a:gd name="T29" fmla="*/ 74 h 85"/>
                  <a:gd name="T30" fmla="*/ 37 w 70"/>
                  <a:gd name="T31" fmla="*/ 85 h 85"/>
                  <a:gd name="T32" fmla="*/ 59 w 70"/>
                  <a:gd name="T33" fmla="*/ 77 h 85"/>
                  <a:gd name="T34" fmla="*/ 70 w 70"/>
                  <a:gd name="T35" fmla="*/ 55 h 85"/>
                  <a:gd name="T36" fmla="*/ 57 w 70"/>
                  <a:gd name="T37" fmla="*/ 54 h 85"/>
                  <a:gd name="T38" fmla="*/ 50 w 70"/>
                  <a:gd name="T39" fmla="*/ 69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0" h="85">
                    <a:moveTo>
                      <a:pt x="50" y="69"/>
                    </a:moveTo>
                    <a:cubicBezTo>
                      <a:pt x="46" y="72"/>
                      <a:pt x="42" y="74"/>
                      <a:pt x="36" y="74"/>
                    </a:cubicBezTo>
                    <a:cubicBezTo>
                      <a:pt x="30" y="74"/>
                      <a:pt x="24" y="71"/>
                      <a:pt x="20" y="66"/>
                    </a:cubicBezTo>
                    <a:cubicBezTo>
                      <a:pt x="16" y="61"/>
                      <a:pt x="14" y="54"/>
                      <a:pt x="14" y="43"/>
                    </a:cubicBezTo>
                    <a:cubicBezTo>
                      <a:pt x="14" y="32"/>
                      <a:pt x="16" y="24"/>
                      <a:pt x="20" y="19"/>
                    </a:cubicBezTo>
                    <a:cubicBezTo>
                      <a:pt x="25" y="14"/>
                      <a:pt x="30" y="12"/>
                      <a:pt x="37" y="12"/>
                    </a:cubicBezTo>
                    <a:cubicBezTo>
                      <a:pt x="42" y="12"/>
                      <a:pt x="46" y="13"/>
                      <a:pt x="49" y="16"/>
                    </a:cubicBezTo>
                    <a:cubicBezTo>
                      <a:pt x="52" y="18"/>
                      <a:pt x="54" y="23"/>
                      <a:pt x="56" y="28"/>
                    </a:cubicBezTo>
                    <a:cubicBezTo>
                      <a:pt x="69" y="26"/>
                      <a:pt x="69" y="26"/>
                      <a:pt x="69" y="26"/>
                    </a:cubicBezTo>
                    <a:cubicBezTo>
                      <a:pt x="67" y="18"/>
                      <a:pt x="64" y="11"/>
                      <a:pt x="58" y="7"/>
                    </a:cubicBezTo>
                    <a:cubicBezTo>
                      <a:pt x="53" y="2"/>
                      <a:pt x="45" y="0"/>
                      <a:pt x="37" y="0"/>
                    </a:cubicBezTo>
                    <a:cubicBezTo>
                      <a:pt x="30" y="0"/>
                      <a:pt x="23" y="2"/>
                      <a:pt x="17" y="5"/>
                    </a:cubicBezTo>
                    <a:cubicBezTo>
                      <a:pt x="11" y="8"/>
                      <a:pt x="7" y="13"/>
                      <a:pt x="4" y="20"/>
                    </a:cubicBezTo>
                    <a:cubicBezTo>
                      <a:pt x="1" y="27"/>
                      <a:pt x="0" y="34"/>
                      <a:pt x="0" y="43"/>
                    </a:cubicBezTo>
                    <a:cubicBezTo>
                      <a:pt x="0" y="57"/>
                      <a:pt x="3" y="67"/>
                      <a:pt x="10" y="74"/>
                    </a:cubicBezTo>
                    <a:cubicBezTo>
                      <a:pt x="16" y="82"/>
                      <a:pt x="25" y="85"/>
                      <a:pt x="37" y="85"/>
                    </a:cubicBezTo>
                    <a:cubicBezTo>
                      <a:pt x="45" y="85"/>
                      <a:pt x="53" y="83"/>
                      <a:pt x="59" y="77"/>
                    </a:cubicBezTo>
                    <a:cubicBezTo>
                      <a:pt x="65" y="72"/>
                      <a:pt x="69" y="65"/>
                      <a:pt x="70" y="55"/>
                    </a:cubicBezTo>
                    <a:cubicBezTo>
                      <a:pt x="57" y="54"/>
                      <a:pt x="57" y="54"/>
                      <a:pt x="57" y="54"/>
                    </a:cubicBezTo>
                    <a:cubicBezTo>
                      <a:pt x="56" y="60"/>
                      <a:pt x="54" y="66"/>
                      <a:pt x="50" y="6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0" name="iṩḷídê">
                <a:extLst>
                  <a:ext uri="{FF2B5EF4-FFF2-40B4-BE49-F238E27FC236}">
                    <a16:creationId xmlns:a16="http://schemas.microsoft.com/office/drawing/2014/main" id="{169318EA-019D-4DA4-ABD2-B717AF9A9D95}"/>
                  </a:ext>
                </a:extLst>
              </p:cNvPr>
              <p:cNvSpPr/>
              <p:nvPr/>
            </p:nvSpPr>
            <p:spPr bwMode="auto">
              <a:xfrm>
                <a:off x="9010903" y="5675903"/>
                <a:ext cx="122238" cy="206375"/>
              </a:xfrm>
              <a:custGeom>
                <a:avLst/>
                <a:gdLst>
                  <a:gd name="T0" fmla="*/ 54 w 66"/>
                  <a:gd name="T1" fmla="*/ 33 h 112"/>
                  <a:gd name="T2" fmla="*/ 38 w 66"/>
                  <a:gd name="T3" fmla="*/ 29 h 112"/>
                  <a:gd name="T4" fmla="*/ 14 w 66"/>
                  <a:gd name="T5" fmla="*/ 40 h 112"/>
                  <a:gd name="T6" fmla="*/ 14 w 66"/>
                  <a:gd name="T7" fmla="*/ 0 h 112"/>
                  <a:gd name="T8" fmla="*/ 0 w 66"/>
                  <a:gd name="T9" fmla="*/ 0 h 112"/>
                  <a:gd name="T10" fmla="*/ 0 w 66"/>
                  <a:gd name="T11" fmla="*/ 112 h 112"/>
                  <a:gd name="T12" fmla="*/ 14 w 66"/>
                  <a:gd name="T13" fmla="*/ 112 h 112"/>
                  <a:gd name="T14" fmla="*/ 14 w 66"/>
                  <a:gd name="T15" fmla="*/ 68 h 112"/>
                  <a:gd name="T16" fmla="*/ 16 w 66"/>
                  <a:gd name="T17" fmla="*/ 53 h 112"/>
                  <a:gd name="T18" fmla="*/ 24 w 66"/>
                  <a:gd name="T19" fmla="*/ 44 h 112"/>
                  <a:gd name="T20" fmla="*/ 35 w 66"/>
                  <a:gd name="T21" fmla="*/ 41 h 112"/>
                  <a:gd name="T22" fmla="*/ 48 w 66"/>
                  <a:gd name="T23" fmla="*/ 46 h 112"/>
                  <a:gd name="T24" fmla="*/ 53 w 66"/>
                  <a:gd name="T25" fmla="*/ 61 h 112"/>
                  <a:gd name="T26" fmla="*/ 53 w 66"/>
                  <a:gd name="T27" fmla="*/ 112 h 112"/>
                  <a:gd name="T28" fmla="*/ 66 w 66"/>
                  <a:gd name="T29" fmla="*/ 112 h 112"/>
                  <a:gd name="T30" fmla="*/ 66 w 66"/>
                  <a:gd name="T31" fmla="*/ 61 h 112"/>
                  <a:gd name="T32" fmla="*/ 63 w 66"/>
                  <a:gd name="T33" fmla="*/ 43 h 112"/>
                  <a:gd name="T34" fmla="*/ 54 w 66"/>
                  <a:gd name="T35" fmla="*/ 33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66" h="112">
                    <a:moveTo>
                      <a:pt x="54" y="33"/>
                    </a:moveTo>
                    <a:cubicBezTo>
                      <a:pt x="50" y="30"/>
                      <a:pt x="44" y="29"/>
                      <a:pt x="38" y="29"/>
                    </a:cubicBezTo>
                    <a:cubicBezTo>
                      <a:pt x="28" y="29"/>
                      <a:pt x="20" y="33"/>
                      <a:pt x="14" y="4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12"/>
                      <a:pt x="0" y="112"/>
                      <a:pt x="0" y="112"/>
                    </a:cubicBezTo>
                    <a:cubicBezTo>
                      <a:pt x="14" y="112"/>
                      <a:pt x="14" y="112"/>
                      <a:pt x="14" y="112"/>
                    </a:cubicBezTo>
                    <a:cubicBezTo>
                      <a:pt x="14" y="68"/>
                      <a:pt x="14" y="68"/>
                      <a:pt x="14" y="68"/>
                    </a:cubicBezTo>
                    <a:cubicBezTo>
                      <a:pt x="14" y="61"/>
                      <a:pt x="15" y="56"/>
                      <a:pt x="16" y="53"/>
                    </a:cubicBezTo>
                    <a:cubicBezTo>
                      <a:pt x="18" y="49"/>
                      <a:pt x="20" y="46"/>
                      <a:pt x="24" y="44"/>
                    </a:cubicBezTo>
                    <a:cubicBezTo>
                      <a:pt x="28" y="42"/>
                      <a:pt x="31" y="41"/>
                      <a:pt x="35" y="41"/>
                    </a:cubicBezTo>
                    <a:cubicBezTo>
                      <a:pt x="41" y="41"/>
                      <a:pt x="45" y="43"/>
                      <a:pt x="48" y="46"/>
                    </a:cubicBezTo>
                    <a:cubicBezTo>
                      <a:pt x="51" y="49"/>
                      <a:pt x="53" y="54"/>
                      <a:pt x="53" y="61"/>
                    </a:cubicBezTo>
                    <a:cubicBezTo>
                      <a:pt x="53" y="112"/>
                      <a:pt x="53" y="112"/>
                      <a:pt x="53" y="112"/>
                    </a:cubicBezTo>
                    <a:cubicBezTo>
                      <a:pt x="66" y="112"/>
                      <a:pt x="66" y="112"/>
                      <a:pt x="66" y="112"/>
                    </a:cubicBezTo>
                    <a:cubicBezTo>
                      <a:pt x="66" y="61"/>
                      <a:pt x="66" y="61"/>
                      <a:pt x="66" y="61"/>
                    </a:cubicBezTo>
                    <a:cubicBezTo>
                      <a:pt x="66" y="53"/>
                      <a:pt x="65" y="47"/>
                      <a:pt x="63" y="43"/>
                    </a:cubicBezTo>
                    <a:cubicBezTo>
                      <a:pt x="62" y="38"/>
                      <a:pt x="58" y="35"/>
                      <a:pt x="54" y="3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1" name="íslîḍe">
                <a:extLst>
                  <a:ext uri="{FF2B5EF4-FFF2-40B4-BE49-F238E27FC236}">
                    <a16:creationId xmlns:a16="http://schemas.microsoft.com/office/drawing/2014/main" id="{EA425FE8-7676-4EC3-B1E7-00F135D6119E}"/>
                  </a:ext>
                </a:extLst>
              </p:cNvPr>
              <p:cNvSpPr/>
              <p:nvPr/>
            </p:nvSpPr>
            <p:spPr bwMode="auto">
              <a:xfrm>
                <a:off x="9171241" y="5729878"/>
                <a:ext cx="122238" cy="152400"/>
              </a:xfrm>
              <a:custGeom>
                <a:avLst/>
                <a:gdLst>
                  <a:gd name="T0" fmla="*/ 61 w 66"/>
                  <a:gd name="T1" fmla="*/ 10 h 83"/>
                  <a:gd name="T2" fmla="*/ 52 w 66"/>
                  <a:gd name="T3" fmla="*/ 3 h 83"/>
                  <a:gd name="T4" fmla="*/ 39 w 66"/>
                  <a:gd name="T5" fmla="*/ 0 h 83"/>
                  <a:gd name="T6" fmla="*/ 13 w 66"/>
                  <a:gd name="T7" fmla="*/ 14 h 83"/>
                  <a:gd name="T8" fmla="*/ 13 w 66"/>
                  <a:gd name="T9" fmla="*/ 2 h 83"/>
                  <a:gd name="T10" fmla="*/ 0 w 66"/>
                  <a:gd name="T11" fmla="*/ 2 h 83"/>
                  <a:gd name="T12" fmla="*/ 0 w 66"/>
                  <a:gd name="T13" fmla="*/ 83 h 83"/>
                  <a:gd name="T14" fmla="*/ 14 w 66"/>
                  <a:gd name="T15" fmla="*/ 83 h 83"/>
                  <a:gd name="T16" fmla="*/ 14 w 66"/>
                  <a:gd name="T17" fmla="*/ 39 h 83"/>
                  <a:gd name="T18" fmla="*/ 20 w 66"/>
                  <a:gd name="T19" fmla="*/ 18 h 83"/>
                  <a:gd name="T20" fmla="*/ 36 w 66"/>
                  <a:gd name="T21" fmla="*/ 12 h 83"/>
                  <a:gd name="T22" fmla="*/ 45 w 66"/>
                  <a:gd name="T23" fmla="*/ 15 h 83"/>
                  <a:gd name="T24" fmla="*/ 51 w 66"/>
                  <a:gd name="T25" fmla="*/ 21 h 83"/>
                  <a:gd name="T26" fmla="*/ 53 w 66"/>
                  <a:gd name="T27" fmla="*/ 34 h 83"/>
                  <a:gd name="T28" fmla="*/ 53 w 66"/>
                  <a:gd name="T29" fmla="*/ 83 h 83"/>
                  <a:gd name="T30" fmla="*/ 66 w 66"/>
                  <a:gd name="T31" fmla="*/ 83 h 83"/>
                  <a:gd name="T32" fmla="*/ 66 w 66"/>
                  <a:gd name="T33" fmla="*/ 33 h 83"/>
                  <a:gd name="T34" fmla="*/ 66 w 66"/>
                  <a:gd name="T35" fmla="*/ 20 h 83"/>
                  <a:gd name="T36" fmla="*/ 61 w 66"/>
                  <a:gd name="T37" fmla="*/ 10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66" h="83">
                    <a:moveTo>
                      <a:pt x="61" y="10"/>
                    </a:moveTo>
                    <a:cubicBezTo>
                      <a:pt x="59" y="7"/>
                      <a:pt x="56" y="5"/>
                      <a:pt x="52" y="3"/>
                    </a:cubicBezTo>
                    <a:cubicBezTo>
                      <a:pt x="48" y="1"/>
                      <a:pt x="43" y="0"/>
                      <a:pt x="39" y="0"/>
                    </a:cubicBezTo>
                    <a:cubicBezTo>
                      <a:pt x="27" y="0"/>
                      <a:pt x="19" y="5"/>
                      <a:pt x="13" y="14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83"/>
                      <a:pt x="0" y="83"/>
                      <a:pt x="0" y="83"/>
                    </a:cubicBezTo>
                    <a:cubicBezTo>
                      <a:pt x="14" y="83"/>
                      <a:pt x="14" y="83"/>
                      <a:pt x="14" y="83"/>
                    </a:cubicBezTo>
                    <a:cubicBezTo>
                      <a:pt x="14" y="39"/>
                      <a:pt x="14" y="39"/>
                      <a:pt x="14" y="39"/>
                    </a:cubicBezTo>
                    <a:cubicBezTo>
                      <a:pt x="14" y="29"/>
                      <a:pt x="16" y="21"/>
                      <a:pt x="20" y="18"/>
                    </a:cubicBezTo>
                    <a:cubicBezTo>
                      <a:pt x="25" y="14"/>
                      <a:pt x="30" y="12"/>
                      <a:pt x="36" y="12"/>
                    </a:cubicBezTo>
                    <a:cubicBezTo>
                      <a:pt x="39" y="12"/>
                      <a:pt x="43" y="13"/>
                      <a:pt x="45" y="15"/>
                    </a:cubicBezTo>
                    <a:cubicBezTo>
                      <a:pt x="48" y="16"/>
                      <a:pt x="50" y="19"/>
                      <a:pt x="51" y="21"/>
                    </a:cubicBezTo>
                    <a:cubicBezTo>
                      <a:pt x="52" y="24"/>
                      <a:pt x="53" y="28"/>
                      <a:pt x="53" y="34"/>
                    </a:cubicBezTo>
                    <a:cubicBezTo>
                      <a:pt x="53" y="83"/>
                      <a:pt x="53" y="83"/>
                      <a:pt x="53" y="83"/>
                    </a:cubicBezTo>
                    <a:cubicBezTo>
                      <a:pt x="66" y="83"/>
                      <a:pt x="66" y="83"/>
                      <a:pt x="66" y="83"/>
                    </a:cubicBezTo>
                    <a:cubicBezTo>
                      <a:pt x="66" y="33"/>
                      <a:pt x="66" y="33"/>
                      <a:pt x="66" y="33"/>
                    </a:cubicBezTo>
                    <a:cubicBezTo>
                      <a:pt x="66" y="27"/>
                      <a:pt x="66" y="23"/>
                      <a:pt x="66" y="20"/>
                    </a:cubicBezTo>
                    <a:cubicBezTo>
                      <a:pt x="65" y="16"/>
                      <a:pt x="63" y="13"/>
                      <a:pt x="61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2" name="ïṣľíḓè">
                <a:extLst>
                  <a:ext uri="{FF2B5EF4-FFF2-40B4-BE49-F238E27FC236}">
                    <a16:creationId xmlns:a16="http://schemas.microsoft.com/office/drawing/2014/main" id="{B6DBBC84-99B8-418A-952F-C0A6F7E22860}"/>
                  </a:ext>
                </a:extLst>
              </p:cNvPr>
              <p:cNvSpPr/>
              <p:nvPr/>
            </p:nvSpPr>
            <p:spPr bwMode="auto">
              <a:xfrm>
                <a:off x="9322053" y="5729878"/>
                <a:ext cx="142875" cy="157163"/>
              </a:xfrm>
              <a:custGeom>
                <a:avLst/>
                <a:gdLst>
                  <a:gd name="T0" fmla="*/ 38 w 77"/>
                  <a:gd name="T1" fmla="*/ 0 h 85"/>
                  <a:gd name="T2" fmla="*/ 13 w 77"/>
                  <a:gd name="T3" fmla="*/ 9 h 85"/>
                  <a:gd name="T4" fmla="*/ 0 w 77"/>
                  <a:gd name="T5" fmla="*/ 43 h 85"/>
                  <a:gd name="T6" fmla="*/ 11 w 77"/>
                  <a:gd name="T7" fmla="*/ 74 h 85"/>
                  <a:gd name="T8" fmla="*/ 38 w 77"/>
                  <a:gd name="T9" fmla="*/ 85 h 85"/>
                  <a:gd name="T10" fmla="*/ 58 w 77"/>
                  <a:gd name="T11" fmla="*/ 80 h 85"/>
                  <a:gd name="T12" fmla="*/ 72 w 77"/>
                  <a:gd name="T13" fmla="*/ 66 h 85"/>
                  <a:gd name="T14" fmla="*/ 77 w 77"/>
                  <a:gd name="T15" fmla="*/ 42 h 85"/>
                  <a:gd name="T16" fmla="*/ 66 w 77"/>
                  <a:gd name="T17" fmla="*/ 11 h 85"/>
                  <a:gd name="T18" fmla="*/ 38 w 77"/>
                  <a:gd name="T19" fmla="*/ 0 h 85"/>
                  <a:gd name="T20" fmla="*/ 56 w 77"/>
                  <a:gd name="T21" fmla="*/ 66 h 85"/>
                  <a:gd name="T22" fmla="*/ 38 w 77"/>
                  <a:gd name="T23" fmla="*/ 74 h 85"/>
                  <a:gd name="T24" fmla="*/ 21 w 77"/>
                  <a:gd name="T25" fmla="*/ 66 h 85"/>
                  <a:gd name="T26" fmla="*/ 15 w 77"/>
                  <a:gd name="T27" fmla="*/ 43 h 85"/>
                  <a:gd name="T28" fmla="*/ 21 w 77"/>
                  <a:gd name="T29" fmla="*/ 19 h 85"/>
                  <a:gd name="T30" fmla="*/ 38 w 77"/>
                  <a:gd name="T31" fmla="*/ 12 h 85"/>
                  <a:gd name="T32" fmla="*/ 56 w 77"/>
                  <a:gd name="T33" fmla="*/ 19 h 85"/>
                  <a:gd name="T34" fmla="*/ 62 w 77"/>
                  <a:gd name="T35" fmla="*/ 42 h 85"/>
                  <a:gd name="T36" fmla="*/ 56 w 77"/>
                  <a:gd name="T37" fmla="*/ 66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77" h="85">
                    <a:moveTo>
                      <a:pt x="38" y="0"/>
                    </a:moveTo>
                    <a:cubicBezTo>
                      <a:pt x="28" y="0"/>
                      <a:pt x="20" y="3"/>
                      <a:pt x="13" y="9"/>
                    </a:cubicBezTo>
                    <a:cubicBezTo>
                      <a:pt x="5" y="16"/>
                      <a:pt x="0" y="28"/>
                      <a:pt x="0" y="43"/>
                    </a:cubicBezTo>
                    <a:cubicBezTo>
                      <a:pt x="0" y="56"/>
                      <a:pt x="4" y="67"/>
                      <a:pt x="11" y="74"/>
                    </a:cubicBezTo>
                    <a:cubicBezTo>
                      <a:pt x="18" y="82"/>
                      <a:pt x="27" y="85"/>
                      <a:pt x="38" y="85"/>
                    </a:cubicBezTo>
                    <a:cubicBezTo>
                      <a:pt x="46" y="85"/>
                      <a:pt x="52" y="84"/>
                      <a:pt x="58" y="80"/>
                    </a:cubicBezTo>
                    <a:cubicBezTo>
                      <a:pt x="64" y="77"/>
                      <a:pt x="69" y="72"/>
                      <a:pt x="72" y="66"/>
                    </a:cubicBezTo>
                    <a:cubicBezTo>
                      <a:pt x="75" y="60"/>
                      <a:pt x="77" y="52"/>
                      <a:pt x="77" y="42"/>
                    </a:cubicBezTo>
                    <a:cubicBezTo>
                      <a:pt x="77" y="29"/>
                      <a:pt x="73" y="19"/>
                      <a:pt x="66" y="11"/>
                    </a:cubicBezTo>
                    <a:cubicBezTo>
                      <a:pt x="59" y="4"/>
                      <a:pt x="50" y="0"/>
                      <a:pt x="38" y="0"/>
                    </a:cubicBezTo>
                    <a:close/>
                    <a:moveTo>
                      <a:pt x="56" y="66"/>
                    </a:moveTo>
                    <a:cubicBezTo>
                      <a:pt x="51" y="71"/>
                      <a:pt x="45" y="74"/>
                      <a:pt x="38" y="74"/>
                    </a:cubicBezTo>
                    <a:cubicBezTo>
                      <a:pt x="32" y="74"/>
                      <a:pt x="26" y="71"/>
                      <a:pt x="21" y="66"/>
                    </a:cubicBezTo>
                    <a:cubicBezTo>
                      <a:pt x="17" y="61"/>
                      <a:pt x="15" y="53"/>
                      <a:pt x="15" y="43"/>
                    </a:cubicBezTo>
                    <a:cubicBezTo>
                      <a:pt x="15" y="32"/>
                      <a:pt x="17" y="24"/>
                      <a:pt x="21" y="19"/>
                    </a:cubicBezTo>
                    <a:cubicBezTo>
                      <a:pt x="26" y="14"/>
                      <a:pt x="32" y="12"/>
                      <a:pt x="38" y="12"/>
                    </a:cubicBezTo>
                    <a:cubicBezTo>
                      <a:pt x="45" y="12"/>
                      <a:pt x="51" y="14"/>
                      <a:pt x="56" y="19"/>
                    </a:cubicBezTo>
                    <a:cubicBezTo>
                      <a:pt x="60" y="25"/>
                      <a:pt x="62" y="32"/>
                      <a:pt x="62" y="42"/>
                    </a:cubicBezTo>
                    <a:cubicBezTo>
                      <a:pt x="62" y="53"/>
                      <a:pt x="60" y="61"/>
                      <a:pt x="56" y="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3" name="îš1ïḋé">
                <a:extLst>
                  <a:ext uri="{FF2B5EF4-FFF2-40B4-BE49-F238E27FC236}">
                    <a16:creationId xmlns:a16="http://schemas.microsoft.com/office/drawing/2014/main" id="{38E6D98B-819E-4099-8635-2F87167278C5}"/>
                  </a:ext>
                </a:extLst>
              </p:cNvPr>
              <p:cNvSpPr/>
              <p:nvPr/>
            </p:nvSpPr>
            <p:spPr bwMode="auto">
              <a:xfrm>
                <a:off x="9491916" y="5675903"/>
                <a:ext cx="25400" cy="2063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4" name="íŝḻíḍê">
                <a:extLst>
                  <a:ext uri="{FF2B5EF4-FFF2-40B4-BE49-F238E27FC236}">
                    <a16:creationId xmlns:a16="http://schemas.microsoft.com/office/drawing/2014/main" id="{2DBA6291-05A8-4399-8B0E-A14F16E8F343}"/>
                  </a:ext>
                </a:extLst>
              </p:cNvPr>
              <p:cNvSpPr/>
              <p:nvPr/>
            </p:nvSpPr>
            <p:spPr bwMode="auto">
              <a:xfrm>
                <a:off x="9547478" y="5729878"/>
                <a:ext cx="141288" cy="157163"/>
              </a:xfrm>
              <a:custGeom>
                <a:avLst/>
                <a:gdLst>
                  <a:gd name="T0" fmla="*/ 38 w 77"/>
                  <a:gd name="T1" fmla="*/ 0 h 85"/>
                  <a:gd name="T2" fmla="*/ 13 w 77"/>
                  <a:gd name="T3" fmla="*/ 9 h 85"/>
                  <a:gd name="T4" fmla="*/ 0 w 77"/>
                  <a:gd name="T5" fmla="*/ 43 h 85"/>
                  <a:gd name="T6" fmla="*/ 11 w 77"/>
                  <a:gd name="T7" fmla="*/ 74 h 85"/>
                  <a:gd name="T8" fmla="*/ 38 w 77"/>
                  <a:gd name="T9" fmla="*/ 85 h 85"/>
                  <a:gd name="T10" fmla="*/ 58 w 77"/>
                  <a:gd name="T11" fmla="*/ 80 h 85"/>
                  <a:gd name="T12" fmla="*/ 72 w 77"/>
                  <a:gd name="T13" fmla="*/ 66 h 85"/>
                  <a:gd name="T14" fmla="*/ 77 w 77"/>
                  <a:gd name="T15" fmla="*/ 42 h 85"/>
                  <a:gd name="T16" fmla="*/ 66 w 77"/>
                  <a:gd name="T17" fmla="*/ 11 h 85"/>
                  <a:gd name="T18" fmla="*/ 38 w 77"/>
                  <a:gd name="T19" fmla="*/ 0 h 85"/>
                  <a:gd name="T20" fmla="*/ 56 w 77"/>
                  <a:gd name="T21" fmla="*/ 66 h 85"/>
                  <a:gd name="T22" fmla="*/ 38 w 77"/>
                  <a:gd name="T23" fmla="*/ 74 h 85"/>
                  <a:gd name="T24" fmla="*/ 21 w 77"/>
                  <a:gd name="T25" fmla="*/ 66 h 85"/>
                  <a:gd name="T26" fmla="*/ 15 w 77"/>
                  <a:gd name="T27" fmla="*/ 43 h 85"/>
                  <a:gd name="T28" fmla="*/ 21 w 77"/>
                  <a:gd name="T29" fmla="*/ 19 h 85"/>
                  <a:gd name="T30" fmla="*/ 38 w 77"/>
                  <a:gd name="T31" fmla="*/ 12 h 85"/>
                  <a:gd name="T32" fmla="*/ 56 w 77"/>
                  <a:gd name="T33" fmla="*/ 19 h 85"/>
                  <a:gd name="T34" fmla="*/ 62 w 77"/>
                  <a:gd name="T35" fmla="*/ 42 h 85"/>
                  <a:gd name="T36" fmla="*/ 56 w 77"/>
                  <a:gd name="T37" fmla="*/ 66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77" h="85">
                    <a:moveTo>
                      <a:pt x="38" y="0"/>
                    </a:moveTo>
                    <a:cubicBezTo>
                      <a:pt x="28" y="0"/>
                      <a:pt x="20" y="3"/>
                      <a:pt x="13" y="9"/>
                    </a:cubicBezTo>
                    <a:cubicBezTo>
                      <a:pt x="5" y="16"/>
                      <a:pt x="0" y="28"/>
                      <a:pt x="0" y="43"/>
                    </a:cubicBezTo>
                    <a:cubicBezTo>
                      <a:pt x="0" y="56"/>
                      <a:pt x="4" y="67"/>
                      <a:pt x="11" y="74"/>
                    </a:cubicBezTo>
                    <a:cubicBezTo>
                      <a:pt x="18" y="82"/>
                      <a:pt x="27" y="85"/>
                      <a:pt x="38" y="85"/>
                    </a:cubicBezTo>
                    <a:cubicBezTo>
                      <a:pt x="46" y="85"/>
                      <a:pt x="52" y="84"/>
                      <a:pt x="58" y="80"/>
                    </a:cubicBezTo>
                    <a:cubicBezTo>
                      <a:pt x="64" y="77"/>
                      <a:pt x="69" y="72"/>
                      <a:pt x="72" y="66"/>
                    </a:cubicBezTo>
                    <a:cubicBezTo>
                      <a:pt x="75" y="60"/>
                      <a:pt x="77" y="52"/>
                      <a:pt x="77" y="42"/>
                    </a:cubicBezTo>
                    <a:cubicBezTo>
                      <a:pt x="77" y="29"/>
                      <a:pt x="73" y="19"/>
                      <a:pt x="66" y="11"/>
                    </a:cubicBezTo>
                    <a:cubicBezTo>
                      <a:pt x="59" y="4"/>
                      <a:pt x="50" y="0"/>
                      <a:pt x="38" y="0"/>
                    </a:cubicBezTo>
                    <a:close/>
                    <a:moveTo>
                      <a:pt x="56" y="66"/>
                    </a:moveTo>
                    <a:cubicBezTo>
                      <a:pt x="51" y="71"/>
                      <a:pt x="45" y="74"/>
                      <a:pt x="38" y="74"/>
                    </a:cubicBezTo>
                    <a:cubicBezTo>
                      <a:pt x="32" y="74"/>
                      <a:pt x="26" y="71"/>
                      <a:pt x="21" y="66"/>
                    </a:cubicBezTo>
                    <a:cubicBezTo>
                      <a:pt x="17" y="61"/>
                      <a:pt x="15" y="53"/>
                      <a:pt x="15" y="43"/>
                    </a:cubicBezTo>
                    <a:cubicBezTo>
                      <a:pt x="15" y="32"/>
                      <a:pt x="17" y="24"/>
                      <a:pt x="21" y="19"/>
                    </a:cubicBezTo>
                    <a:cubicBezTo>
                      <a:pt x="26" y="14"/>
                      <a:pt x="32" y="12"/>
                      <a:pt x="38" y="12"/>
                    </a:cubicBezTo>
                    <a:cubicBezTo>
                      <a:pt x="45" y="12"/>
                      <a:pt x="51" y="14"/>
                      <a:pt x="56" y="19"/>
                    </a:cubicBezTo>
                    <a:cubicBezTo>
                      <a:pt x="60" y="25"/>
                      <a:pt x="62" y="32"/>
                      <a:pt x="62" y="42"/>
                    </a:cubicBezTo>
                    <a:cubicBezTo>
                      <a:pt x="62" y="53"/>
                      <a:pt x="60" y="61"/>
                      <a:pt x="56" y="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5" name="íṧḷíḓé">
                <a:extLst>
                  <a:ext uri="{FF2B5EF4-FFF2-40B4-BE49-F238E27FC236}">
                    <a16:creationId xmlns:a16="http://schemas.microsoft.com/office/drawing/2014/main" id="{BAFD3C0E-996B-4544-A0E9-6F83DC384B0C}"/>
                  </a:ext>
                </a:extLst>
              </p:cNvPr>
              <p:cNvSpPr/>
              <p:nvPr/>
            </p:nvSpPr>
            <p:spPr bwMode="auto">
              <a:xfrm>
                <a:off x="9707816" y="5729878"/>
                <a:ext cx="131763" cy="214313"/>
              </a:xfrm>
              <a:custGeom>
                <a:avLst/>
                <a:gdLst>
                  <a:gd name="T0" fmla="*/ 59 w 72"/>
                  <a:gd name="T1" fmla="*/ 12 h 116"/>
                  <a:gd name="T2" fmla="*/ 36 w 72"/>
                  <a:gd name="T3" fmla="*/ 0 h 116"/>
                  <a:gd name="T4" fmla="*/ 17 w 72"/>
                  <a:gd name="T5" fmla="*/ 6 h 116"/>
                  <a:gd name="T6" fmla="*/ 5 w 72"/>
                  <a:gd name="T7" fmla="*/ 21 h 116"/>
                  <a:gd name="T8" fmla="*/ 0 w 72"/>
                  <a:gd name="T9" fmla="*/ 42 h 116"/>
                  <a:gd name="T10" fmla="*/ 10 w 72"/>
                  <a:gd name="T11" fmla="*/ 71 h 116"/>
                  <a:gd name="T12" fmla="*/ 36 w 72"/>
                  <a:gd name="T13" fmla="*/ 83 h 116"/>
                  <a:gd name="T14" fmla="*/ 58 w 72"/>
                  <a:gd name="T15" fmla="*/ 73 h 116"/>
                  <a:gd name="T16" fmla="*/ 57 w 72"/>
                  <a:gd name="T17" fmla="*/ 90 h 116"/>
                  <a:gd name="T18" fmla="*/ 50 w 72"/>
                  <a:gd name="T19" fmla="*/ 101 h 116"/>
                  <a:gd name="T20" fmla="*/ 35 w 72"/>
                  <a:gd name="T21" fmla="*/ 105 h 116"/>
                  <a:gd name="T22" fmla="*/ 21 w 72"/>
                  <a:gd name="T23" fmla="*/ 101 h 116"/>
                  <a:gd name="T24" fmla="*/ 17 w 72"/>
                  <a:gd name="T25" fmla="*/ 92 h 116"/>
                  <a:gd name="T26" fmla="*/ 3 w 72"/>
                  <a:gd name="T27" fmla="*/ 90 h 116"/>
                  <a:gd name="T28" fmla="*/ 12 w 72"/>
                  <a:gd name="T29" fmla="*/ 110 h 116"/>
                  <a:gd name="T30" fmla="*/ 35 w 72"/>
                  <a:gd name="T31" fmla="*/ 116 h 116"/>
                  <a:gd name="T32" fmla="*/ 56 w 72"/>
                  <a:gd name="T33" fmla="*/ 112 h 116"/>
                  <a:gd name="T34" fmla="*/ 68 w 72"/>
                  <a:gd name="T35" fmla="*/ 99 h 116"/>
                  <a:gd name="T36" fmla="*/ 72 w 72"/>
                  <a:gd name="T37" fmla="*/ 72 h 116"/>
                  <a:gd name="T38" fmla="*/ 72 w 72"/>
                  <a:gd name="T39" fmla="*/ 2 h 116"/>
                  <a:gd name="T40" fmla="*/ 59 w 72"/>
                  <a:gd name="T41" fmla="*/ 2 h 116"/>
                  <a:gd name="T42" fmla="*/ 59 w 72"/>
                  <a:gd name="T43" fmla="*/ 12 h 116"/>
                  <a:gd name="T44" fmla="*/ 53 w 72"/>
                  <a:gd name="T45" fmla="*/ 65 h 116"/>
                  <a:gd name="T46" fmla="*/ 37 w 72"/>
                  <a:gd name="T47" fmla="*/ 72 h 116"/>
                  <a:gd name="T48" fmla="*/ 21 w 72"/>
                  <a:gd name="T49" fmla="*/ 65 h 116"/>
                  <a:gd name="T50" fmla="*/ 15 w 72"/>
                  <a:gd name="T51" fmla="*/ 41 h 116"/>
                  <a:gd name="T52" fmla="*/ 21 w 72"/>
                  <a:gd name="T53" fmla="*/ 19 h 116"/>
                  <a:gd name="T54" fmla="*/ 37 w 72"/>
                  <a:gd name="T55" fmla="*/ 12 h 116"/>
                  <a:gd name="T56" fmla="*/ 53 w 72"/>
                  <a:gd name="T57" fmla="*/ 19 h 116"/>
                  <a:gd name="T58" fmla="*/ 59 w 72"/>
                  <a:gd name="T59" fmla="*/ 42 h 116"/>
                  <a:gd name="T60" fmla="*/ 53 w 72"/>
                  <a:gd name="T61" fmla="*/ 6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2" h="116">
                    <a:moveTo>
                      <a:pt x="59" y="12"/>
                    </a:moveTo>
                    <a:cubicBezTo>
                      <a:pt x="53" y="4"/>
                      <a:pt x="45" y="0"/>
                      <a:pt x="36" y="0"/>
                    </a:cubicBezTo>
                    <a:cubicBezTo>
                      <a:pt x="28" y="0"/>
                      <a:pt x="22" y="2"/>
                      <a:pt x="17" y="6"/>
                    </a:cubicBezTo>
                    <a:cubicBezTo>
                      <a:pt x="11" y="9"/>
                      <a:pt x="7" y="14"/>
                      <a:pt x="5" y="21"/>
                    </a:cubicBezTo>
                    <a:cubicBezTo>
                      <a:pt x="2" y="27"/>
                      <a:pt x="0" y="34"/>
                      <a:pt x="0" y="42"/>
                    </a:cubicBezTo>
                    <a:cubicBezTo>
                      <a:pt x="0" y="53"/>
                      <a:pt x="3" y="63"/>
                      <a:pt x="10" y="71"/>
                    </a:cubicBezTo>
                    <a:cubicBezTo>
                      <a:pt x="16" y="79"/>
                      <a:pt x="24" y="83"/>
                      <a:pt x="36" y="83"/>
                    </a:cubicBezTo>
                    <a:cubicBezTo>
                      <a:pt x="45" y="83"/>
                      <a:pt x="52" y="80"/>
                      <a:pt x="58" y="73"/>
                    </a:cubicBezTo>
                    <a:cubicBezTo>
                      <a:pt x="58" y="82"/>
                      <a:pt x="58" y="88"/>
                      <a:pt x="57" y="90"/>
                    </a:cubicBezTo>
                    <a:cubicBezTo>
                      <a:pt x="56" y="95"/>
                      <a:pt x="53" y="99"/>
                      <a:pt x="50" y="101"/>
                    </a:cubicBezTo>
                    <a:cubicBezTo>
                      <a:pt x="47" y="104"/>
                      <a:pt x="42" y="105"/>
                      <a:pt x="35" y="105"/>
                    </a:cubicBezTo>
                    <a:cubicBezTo>
                      <a:pt x="29" y="105"/>
                      <a:pt x="25" y="104"/>
                      <a:pt x="21" y="101"/>
                    </a:cubicBezTo>
                    <a:cubicBezTo>
                      <a:pt x="19" y="99"/>
                      <a:pt x="17" y="96"/>
                      <a:pt x="17" y="92"/>
                    </a:cubicBezTo>
                    <a:cubicBezTo>
                      <a:pt x="3" y="90"/>
                      <a:pt x="3" y="90"/>
                      <a:pt x="3" y="90"/>
                    </a:cubicBezTo>
                    <a:cubicBezTo>
                      <a:pt x="3" y="99"/>
                      <a:pt x="6" y="105"/>
                      <a:pt x="12" y="110"/>
                    </a:cubicBezTo>
                    <a:cubicBezTo>
                      <a:pt x="18" y="114"/>
                      <a:pt x="26" y="116"/>
                      <a:pt x="35" y="116"/>
                    </a:cubicBezTo>
                    <a:cubicBezTo>
                      <a:pt x="43" y="116"/>
                      <a:pt x="50" y="115"/>
                      <a:pt x="56" y="112"/>
                    </a:cubicBezTo>
                    <a:cubicBezTo>
                      <a:pt x="62" y="109"/>
                      <a:pt x="66" y="104"/>
                      <a:pt x="68" y="99"/>
                    </a:cubicBezTo>
                    <a:cubicBezTo>
                      <a:pt x="71" y="94"/>
                      <a:pt x="72" y="85"/>
                      <a:pt x="72" y="72"/>
                    </a:cubicBezTo>
                    <a:cubicBezTo>
                      <a:pt x="72" y="2"/>
                      <a:pt x="72" y="2"/>
                      <a:pt x="72" y="2"/>
                    </a:cubicBezTo>
                    <a:cubicBezTo>
                      <a:pt x="59" y="2"/>
                      <a:pt x="59" y="2"/>
                      <a:pt x="59" y="2"/>
                    </a:cubicBezTo>
                    <a:lnTo>
                      <a:pt x="59" y="12"/>
                    </a:lnTo>
                    <a:close/>
                    <a:moveTo>
                      <a:pt x="53" y="65"/>
                    </a:moveTo>
                    <a:cubicBezTo>
                      <a:pt x="48" y="69"/>
                      <a:pt x="43" y="72"/>
                      <a:pt x="37" y="72"/>
                    </a:cubicBezTo>
                    <a:cubicBezTo>
                      <a:pt x="30" y="72"/>
                      <a:pt x="25" y="69"/>
                      <a:pt x="21" y="65"/>
                    </a:cubicBezTo>
                    <a:cubicBezTo>
                      <a:pt x="17" y="60"/>
                      <a:pt x="15" y="52"/>
                      <a:pt x="15" y="41"/>
                    </a:cubicBezTo>
                    <a:cubicBezTo>
                      <a:pt x="15" y="31"/>
                      <a:pt x="17" y="24"/>
                      <a:pt x="21" y="19"/>
                    </a:cubicBezTo>
                    <a:cubicBezTo>
                      <a:pt x="25" y="14"/>
                      <a:pt x="30" y="12"/>
                      <a:pt x="37" y="12"/>
                    </a:cubicBezTo>
                    <a:cubicBezTo>
                      <a:pt x="43" y="12"/>
                      <a:pt x="48" y="14"/>
                      <a:pt x="53" y="19"/>
                    </a:cubicBezTo>
                    <a:cubicBezTo>
                      <a:pt x="57" y="24"/>
                      <a:pt x="59" y="32"/>
                      <a:pt x="59" y="42"/>
                    </a:cubicBezTo>
                    <a:cubicBezTo>
                      <a:pt x="59" y="52"/>
                      <a:pt x="57" y="60"/>
                      <a:pt x="53" y="6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6" name="îŝlíde">
                <a:extLst>
                  <a:ext uri="{FF2B5EF4-FFF2-40B4-BE49-F238E27FC236}">
                    <a16:creationId xmlns:a16="http://schemas.microsoft.com/office/drawing/2014/main" id="{A56513C5-D46C-4BBC-A14A-FBEC40B763D5}"/>
                  </a:ext>
                </a:extLst>
              </p:cNvPr>
              <p:cNvSpPr/>
              <p:nvPr/>
            </p:nvSpPr>
            <p:spPr bwMode="auto">
              <a:xfrm>
                <a:off x="9864978" y="5733053"/>
                <a:ext cx="138113" cy="211138"/>
              </a:xfrm>
              <a:custGeom>
                <a:avLst/>
                <a:gdLst>
                  <a:gd name="T0" fmla="*/ 43 w 75"/>
                  <a:gd name="T1" fmla="*/ 47 h 114"/>
                  <a:gd name="T2" fmla="*/ 38 w 75"/>
                  <a:gd name="T3" fmla="*/ 66 h 114"/>
                  <a:gd name="T4" fmla="*/ 32 w 75"/>
                  <a:gd name="T5" fmla="*/ 47 h 114"/>
                  <a:gd name="T6" fmla="*/ 15 w 75"/>
                  <a:gd name="T7" fmla="*/ 0 h 114"/>
                  <a:gd name="T8" fmla="*/ 0 w 75"/>
                  <a:gd name="T9" fmla="*/ 0 h 114"/>
                  <a:gd name="T10" fmla="*/ 31 w 75"/>
                  <a:gd name="T11" fmla="*/ 81 h 114"/>
                  <a:gd name="T12" fmla="*/ 30 w 75"/>
                  <a:gd name="T13" fmla="*/ 85 h 114"/>
                  <a:gd name="T14" fmla="*/ 25 w 75"/>
                  <a:gd name="T15" fmla="*/ 95 h 114"/>
                  <a:gd name="T16" fmla="*/ 21 w 75"/>
                  <a:gd name="T17" fmla="*/ 99 h 114"/>
                  <a:gd name="T18" fmla="*/ 14 w 75"/>
                  <a:gd name="T19" fmla="*/ 101 h 114"/>
                  <a:gd name="T20" fmla="*/ 6 w 75"/>
                  <a:gd name="T21" fmla="*/ 100 h 114"/>
                  <a:gd name="T22" fmla="*/ 7 w 75"/>
                  <a:gd name="T23" fmla="*/ 113 h 114"/>
                  <a:gd name="T24" fmla="*/ 16 w 75"/>
                  <a:gd name="T25" fmla="*/ 114 h 114"/>
                  <a:gd name="T26" fmla="*/ 27 w 75"/>
                  <a:gd name="T27" fmla="*/ 111 h 114"/>
                  <a:gd name="T28" fmla="*/ 36 w 75"/>
                  <a:gd name="T29" fmla="*/ 101 h 114"/>
                  <a:gd name="T30" fmla="*/ 44 w 75"/>
                  <a:gd name="T31" fmla="*/ 83 h 114"/>
                  <a:gd name="T32" fmla="*/ 75 w 75"/>
                  <a:gd name="T33" fmla="*/ 0 h 114"/>
                  <a:gd name="T34" fmla="*/ 61 w 75"/>
                  <a:gd name="T35" fmla="*/ 0 h 114"/>
                  <a:gd name="T36" fmla="*/ 43 w 75"/>
                  <a:gd name="T37" fmla="*/ 47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75" h="114">
                    <a:moveTo>
                      <a:pt x="43" y="47"/>
                    </a:moveTo>
                    <a:cubicBezTo>
                      <a:pt x="41" y="53"/>
                      <a:pt x="39" y="60"/>
                      <a:pt x="38" y="66"/>
                    </a:cubicBezTo>
                    <a:cubicBezTo>
                      <a:pt x="36" y="59"/>
                      <a:pt x="34" y="53"/>
                      <a:pt x="32" y="47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1" y="81"/>
                      <a:pt x="31" y="81"/>
                      <a:pt x="31" y="81"/>
                    </a:cubicBezTo>
                    <a:cubicBezTo>
                      <a:pt x="30" y="83"/>
                      <a:pt x="30" y="84"/>
                      <a:pt x="30" y="85"/>
                    </a:cubicBezTo>
                    <a:cubicBezTo>
                      <a:pt x="28" y="90"/>
                      <a:pt x="26" y="94"/>
                      <a:pt x="25" y="95"/>
                    </a:cubicBezTo>
                    <a:cubicBezTo>
                      <a:pt x="24" y="97"/>
                      <a:pt x="23" y="98"/>
                      <a:pt x="21" y="99"/>
                    </a:cubicBezTo>
                    <a:cubicBezTo>
                      <a:pt x="19" y="100"/>
                      <a:pt x="17" y="101"/>
                      <a:pt x="14" y="101"/>
                    </a:cubicBezTo>
                    <a:cubicBezTo>
                      <a:pt x="11" y="101"/>
                      <a:pt x="9" y="101"/>
                      <a:pt x="6" y="100"/>
                    </a:cubicBezTo>
                    <a:cubicBezTo>
                      <a:pt x="7" y="113"/>
                      <a:pt x="7" y="113"/>
                      <a:pt x="7" y="113"/>
                    </a:cubicBezTo>
                    <a:cubicBezTo>
                      <a:pt x="11" y="114"/>
                      <a:pt x="13" y="114"/>
                      <a:pt x="16" y="114"/>
                    </a:cubicBezTo>
                    <a:cubicBezTo>
                      <a:pt x="21" y="114"/>
                      <a:pt x="24" y="113"/>
                      <a:pt x="27" y="111"/>
                    </a:cubicBezTo>
                    <a:cubicBezTo>
                      <a:pt x="31" y="109"/>
                      <a:pt x="33" y="106"/>
                      <a:pt x="36" y="101"/>
                    </a:cubicBezTo>
                    <a:cubicBezTo>
                      <a:pt x="38" y="98"/>
                      <a:pt x="40" y="92"/>
                      <a:pt x="44" y="83"/>
                    </a:cubicBezTo>
                    <a:cubicBezTo>
                      <a:pt x="75" y="0"/>
                      <a:pt x="75" y="0"/>
                      <a:pt x="75" y="0"/>
                    </a:cubicBezTo>
                    <a:cubicBezTo>
                      <a:pt x="61" y="0"/>
                      <a:pt x="61" y="0"/>
                      <a:pt x="61" y="0"/>
                    </a:cubicBezTo>
                    <a:lnTo>
                      <a:pt x="43" y="4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7" name="íṧ1ïḍé">
                <a:extLst>
                  <a:ext uri="{FF2B5EF4-FFF2-40B4-BE49-F238E27FC236}">
                    <a16:creationId xmlns:a16="http://schemas.microsoft.com/office/drawing/2014/main" id="{BA9F03BC-7743-485B-892B-B7E508FF8557}"/>
                  </a:ext>
                </a:extLst>
              </p:cNvPr>
              <p:cNvSpPr/>
              <p:nvPr/>
            </p:nvSpPr>
            <p:spPr bwMode="auto">
              <a:xfrm>
                <a:off x="10106278" y="5675903"/>
                <a:ext cx="155575" cy="206375"/>
              </a:xfrm>
              <a:custGeom>
                <a:avLst/>
                <a:gdLst>
                  <a:gd name="T0" fmla="*/ 64 w 85"/>
                  <a:gd name="T1" fmla="*/ 53 h 112"/>
                  <a:gd name="T2" fmla="*/ 75 w 85"/>
                  <a:gd name="T3" fmla="*/ 42 h 112"/>
                  <a:gd name="T4" fmla="*/ 79 w 85"/>
                  <a:gd name="T5" fmla="*/ 29 h 112"/>
                  <a:gd name="T6" fmla="*/ 75 w 85"/>
                  <a:gd name="T7" fmla="*/ 14 h 112"/>
                  <a:gd name="T8" fmla="*/ 63 w 85"/>
                  <a:gd name="T9" fmla="*/ 4 h 112"/>
                  <a:gd name="T10" fmla="*/ 42 w 85"/>
                  <a:gd name="T11" fmla="*/ 0 h 112"/>
                  <a:gd name="T12" fmla="*/ 0 w 85"/>
                  <a:gd name="T13" fmla="*/ 0 h 112"/>
                  <a:gd name="T14" fmla="*/ 0 w 85"/>
                  <a:gd name="T15" fmla="*/ 112 h 112"/>
                  <a:gd name="T16" fmla="*/ 43 w 85"/>
                  <a:gd name="T17" fmla="*/ 112 h 112"/>
                  <a:gd name="T18" fmla="*/ 61 w 85"/>
                  <a:gd name="T19" fmla="*/ 110 h 112"/>
                  <a:gd name="T20" fmla="*/ 73 w 85"/>
                  <a:gd name="T21" fmla="*/ 105 h 112"/>
                  <a:gd name="T22" fmla="*/ 81 w 85"/>
                  <a:gd name="T23" fmla="*/ 94 h 112"/>
                  <a:gd name="T24" fmla="*/ 85 w 85"/>
                  <a:gd name="T25" fmla="*/ 80 h 112"/>
                  <a:gd name="T26" fmla="*/ 79 w 85"/>
                  <a:gd name="T27" fmla="*/ 63 h 112"/>
                  <a:gd name="T28" fmla="*/ 64 w 85"/>
                  <a:gd name="T29" fmla="*/ 53 h 112"/>
                  <a:gd name="T30" fmla="*/ 15 w 85"/>
                  <a:gd name="T31" fmla="*/ 13 h 112"/>
                  <a:gd name="T32" fmla="*/ 37 w 85"/>
                  <a:gd name="T33" fmla="*/ 13 h 112"/>
                  <a:gd name="T34" fmla="*/ 54 w 85"/>
                  <a:gd name="T35" fmla="*/ 15 h 112"/>
                  <a:gd name="T36" fmla="*/ 62 w 85"/>
                  <a:gd name="T37" fmla="*/ 21 h 112"/>
                  <a:gd name="T38" fmla="*/ 65 w 85"/>
                  <a:gd name="T39" fmla="*/ 31 h 112"/>
                  <a:gd name="T40" fmla="*/ 62 w 85"/>
                  <a:gd name="T41" fmla="*/ 40 h 112"/>
                  <a:gd name="T42" fmla="*/ 53 w 85"/>
                  <a:gd name="T43" fmla="*/ 46 h 112"/>
                  <a:gd name="T44" fmla="*/ 39 w 85"/>
                  <a:gd name="T45" fmla="*/ 47 h 112"/>
                  <a:gd name="T46" fmla="*/ 15 w 85"/>
                  <a:gd name="T47" fmla="*/ 47 h 112"/>
                  <a:gd name="T48" fmla="*/ 15 w 85"/>
                  <a:gd name="T49" fmla="*/ 13 h 112"/>
                  <a:gd name="T50" fmla="*/ 67 w 85"/>
                  <a:gd name="T51" fmla="*/ 89 h 112"/>
                  <a:gd name="T52" fmla="*/ 61 w 85"/>
                  <a:gd name="T53" fmla="*/ 95 h 112"/>
                  <a:gd name="T54" fmla="*/ 53 w 85"/>
                  <a:gd name="T55" fmla="*/ 99 h 112"/>
                  <a:gd name="T56" fmla="*/ 43 w 85"/>
                  <a:gd name="T57" fmla="*/ 99 h 112"/>
                  <a:gd name="T58" fmla="*/ 15 w 85"/>
                  <a:gd name="T59" fmla="*/ 99 h 112"/>
                  <a:gd name="T60" fmla="*/ 15 w 85"/>
                  <a:gd name="T61" fmla="*/ 61 h 112"/>
                  <a:gd name="T62" fmla="*/ 41 w 85"/>
                  <a:gd name="T63" fmla="*/ 61 h 112"/>
                  <a:gd name="T64" fmla="*/ 57 w 85"/>
                  <a:gd name="T65" fmla="*/ 62 h 112"/>
                  <a:gd name="T66" fmla="*/ 66 w 85"/>
                  <a:gd name="T67" fmla="*/ 69 h 112"/>
                  <a:gd name="T68" fmla="*/ 69 w 85"/>
                  <a:gd name="T69" fmla="*/ 80 h 112"/>
                  <a:gd name="T70" fmla="*/ 67 w 85"/>
                  <a:gd name="T71" fmla="*/ 89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85" h="112">
                    <a:moveTo>
                      <a:pt x="64" y="53"/>
                    </a:moveTo>
                    <a:cubicBezTo>
                      <a:pt x="69" y="50"/>
                      <a:pt x="73" y="47"/>
                      <a:pt x="75" y="42"/>
                    </a:cubicBezTo>
                    <a:cubicBezTo>
                      <a:pt x="78" y="38"/>
                      <a:pt x="79" y="34"/>
                      <a:pt x="79" y="29"/>
                    </a:cubicBezTo>
                    <a:cubicBezTo>
                      <a:pt x="79" y="24"/>
                      <a:pt x="78" y="19"/>
                      <a:pt x="75" y="14"/>
                    </a:cubicBezTo>
                    <a:cubicBezTo>
                      <a:pt x="72" y="9"/>
                      <a:pt x="68" y="6"/>
                      <a:pt x="63" y="4"/>
                    </a:cubicBezTo>
                    <a:cubicBezTo>
                      <a:pt x="57" y="1"/>
                      <a:pt x="51" y="0"/>
                      <a:pt x="4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12"/>
                      <a:pt x="0" y="112"/>
                      <a:pt x="0" y="112"/>
                    </a:cubicBezTo>
                    <a:cubicBezTo>
                      <a:pt x="43" y="112"/>
                      <a:pt x="43" y="112"/>
                      <a:pt x="43" y="112"/>
                    </a:cubicBezTo>
                    <a:cubicBezTo>
                      <a:pt x="50" y="112"/>
                      <a:pt x="56" y="112"/>
                      <a:pt x="61" y="110"/>
                    </a:cubicBezTo>
                    <a:cubicBezTo>
                      <a:pt x="66" y="109"/>
                      <a:pt x="70" y="107"/>
                      <a:pt x="73" y="105"/>
                    </a:cubicBezTo>
                    <a:cubicBezTo>
                      <a:pt x="76" y="102"/>
                      <a:pt x="79" y="99"/>
                      <a:pt x="81" y="94"/>
                    </a:cubicBezTo>
                    <a:cubicBezTo>
                      <a:pt x="84" y="90"/>
                      <a:pt x="85" y="85"/>
                      <a:pt x="85" y="80"/>
                    </a:cubicBezTo>
                    <a:cubicBezTo>
                      <a:pt x="85" y="73"/>
                      <a:pt x="83" y="68"/>
                      <a:pt x="79" y="63"/>
                    </a:cubicBezTo>
                    <a:cubicBezTo>
                      <a:pt x="76" y="58"/>
                      <a:pt x="70" y="55"/>
                      <a:pt x="64" y="53"/>
                    </a:cubicBezTo>
                    <a:close/>
                    <a:moveTo>
                      <a:pt x="15" y="13"/>
                    </a:moveTo>
                    <a:cubicBezTo>
                      <a:pt x="37" y="13"/>
                      <a:pt x="37" y="13"/>
                      <a:pt x="37" y="13"/>
                    </a:cubicBezTo>
                    <a:cubicBezTo>
                      <a:pt x="45" y="13"/>
                      <a:pt x="51" y="14"/>
                      <a:pt x="54" y="15"/>
                    </a:cubicBezTo>
                    <a:cubicBezTo>
                      <a:pt x="58" y="16"/>
                      <a:pt x="60" y="18"/>
                      <a:pt x="62" y="21"/>
                    </a:cubicBezTo>
                    <a:cubicBezTo>
                      <a:pt x="64" y="24"/>
                      <a:pt x="65" y="27"/>
                      <a:pt x="65" y="31"/>
                    </a:cubicBezTo>
                    <a:cubicBezTo>
                      <a:pt x="65" y="35"/>
                      <a:pt x="64" y="38"/>
                      <a:pt x="62" y="40"/>
                    </a:cubicBezTo>
                    <a:cubicBezTo>
                      <a:pt x="60" y="43"/>
                      <a:pt x="57" y="45"/>
                      <a:pt x="53" y="46"/>
                    </a:cubicBezTo>
                    <a:cubicBezTo>
                      <a:pt x="50" y="47"/>
                      <a:pt x="46" y="47"/>
                      <a:pt x="39" y="47"/>
                    </a:cubicBezTo>
                    <a:cubicBezTo>
                      <a:pt x="15" y="47"/>
                      <a:pt x="15" y="47"/>
                      <a:pt x="15" y="47"/>
                    </a:cubicBezTo>
                    <a:lnTo>
                      <a:pt x="15" y="13"/>
                    </a:lnTo>
                    <a:close/>
                    <a:moveTo>
                      <a:pt x="67" y="89"/>
                    </a:moveTo>
                    <a:cubicBezTo>
                      <a:pt x="66" y="92"/>
                      <a:pt x="64" y="94"/>
                      <a:pt x="61" y="95"/>
                    </a:cubicBezTo>
                    <a:cubicBezTo>
                      <a:pt x="59" y="97"/>
                      <a:pt x="56" y="98"/>
                      <a:pt x="53" y="99"/>
                    </a:cubicBezTo>
                    <a:cubicBezTo>
                      <a:pt x="51" y="99"/>
                      <a:pt x="48" y="99"/>
                      <a:pt x="43" y="99"/>
                    </a:cubicBezTo>
                    <a:cubicBezTo>
                      <a:pt x="15" y="99"/>
                      <a:pt x="15" y="99"/>
                      <a:pt x="15" y="99"/>
                    </a:cubicBezTo>
                    <a:cubicBezTo>
                      <a:pt x="15" y="61"/>
                      <a:pt x="15" y="61"/>
                      <a:pt x="15" y="61"/>
                    </a:cubicBezTo>
                    <a:cubicBezTo>
                      <a:pt x="41" y="61"/>
                      <a:pt x="41" y="61"/>
                      <a:pt x="41" y="61"/>
                    </a:cubicBezTo>
                    <a:cubicBezTo>
                      <a:pt x="48" y="61"/>
                      <a:pt x="53" y="61"/>
                      <a:pt x="57" y="62"/>
                    </a:cubicBezTo>
                    <a:cubicBezTo>
                      <a:pt x="61" y="64"/>
                      <a:pt x="64" y="66"/>
                      <a:pt x="66" y="69"/>
                    </a:cubicBezTo>
                    <a:cubicBezTo>
                      <a:pt x="68" y="72"/>
                      <a:pt x="69" y="76"/>
                      <a:pt x="69" y="80"/>
                    </a:cubicBezTo>
                    <a:cubicBezTo>
                      <a:pt x="69" y="83"/>
                      <a:pt x="69" y="87"/>
                      <a:pt x="67" y="8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8" name="iŝļidé">
                <a:extLst>
                  <a:ext uri="{FF2B5EF4-FFF2-40B4-BE49-F238E27FC236}">
                    <a16:creationId xmlns:a16="http://schemas.microsoft.com/office/drawing/2014/main" id="{C2C0A5B2-3D81-40A2-A74C-C1E812EE7312}"/>
                  </a:ext>
                </a:extLst>
              </p:cNvPr>
              <p:cNvSpPr/>
              <p:nvPr/>
            </p:nvSpPr>
            <p:spPr bwMode="auto">
              <a:xfrm>
                <a:off x="10288841" y="5729878"/>
                <a:ext cx="138113" cy="157163"/>
              </a:xfrm>
              <a:custGeom>
                <a:avLst/>
                <a:gdLst>
                  <a:gd name="T0" fmla="*/ 38 w 75"/>
                  <a:gd name="T1" fmla="*/ 0 h 85"/>
                  <a:gd name="T2" fmla="*/ 10 w 75"/>
                  <a:gd name="T3" fmla="*/ 12 h 85"/>
                  <a:gd name="T4" fmla="*/ 0 w 75"/>
                  <a:gd name="T5" fmla="*/ 43 h 85"/>
                  <a:gd name="T6" fmla="*/ 10 w 75"/>
                  <a:gd name="T7" fmla="*/ 74 h 85"/>
                  <a:gd name="T8" fmla="*/ 38 w 75"/>
                  <a:gd name="T9" fmla="*/ 85 h 85"/>
                  <a:gd name="T10" fmla="*/ 62 w 75"/>
                  <a:gd name="T11" fmla="*/ 78 h 85"/>
                  <a:gd name="T12" fmla="*/ 74 w 75"/>
                  <a:gd name="T13" fmla="*/ 59 h 85"/>
                  <a:gd name="T14" fmla="*/ 60 w 75"/>
                  <a:gd name="T15" fmla="*/ 57 h 85"/>
                  <a:gd name="T16" fmla="*/ 51 w 75"/>
                  <a:gd name="T17" fmla="*/ 70 h 85"/>
                  <a:gd name="T18" fmla="*/ 39 w 75"/>
                  <a:gd name="T19" fmla="*/ 74 h 85"/>
                  <a:gd name="T20" fmla="*/ 22 w 75"/>
                  <a:gd name="T21" fmla="*/ 67 h 85"/>
                  <a:gd name="T22" fmla="*/ 14 w 75"/>
                  <a:gd name="T23" fmla="*/ 46 h 85"/>
                  <a:gd name="T24" fmla="*/ 75 w 75"/>
                  <a:gd name="T25" fmla="*/ 46 h 85"/>
                  <a:gd name="T26" fmla="*/ 75 w 75"/>
                  <a:gd name="T27" fmla="*/ 43 h 85"/>
                  <a:gd name="T28" fmla="*/ 64 w 75"/>
                  <a:gd name="T29" fmla="*/ 11 h 85"/>
                  <a:gd name="T30" fmla="*/ 38 w 75"/>
                  <a:gd name="T31" fmla="*/ 0 h 85"/>
                  <a:gd name="T32" fmla="*/ 15 w 75"/>
                  <a:gd name="T33" fmla="*/ 35 h 85"/>
                  <a:gd name="T34" fmla="*/ 22 w 75"/>
                  <a:gd name="T35" fmla="*/ 18 h 85"/>
                  <a:gd name="T36" fmla="*/ 38 w 75"/>
                  <a:gd name="T37" fmla="*/ 12 h 85"/>
                  <a:gd name="T38" fmla="*/ 55 w 75"/>
                  <a:gd name="T39" fmla="*/ 20 h 85"/>
                  <a:gd name="T40" fmla="*/ 60 w 75"/>
                  <a:gd name="T41" fmla="*/ 35 h 85"/>
                  <a:gd name="T42" fmla="*/ 15 w 75"/>
                  <a:gd name="T43" fmla="*/ 35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75" h="85">
                    <a:moveTo>
                      <a:pt x="38" y="0"/>
                    </a:moveTo>
                    <a:cubicBezTo>
                      <a:pt x="26" y="0"/>
                      <a:pt x="17" y="4"/>
                      <a:pt x="10" y="12"/>
                    </a:cubicBezTo>
                    <a:cubicBezTo>
                      <a:pt x="3" y="19"/>
                      <a:pt x="0" y="30"/>
                      <a:pt x="0" y="43"/>
                    </a:cubicBezTo>
                    <a:cubicBezTo>
                      <a:pt x="0" y="57"/>
                      <a:pt x="3" y="67"/>
                      <a:pt x="10" y="74"/>
                    </a:cubicBezTo>
                    <a:cubicBezTo>
                      <a:pt x="17" y="81"/>
                      <a:pt x="27" y="85"/>
                      <a:pt x="38" y="85"/>
                    </a:cubicBezTo>
                    <a:cubicBezTo>
                      <a:pt x="48" y="85"/>
                      <a:pt x="56" y="83"/>
                      <a:pt x="62" y="78"/>
                    </a:cubicBezTo>
                    <a:cubicBezTo>
                      <a:pt x="68" y="74"/>
                      <a:pt x="72" y="67"/>
                      <a:pt x="74" y="59"/>
                    </a:cubicBezTo>
                    <a:cubicBezTo>
                      <a:pt x="60" y="57"/>
                      <a:pt x="60" y="57"/>
                      <a:pt x="60" y="57"/>
                    </a:cubicBezTo>
                    <a:cubicBezTo>
                      <a:pt x="58" y="63"/>
                      <a:pt x="55" y="67"/>
                      <a:pt x="51" y="70"/>
                    </a:cubicBezTo>
                    <a:cubicBezTo>
                      <a:pt x="48" y="73"/>
                      <a:pt x="44" y="74"/>
                      <a:pt x="39" y="74"/>
                    </a:cubicBezTo>
                    <a:cubicBezTo>
                      <a:pt x="32" y="74"/>
                      <a:pt x="26" y="71"/>
                      <a:pt x="22" y="67"/>
                    </a:cubicBezTo>
                    <a:cubicBezTo>
                      <a:pt x="17" y="62"/>
                      <a:pt x="14" y="55"/>
                      <a:pt x="14" y="46"/>
                    </a:cubicBezTo>
                    <a:cubicBezTo>
                      <a:pt x="75" y="46"/>
                      <a:pt x="75" y="46"/>
                      <a:pt x="75" y="46"/>
                    </a:cubicBezTo>
                    <a:cubicBezTo>
                      <a:pt x="75" y="45"/>
                      <a:pt x="75" y="43"/>
                      <a:pt x="75" y="43"/>
                    </a:cubicBezTo>
                    <a:cubicBezTo>
                      <a:pt x="75" y="29"/>
                      <a:pt x="71" y="19"/>
                      <a:pt x="64" y="11"/>
                    </a:cubicBezTo>
                    <a:cubicBezTo>
                      <a:pt x="57" y="4"/>
                      <a:pt x="49" y="0"/>
                      <a:pt x="38" y="0"/>
                    </a:cubicBezTo>
                    <a:close/>
                    <a:moveTo>
                      <a:pt x="15" y="35"/>
                    </a:moveTo>
                    <a:cubicBezTo>
                      <a:pt x="15" y="28"/>
                      <a:pt x="18" y="22"/>
                      <a:pt x="22" y="18"/>
                    </a:cubicBezTo>
                    <a:cubicBezTo>
                      <a:pt x="26" y="14"/>
                      <a:pt x="32" y="12"/>
                      <a:pt x="38" y="12"/>
                    </a:cubicBezTo>
                    <a:cubicBezTo>
                      <a:pt x="45" y="12"/>
                      <a:pt x="51" y="14"/>
                      <a:pt x="55" y="20"/>
                    </a:cubicBezTo>
                    <a:cubicBezTo>
                      <a:pt x="58" y="23"/>
                      <a:pt x="60" y="28"/>
                      <a:pt x="60" y="35"/>
                    </a:cubicBezTo>
                    <a:lnTo>
                      <a:pt x="15" y="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9" name="í$lidè">
                <a:extLst>
                  <a:ext uri="{FF2B5EF4-FFF2-40B4-BE49-F238E27FC236}">
                    <a16:creationId xmlns:a16="http://schemas.microsoft.com/office/drawing/2014/main" id="{FC3FC222-26D4-4C72-9A10-7FD83C8FC8D0}"/>
                  </a:ext>
                </a:extLst>
              </p:cNvPr>
              <p:cNvSpPr/>
              <p:nvPr/>
            </p:nvSpPr>
            <p:spPr bwMode="auto">
              <a:xfrm>
                <a:off x="10457116" y="5675903"/>
                <a:ext cx="25400" cy="3016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0" name="iSļiḋé">
                <a:extLst>
                  <a:ext uri="{FF2B5EF4-FFF2-40B4-BE49-F238E27FC236}">
                    <a16:creationId xmlns:a16="http://schemas.microsoft.com/office/drawing/2014/main" id="{969D3C0C-B927-4991-9F64-D7092DD62231}"/>
                  </a:ext>
                </a:extLst>
              </p:cNvPr>
              <p:cNvSpPr/>
              <p:nvPr/>
            </p:nvSpPr>
            <p:spPr bwMode="auto">
              <a:xfrm>
                <a:off x="10457116" y="5733053"/>
                <a:ext cx="25400" cy="149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1" name="íṩḷïḑe">
                <a:extLst>
                  <a:ext uri="{FF2B5EF4-FFF2-40B4-BE49-F238E27FC236}">
                    <a16:creationId xmlns:a16="http://schemas.microsoft.com/office/drawing/2014/main" id="{6FD95646-3D2A-4CFE-9591-59E5B982E047}"/>
                  </a:ext>
                </a:extLst>
              </p:cNvPr>
              <p:cNvSpPr/>
              <p:nvPr/>
            </p:nvSpPr>
            <p:spPr bwMode="auto">
              <a:xfrm>
                <a:off x="10520616" y="5675903"/>
                <a:ext cx="25400" cy="3016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2" name="i$ḷïḍè">
                <a:extLst>
                  <a:ext uri="{FF2B5EF4-FFF2-40B4-BE49-F238E27FC236}">
                    <a16:creationId xmlns:a16="http://schemas.microsoft.com/office/drawing/2014/main" id="{6702577D-CA6C-4EE6-BA6C-0E7E8B79588C}"/>
                  </a:ext>
                </a:extLst>
              </p:cNvPr>
              <p:cNvSpPr/>
              <p:nvPr/>
            </p:nvSpPr>
            <p:spPr bwMode="auto">
              <a:xfrm>
                <a:off x="10488866" y="5733053"/>
                <a:ext cx="57150" cy="211138"/>
              </a:xfrm>
              <a:custGeom>
                <a:avLst/>
                <a:gdLst>
                  <a:gd name="T0" fmla="*/ 17 w 31"/>
                  <a:gd name="T1" fmla="*/ 85 h 114"/>
                  <a:gd name="T2" fmla="*/ 15 w 31"/>
                  <a:gd name="T3" fmla="*/ 99 h 114"/>
                  <a:gd name="T4" fmla="*/ 9 w 31"/>
                  <a:gd name="T5" fmla="*/ 102 h 114"/>
                  <a:gd name="T6" fmla="*/ 2 w 31"/>
                  <a:gd name="T7" fmla="*/ 101 h 114"/>
                  <a:gd name="T8" fmla="*/ 0 w 31"/>
                  <a:gd name="T9" fmla="*/ 113 h 114"/>
                  <a:gd name="T10" fmla="*/ 11 w 31"/>
                  <a:gd name="T11" fmla="*/ 114 h 114"/>
                  <a:gd name="T12" fmla="*/ 27 w 31"/>
                  <a:gd name="T13" fmla="*/ 107 h 114"/>
                  <a:gd name="T14" fmla="*/ 31 w 31"/>
                  <a:gd name="T15" fmla="*/ 86 h 114"/>
                  <a:gd name="T16" fmla="*/ 31 w 31"/>
                  <a:gd name="T17" fmla="*/ 0 h 114"/>
                  <a:gd name="T18" fmla="*/ 17 w 31"/>
                  <a:gd name="T19" fmla="*/ 0 h 114"/>
                  <a:gd name="T20" fmla="*/ 17 w 31"/>
                  <a:gd name="T21" fmla="*/ 85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1" h="114">
                    <a:moveTo>
                      <a:pt x="17" y="85"/>
                    </a:moveTo>
                    <a:cubicBezTo>
                      <a:pt x="17" y="93"/>
                      <a:pt x="17" y="98"/>
                      <a:pt x="15" y="99"/>
                    </a:cubicBezTo>
                    <a:cubicBezTo>
                      <a:pt x="14" y="101"/>
                      <a:pt x="12" y="102"/>
                      <a:pt x="9" y="102"/>
                    </a:cubicBezTo>
                    <a:cubicBezTo>
                      <a:pt x="7" y="102"/>
                      <a:pt x="5" y="102"/>
                      <a:pt x="2" y="101"/>
                    </a:cubicBezTo>
                    <a:cubicBezTo>
                      <a:pt x="0" y="113"/>
                      <a:pt x="0" y="113"/>
                      <a:pt x="0" y="113"/>
                    </a:cubicBezTo>
                    <a:cubicBezTo>
                      <a:pt x="3" y="114"/>
                      <a:pt x="7" y="114"/>
                      <a:pt x="11" y="114"/>
                    </a:cubicBezTo>
                    <a:cubicBezTo>
                      <a:pt x="18" y="114"/>
                      <a:pt x="24" y="112"/>
                      <a:pt x="27" y="107"/>
                    </a:cubicBezTo>
                    <a:cubicBezTo>
                      <a:pt x="30" y="103"/>
                      <a:pt x="31" y="96"/>
                      <a:pt x="31" y="86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17" y="0"/>
                      <a:pt x="17" y="0"/>
                      <a:pt x="17" y="0"/>
                    </a:cubicBezTo>
                    <a:lnTo>
                      <a:pt x="17" y="8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3" name="íṩliḋé">
                <a:extLst>
                  <a:ext uri="{FF2B5EF4-FFF2-40B4-BE49-F238E27FC236}">
                    <a16:creationId xmlns:a16="http://schemas.microsoft.com/office/drawing/2014/main" id="{CC45905F-ACF1-4793-9788-64BFEACDEAA5}"/>
                  </a:ext>
                </a:extLst>
              </p:cNvPr>
              <p:cNvSpPr/>
              <p:nvPr/>
            </p:nvSpPr>
            <p:spPr bwMode="auto">
              <a:xfrm>
                <a:off x="10585703" y="5675903"/>
                <a:ext cx="25400" cy="3016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4" name="ísḷiďé">
                <a:extLst>
                  <a:ext uri="{FF2B5EF4-FFF2-40B4-BE49-F238E27FC236}">
                    <a16:creationId xmlns:a16="http://schemas.microsoft.com/office/drawing/2014/main" id="{DA114ABE-3129-425C-8B3F-C1E7019053D8}"/>
                  </a:ext>
                </a:extLst>
              </p:cNvPr>
              <p:cNvSpPr/>
              <p:nvPr/>
            </p:nvSpPr>
            <p:spPr bwMode="auto">
              <a:xfrm>
                <a:off x="10585703" y="5733053"/>
                <a:ext cx="25400" cy="149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5" name="íṩļïḍe">
                <a:extLst>
                  <a:ext uri="{FF2B5EF4-FFF2-40B4-BE49-F238E27FC236}">
                    <a16:creationId xmlns:a16="http://schemas.microsoft.com/office/drawing/2014/main" id="{ADFC96C1-8A6E-459B-9BA6-F2525850AC0E}"/>
                  </a:ext>
                </a:extLst>
              </p:cNvPr>
              <p:cNvSpPr/>
              <p:nvPr/>
            </p:nvSpPr>
            <p:spPr bwMode="auto">
              <a:xfrm>
                <a:off x="10649203" y="5729878"/>
                <a:ext cx="122238" cy="152400"/>
              </a:xfrm>
              <a:custGeom>
                <a:avLst/>
                <a:gdLst>
                  <a:gd name="T0" fmla="*/ 65 w 66"/>
                  <a:gd name="T1" fmla="*/ 20 h 83"/>
                  <a:gd name="T2" fmla="*/ 61 w 66"/>
                  <a:gd name="T3" fmla="*/ 10 h 83"/>
                  <a:gd name="T4" fmla="*/ 52 w 66"/>
                  <a:gd name="T5" fmla="*/ 3 h 83"/>
                  <a:gd name="T6" fmla="*/ 38 w 66"/>
                  <a:gd name="T7" fmla="*/ 0 h 83"/>
                  <a:gd name="T8" fmla="*/ 12 w 66"/>
                  <a:gd name="T9" fmla="*/ 14 h 83"/>
                  <a:gd name="T10" fmla="*/ 12 w 66"/>
                  <a:gd name="T11" fmla="*/ 2 h 83"/>
                  <a:gd name="T12" fmla="*/ 0 w 66"/>
                  <a:gd name="T13" fmla="*/ 2 h 83"/>
                  <a:gd name="T14" fmla="*/ 0 w 66"/>
                  <a:gd name="T15" fmla="*/ 83 h 83"/>
                  <a:gd name="T16" fmla="*/ 14 w 66"/>
                  <a:gd name="T17" fmla="*/ 83 h 83"/>
                  <a:gd name="T18" fmla="*/ 14 w 66"/>
                  <a:gd name="T19" fmla="*/ 39 h 83"/>
                  <a:gd name="T20" fmla="*/ 20 w 66"/>
                  <a:gd name="T21" fmla="*/ 18 h 83"/>
                  <a:gd name="T22" fmla="*/ 35 w 66"/>
                  <a:gd name="T23" fmla="*/ 12 h 83"/>
                  <a:gd name="T24" fmla="*/ 45 w 66"/>
                  <a:gd name="T25" fmla="*/ 15 h 83"/>
                  <a:gd name="T26" fmla="*/ 51 w 66"/>
                  <a:gd name="T27" fmla="*/ 21 h 83"/>
                  <a:gd name="T28" fmla="*/ 52 w 66"/>
                  <a:gd name="T29" fmla="*/ 34 h 83"/>
                  <a:gd name="T30" fmla="*/ 52 w 66"/>
                  <a:gd name="T31" fmla="*/ 83 h 83"/>
                  <a:gd name="T32" fmla="*/ 66 w 66"/>
                  <a:gd name="T33" fmla="*/ 83 h 83"/>
                  <a:gd name="T34" fmla="*/ 66 w 66"/>
                  <a:gd name="T35" fmla="*/ 33 h 83"/>
                  <a:gd name="T36" fmla="*/ 65 w 66"/>
                  <a:gd name="T37" fmla="*/ 20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66" h="83">
                    <a:moveTo>
                      <a:pt x="65" y="20"/>
                    </a:moveTo>
                    <a:cubicBezTo>
                      <a:pt x="64" y="16"/>
                      <a:pt x="63" y="13"/>
                      <a:pt x="61" y="10"/>
                    </a:cubicBezTo>
                    <a:cubicBezTo>
                      <a:pt x="59" y="7"/>
                      <a:pt x="56" y="5"/>
                      <a:pt x="52" y="3"/>
                    </a:cubicBezTo>
                    <a:cubicBezTo>
                      <a:pt x="48" y="1"/>
                      <a:pt x="43" y="0"/>
                      <a:pt x="38" y="0"/>
                    </a:cubicBezTo>
                    <a:cubicBezTo>
                      <a:pt x="27" y="0"/>
                      <a:pt x="18" y="5"/>
                      <a:pt x="12" y="14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83"/>
                      <a:pt x="0" y="83"/>
                      <a:pt x="0" y="83"/>
                    </a:cubicBezTo>
                    <a:cubicBezTo>
                      <a:pt x="14" y="83"/>
                      <a:pt x="14" y="83"/>
                      <a:pt x="14" y="83"/>
                    </a:cubicBezTo>
                    <a:cubicBezTo>
                      <a:pt x="14" y="39"/>
                      <a:pt x="14" y="39"/>
                      <a:pt x="14" y="39"/>
                    </a:cubicBezTo>
                    <a:cubicBezTo>
                      <a:pt x="14" y="29"/>
                      <a:pt x="16" y="21"/>
                      <a:pt x="20" y="18"/>
                    </a:cubicBezTo>
                    <a:cubicBezTo>
                      <a:pt x="24" y="14"/>
                      <a:pt x="29" y="12"/>
                      <a:pt x="35" y="12"/>
                    </a:cubicBezTo>
                    <a:cubicBezTo>
                      <a:pt x="39" y="12"/>
                      <a:pt x="42" y="13"/>
                      <a:pt x="45" y="15"/>
                    </a:cubicBezTo>
                    <a:cubicBezTo>
                      <a:pt x="48" y="16"/>
                      <a:pt x="50" y="19"/>
                      <a:pt x="51" y="21"/>
                    </a:cubicBezTo>
                    <a:cubicBezTo>
                      <a:pt x="52" y="24"/>
                      <a:pt x="52" y="28"/>
                      <a:pt x="52" y="34"/>
                    </a:cubicBezTo>
                    <a:cubicBezTo>
                      <a:pt x="52" y="83"/>
                      <a:pt x="52" y="83"/>
                      <a:pt x="52" y="83"/>
                    </a:cubicBezTo>
                    <a:cubicBezTo>
                      <a:pt x="66" y="83"/>
                      <a:pt x="66" y="83"/>
                      <a:pt x="66" y="83"/>
                    </a:cubicBezTo>
                    <a:cubicBezTo>
                      <a:pt x="66" y="33"/>
                      <a:pt x="66" y="33"/>
                      <a:pt x="66" y="33"/>
                    </a:cubicBezTo>
                    <a:cubicBezTo>
                      <a:pt x="66" y="27"/>
                      <a:pt x="66" y="23"/>
                      <a:pt x="65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6" name="í$ľíḍê">
                <a:extLst>
                  <a:ext uri="{FF2B5EF4-FFF2-40B4-BE49-F238E27FC236}">
                    <a16:creationId xmlns:a16="http://schemas.microsoft.com/office/drawing/2014/main" id="{03DFAC5C-9B5E-478D-A317-67D7001C1604}"/>
                  </a:ext>
                </a:extLst>
              </p:cNvPr>
              <p:cNvSpPr/>
              <p:nvPr/>
            </p:nvSpPr>
            <p:spPr bwMode="auto">
              <a:xfrm>
                <a:off x="10800016" y="5729878"/>
                <a:ext cx="133350" cy="214313"/>
              </a:xfrm>
              <a:custGeom>
                <a:avLst/>
                <a:gdLst>
                  <a:gd name="T0" fmla="*/ 59 w 72"/>
                  <a:gd name="T1" fmla="*/ 2 h 116"/>
                  <a:gd name="T2" fmla="*/ 59 w 72"/>
                  <a:gd name="T3" fmla="*/ 12 h 116"/>
                  <a:gd name="T4" fmla="*/ 35 w 72"/>
                  <a:gd name="T5" fmla="*/ 0 h 116"/>
                  <a:gd name="T6" fmla="*/ 16 w 72"/>
                  <a:gd name="T7" fmla="*/ 6 h 116"/>
                  <a:gd name="T8" fmla="*/ 4 w 72"/>
                  <a:gd name="T9" fmla="*/ 21 h 116"/>
                  <a:gd name="T10" fmla="*/ 0 w 72"/>
                  <a:gd name="T11" fmla="*/ 42 h 116"/>
                  <a:gd name="T12" fmla="*/ 9 w 72"/>
                  <a:gd name="T13" fmla="*/ 71 h 116"/>
                  <a:gd name="T14" fmla="*/ 35 w 72"/>
                  <a:gd name="T15" fmla="*/ 83 h 116"/>
                  <a:gd name="T16" fmla="*/ 58 w 72"/>
                  <a:gd name="T17" fmla="*/ 73 h 116"/>
                  <a:gd name="T18" fmla="*/ 57 w 72"/>
                  <a:gd name="T19" fmla="*/ 90 h 116"/>
                  <a:gd name="T20" fmla="*/ 49 w 72"/>
                  <a:gd name="T21" fmla="*/ 101 h 116"/>
                  <a:gd name="T22" fmla="*/ 35 w 72"/>
                  <a:gd name="T23" fmla="*/ 105 h 116"/>
                  <a:gd name="T24" fmla="*/ 21 w 72"/>
                  <a:gd name="T25" fmla="*/ 101 h 116"/>
                  <a:gd name="T26" fmla="*/ 16 w 72"/>
                  <a:gd name="T27" fmla="*/ 92 h 116"/>
                  <a:gd name="T28" fmla="*/ 3 w 72"/>
                  <a:gd name="T29" fmla="*/ 90 h 116"/>
                  <a:gd name="T30" fmla="*/ 11 w 72"/>
                  <a:gd name="T31" fmla="*/ 110 h 116"/>
                  <a:gd name="T32" fmla="*/ 35 w 72"/>
                  <a:gd name="T33" fmla="*/ 116 h 116"/>
                  <a:gd name="T34" fmla="*/ 55 w 72"/>
                  <a:gd name="T35" fmla="*/ 112 h 116"/>
                  <a:gd name="T36" fmla="*/ 68 w 72"/>
                  <a:gd name="T37" fmla="*/ 99 h 116"/>
                  <a:gd name="T38" fmla="*/ 72 w 72"/>
                  <a:gd name="T39" fmla="*/ 72 h 116"/>
                  <a:gd name="T40" fmla="*/ 72 w 72"/>
                  <a:gd name="T41" fmla="*/ 2 h 116"/>
                  <a:gd name="T42" fmla="*/ 59 w 72"/>
                  <a:gd name="T43" fmla="*/ 2 h 116"/>
                  <a:gd name="T44" fmla="*/ 52 w 72"/>
                  <a:gd name="T45" fmla="*/ 65 h 116"/>
                  <a:gd name="T46" fmla="*/ 36 w 72"/>
                  <a:gd name="T47" fmla="*/ 72 h 116"/>
                  <a:gd name="T48" fmla="*/ 20 w 72"/>
                  <a:gd name="T49" fmla="*/ 65 h 116"/>
                  <a:gd name="T50" fmla="*/ 14 w 72"/>
                  <a:gd name="T51" fmla="*/ 41 h 116"/>
                  <a:gd name="T52" fmla="*/ 20 w 72"/>
                  <a:gd name="T53" fmla="*/ 19 h 116"/>
                  <a:gd name="T54" fmla="*/ 36 w 72"/>
                  <a:gd name="T55" fmla="*/ 12 h 116"/>
                  <a:gd name="T56" fmla="*/ 52 w 72"/>
                  <a:gd name="T57" fmla="*/ 19 h 116"/>
                  <a:gd name="T58" fmla="*/ 59 w 72"/>
                  <a:gd name="T59" fmla="*/ 42 h 116"/>
                  <a:gd name="T60" fmla="*/ 52 w 72"/>
                  <a:gd name="T61" fmla="*/ 6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2" h="116">
                    <a:moveTo>
                      <a:pt x="59" y="2"/>
                    </a:moveTo>
                    <a:cubicBezTo>
                      <a:pt x="59" y="12"/>
                      <a:pt x="59" y="12"/>
                      <a:pt x="59" y="12"/>
                    </a:cubicBezTo>
                    <a:cubicBezTo>
                      <a:pt x="53" y="4"/>
                      <a:pt x="45" y="0"/>
                      <a:pt x="35" y="0"/>
                    </a:cubicBezTo>
                    <a:cubicBezTo>
                      <a:pt x="28" y="0"/>
                      <a:pt x="22" y="2"/>
                      <a:pt x="16" y="6"/>
                    </a:cubicBezTo>
                    <a:cubicBezTo>
                      <a:pt x="11" y="9"/>
                      <a:pt x="7" y="14"/>
                      <a:pt x="4" y="21"/>
                    </a:cubicBezTo>
                    <a:cubicBezTo>
                      <a:pt x="1" y="27"/>
                      <a:pt x="0" y="34"/>
                      <a:pt x="0" y="42"/>
                    </a:cubicBezTo>
                    <a:cubicBezTo>
                      <a:pt x="0" y="53"/>
                      <a:pt x="3" y="63"/>
                      <a:pt x="9" y="71"/>
                    </a:cubicBezTo>
                    <a:cubicBezTo>
                      <a:pt x="15" y="79"/>
                      <a:pt x="24" y="83"/>
                      <a:pt x="35" y="83"/>
                    </a:cubicBezTo>
                    <a:cubicBezTo>
                      <a:pt x="44" y="83"/>
                      <a:pt x="51" y="80"/>
                      <a:pt x="58" y="73"/>
                    </a:cubicBezTo>
                    <a:cubicBezTo>
                      <a:pt x="58" y="82"/>
                      <a:pt x="57" y="88"/>
                      <a:pt x="57" y="90"/>
                    </a:cubicBezTo>
                    <a:cubicBezTo>
                      <a:pt x="55" y="95"/>
                      <a:pt x="53" y="99"/>
                      <a:pt x="49" y="101"/>
                    </a:cubicBezTo>
                    <a:cubicBezTo>
                      <a:pt x="46" y="104"/>
                      <a:pt x="41" y="105"/>
                      <a:pt x="35" y="105"/>
                    </a:cubicBezTo>
                    <a:cubicBezTo>
                      <a:pt x="29" y="105"/>
                      <a:pt x="24" y="104"/>
                      <a:pt x="21" y="101"/>
                    </a:cubicBezTo>
                    <a:cubicBezTo>
                      <a:pt x="18" y="99"/>
                      <a:pt x="17" y="96"/>
                      <a:pt x="16" y="92"/>
                    </a:cubicBezTo>
                    <a:cubicBezTo>
                      <a:pt x="3" y="90"/>
                      <a:pt x="3" y="90"/>
                      <a:pt x="3" y="90"/>
                    </a:cubicBezTo>
                    <a:cubicBezTo>
                      <a:pt x="2" y="99"/>
                      <a:pt x="5" y="105"/>
                      <a:pt x="11" y="110"/>
                    </a:cubicBezTo>
                    <a:cubicBezTo>
                      <a:pt x="17" y="114"/>
                      <a:pt x="25" y="116"/>
                      <a:pt x="35" y="116"/>
                    </a:cubicBezTo>
                    <a:cubicBezTo>
                      <a:pt x="43" y="116"/>
                      <a:pt x="50" y="115"/>
                      <a:pt x="55" y="112"/>
                    </a:cubicBezTo>
                    <a:cubicBezTo>
                      <a:pt x="61" y="109"/>
                      <a:pt x="65" y="104"/>
                      <a:pt x="68" y="99"/>
                    </a:cubicBezTo>
                    <a:cubicBezTo>
                      <a:pt x="70" y="94"/>
                      <a:pt x="72" y="85"/>
                      <a:pt x="72" y="72"/>
                    </a:cubicBezTo>
                    <a:cubicBezTo>
                      <a:pt x="72" y="2"/>
                      <a:pt x="72" y="2"/>
                      <a:pt x="72" y="2"/>
                    </a:cubicBezTo>
                    <a:lnTo>
                      <a:pt x="59" y="2"/>
                    </a:lnTo>
                    <a:close/>
                    <a:moveTo>
                      <a:pt x="52" y="65"/>
                    </a:moveTo>
                    <a:cubicBezTo>
                      <a:pt x="48" y="69"/>
                      <a:pt x="43" y="72"/>
                      <a:pt x="36" y="72"/>
                    </a:cubicBezTo>
                    <a:cubicBezTo>
                      <a:pt x="30" y="72"/>
                      <a:pt x="25" y="69"/>
                      <a:pt x="20" y="65"/>
                    </a:cubicBezTo>
                    <a:cubicBezTo>
                      <a:pt x="16" y="60"/>
                      <a:pt x="14" y="52"/>
                      <a:pt x="14" y="41"/>
                    </a:cubicBezTo>
                    <a:cubicBezTo>
                      <a:pt x="14" y="31"/>
                      <a:pt x="16" y="24"/>
                      <a:pt x="20" y="19"/>
                    </a:cubicBezTo>
                    <a:cubicBezTo>
                      <a:pt x="25" y="14"/>
                      <a:pt x="30" y="12"/>
                      <a:pt x="36" y="12"/>
                    </a:cubicBezTo>
                    <a:cubicBezTo>
                      <a:pt x="42" y="12"/>
                      <a:pt x="48" y="14"/>
                      <a:pt x="52" y="19"/>
                    </a:cubicBezTo>
                    <a:cubicBezTo>
                      <a:pt x="56" y="24"/>
                      <a:pt x="59" y="32"/>
                      <a:pt x="59" y="42"/>
                    </a:cubicBezTo>
                    <a:cubicBezTo>
                      <a:pt x="59" y="52"/>
                      <a:pt x="57" y="60"/>
                      <a:pt x="52" y="6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7" name="î$1ïḍè">
                <a:extLst>
                  <a:ext uri="{FF2B5EF4-FFF2-40B4-BE49-F238E27FC236}">
                    <a16:creationId xmlns:a16="http://schemas.microsoft.com/office/drawing/2014/main" id="{0851D24E-19B1-4490-A9BB-21B838F34441}"/>
                  </a:ext>
                </a:extLst>
              </p:cNvPr>
              <p:cNvSpPr/>
              <p:nvPr/>
            </p:nvSpPr>
            <p:spPr bwMode="auto">
              <a:xfrm>
                <a:off x="5231066" y="5675903"/>
                <a:ext cx="161925" cy="211138"/>
              </a:xfrm>
              <a:custGeom>
                <a:avLst/>
                <a:gdLst>
                  <a:gd name="T0" fmla="*/ 73 w 88"/>
                  <a:gd name="T1" fmla="*/ 65 h 114"/>
                  <a:gd name="T2" fmla="*/ 66 w 88"/>
                  <a:gd name="T3" fmla="*/ 93 h 114"/>
                  <a:gd name="T4" fmla="*/ 43 w 88"/>
                  <a:gd name="T5" fmla="*/ 101 h 114"/>
                  <a:gd name="T6" fmla="*/ 27 w 88"/>
                  <a:gd name="T7" fmla="*/ 97 h 114"/>
                  <a:gd name="T8" fmla="*/ 17 w 88"/>
                  <a:gd name="T9" fmla="*/ 86 h 114"/>
                  <a:gd name="T10" fmla="*/ 15 w 88"/>
                  <a:gd name="T11" fmla="*/ 65 h 114"/>
                  <a:gd name="T12" fmla="*/ 15 w 88"/>
                  <a:gd name="T13" fmla="*/ 0 h 114"/>
                  <a:gd name="T14" fmla="*/ 0 w 88"/>
                  <a:gd name="T15" fmla="*/ 0 h 114"/>
                  <a:gd name="T16" fmla="*/ 0 w 88"/>
                  <a:gd name="T17" fmla="*/ 65 h 114"/>
                  <a:gd name="T18" fmla="*/ 4 w 88"/>
                  <a:gd name="T19" fmla="*/ 93 h 114"/>
                  <a:gd name="T20" fmla="*/ 18 w 88"/>
                  <a:gd name="T21" fmla="*/ 109 h 114"/>
                  <a:gd name="T22" fmla="*/ 44 w 88"/>
                  <a:gd name="T23" fmla="*/ 114 h 114"/>
                  <a:gd name="T24" fmla="*/ 70 w 88"/>
                  <a:gd name="T25" fmla="*/ 108 h 114"/>
                  <a:gd name="T26" fmla="*/ 84 w 88"/>
                  <a:gd name="T27" fmla="*/ 92 h 114"/>
                  <a:gd name="T28" fmla="*/ 88 w 88"/>
                  <a:gd name="T29" fmla="*/ 65 h 114"/>
                  <a:gd name="T30" fmla="*/ 88 w 88"/>
                  <a:gd name="T31" fmla="*/ 0 h 114"/>
                  <a:gd name="T32" fmla="*/ 73 w 88"/>
                  <a:gd name="T33" fmla="*/ 0 h 114"/>
                  <a:gd name="T34" fmla="*/ 73 w 88"/>
                  <a:gd name="T35" fmla="*/ 65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88" h="114">
                    <a:moveTo>
                      <a:pt x="73" y="65"/>
                    </a:moveTo>
                    <a:cubicBezTo>
                      <a:pt x="73" y="79"/>
                      <a:pt x="71" y="88"/>
                      <a:pt x="66" y="93"/>
                    </a:cubicBezTo>
                    <a:cubicBezTo>
                      <a:pt x="62" y="98"/>
                      <a:pt x="54" y="101"/>
                      <a:pt x="43" y="101"/>
                    </a:cubicBezTo>
                    <a:cubicBezTo>
                      <a:pt x="37" y="101"/>
                      <a:pt x="31" y="100"/>
                      <a:pt x="27" y="97"/>
                    </a:cubicBezTo>
                    <a:cubicBezTo>
                      <a:pt x="22" y="95"/>
                      <a:pt x="19" y="91"/>
                      <a:pt x="17" y="86"/>
                    </a:cubicBezTo>
                    <a:cubicBezTo>
                      <a:pt x="16" y="82"/>
                      <a:pt x="15" y="75"/>
                      <a:pt x="15" y="65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65"/>
                      <a:pt x="0" y="65"/>
                      <a:pt x="0" y="65"/>
                    </a:cubicBezTo>
                    <a:cubicBezTo>
                      <a:pt x="0" y="77"/>
                      <a:pt x="1" y="86"/>
                      <a:pt x="4" y="93"/>
                    </a:cubicBezTo>
                    <a:cubicBezTo>
                      <a:pt x="7" y="100"/>
                      <a:pt x="12" y="105"/>
                      <a:pt x="18" y="109"/>
                    </a:cubicBezTo>
                    <a:cubicBezTo>
                      <a:pt x="25" y="112"/>
                      <a:pt x="34" y="114"/>
                      <a:pt x="44" y="114"/>
                    </a:cubicBezTo>
                    <a:cubicBezTo>
                      <a:pt x="55" y="114"/>
                      <a:pt x="64" y="112"/>
                      <a:pt x="70" y="108"/>
                    </a:cubicBezTo>
                    <a:cubicBezTo>
                      <a:pt x="77" y="104"/>
                      <a:pt x="82" y="98"/>
                      <a:pt x="84" y="92"/>
                    </a:cubicBezTo>
                    <a:cubicBezTo>
                      <a:pt x="87" y="85"/>
                      <a:pt x="88" y="76"/>
                      <a:pt x="88" y="65"/>
                    </a:cubicBezTo>
                    <a:cubicBezTo>
                      <a:pt x="88" y="0"/>
                      <a:pt x="88" y="0"/>
                      <a:pt x="88" y="0"/>
                    </a:cubicBezTo>
                    <a:cubicBezTo>
                      <a:pt x="73" y="0"/>
                      <a:pt x="73" y="0"/>
                      <a:pt x="73" y="0"/>
                    </a:cubicBezTo>
                    <a:lnTo>
                      <a:pt x="73" y="6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8" name="ïṡļîḑê">
                <a:extLst>
                  <a:ext uri="{FF2B5EF4-FFF2-40B4-BE49-F238E27FC236}">
                    <a16:creationId xmlns:a16="http://schemas.microsoft.com/office/drawing/2014/main" id="{8D3A039B-76F2-4549-9245-962A74FDF138}"/>
                  </a:ext>
                </a:extLst>
              </p:cNvPr>
              <p:cNvSpPr/>
              <p:nvPr/>
            </p:nvSpPr>
            <p:spPr bwMode="auto">
              <a:xfrm>
                <a:off x="5435853" y="5729878"/>
                <a:ext cx="120650" cy="152400"/>
              </a:xfrm>
              <a:custGeom>
                <a:avLst/>
                <a:gdLst>
                  <a:gd name="T0" fmla="*/ 61 w 66"/>
                  <a:gd name="T1" fmla="*/ 10 h 83"/>
                  <a:gd name="T2" fmla="*/ 52 w 66"/>
                  <a:gd name="T3" fmla="*/ 3 h 83"/>
                  <a:gd name="T4" fmla="*/ 38 w 66"/>
                  <a:gd name="T5" fmla="*/ 0 h 83"/>
                  <a:gd name="T6" fmla="*/ 12 w 66"/>
                  <a:gd name="T7" fmla="*/ 14 h 83"/>
                  <a:gd name="T8" fmla="*/ 12 w 66"/>
                  <a:gd name="T9" fmla="*/ 2 h 83"/>
                  <a:gd name="T10" fmla="*/ 0 w 66"/>
                  <a:gd name="T11" fmla="*/ 2 h 83"/>
                  <a:gd name="T12" fmla="*/ 0 w 66"/>
                  <a:gd name="T13" fmla="*/ 83 h 83"/>
                  <a:gd name="T14" fmla="*/ 14 w 66"/>
                  <a:gd name="T15" fmla="*/ 83 h 83"/>
                  <a:gd name="T16" fmla="*/ 14 w 66"/>
                  <a:gd name="T17" fmla="*/ 39 h 83"/>
                  <a:gd name="T18" fmla="*/ 20 w 66"/>
                  <a:gd name="T19" fmla="*/ 18 h 83"/>
                  <a:gd name="T20" fmla="*/ 35 w 66"/>
                  <a:gd name="T21" fmla="*/ 12 h 83"/>
                  <a:gd name="T22" fmla="*/ 45 w 66"/>
                  <a:gd name="T23" fmla="*/ 15 h 83"/>
                  <a:gd name="T24" fmla="*/ 51 w 66"/>
                  <a:gd name="T25" fmla="*/ 21 h 83"/>
                  <a:gd name="T26" fmla="*/ 52 w 66"/>
                  <a:gd name="T27" fmla="*/ 34 h 83"/>
                  <a:gd name="T28" fmla="*/ 52 w 66"/>
                  <a:gd name="T29" fmla="*/ 83 h 83"/>
                  <a:gd name="T30" fmla="*/ 66 w 66"/>
                  <a:gd name="T31" fmla="*/ 83 h 83"/>
                  <a:gd name="T32" fmla="*/ 66 w 66"/>
                  <a:gd name="T33" fmla="*/ 33 h 83"/>
                  <a:gd name="T34" fmla="*/ 65 w 66"/>
                  <a:gd name="T35" fmla="*/ 20 h 83"/>
                  <a:gd name="T36" fmla="*/ 61 w 66"/>
                  <a:gd name="T37" fmla="*/ 10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66" h="83">
                    <a:moveTo>
                      <a:pt x="61" y="10"/>
                    </a:moveTo>
                    <a:cubicBezTo>
                      <a:pt x="59" y="7"/>
                      <a:pt x="56" y="5"/>
                      <a:pt x="52" y="3"/>
                    </a:cubicBezTo>
                    <a:cubicBezTo>
                      <a:pt x="48" y="1"/>
                      <a:pt x="43" y="0"/>
                      <a:pt x="38" y="0"/>
                    </a:cubicBezTo>
                    <a:cubicBezTo>
                      <a:pt x="27" y="0"/>
                      <a:pt x="18" y="5"/>
                      <a:pt x="12" y="14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83"/>
                      <a:pt x="0" y="83"/>
                      <a:pt x="0" y="83"/>
                    </a:cubicBezTo>
                    <a:cubicBezTo>
                      <a:pt x="14" y="83"/>
                      <a:pt x="14" y="83"/>
                      <a:pt x="14" y="83"/>
                    </a:cubicBezTo>
                    <a:cubicBezTo>
                      <a:pt x="14" y="39"/>
                      <a:pt x="14" y="39"/>
                      <a:pt x="14" y="39"/>
                    </a:cubicBezTo>
                    <a:cubicBezTo>
                      <a:pt x="14" y="29"/>
                      <a:pt x="16" y="21"/>
                      <a:pt x="20" y="18"/>
                    </a:cubicBezTo>
                    <a:cubicBezTo>
                      <a:pt x="25" y="14"/>
                      <a:pt x="30" y="12"/>
                      <a:pt x="35" y="12"/>
                    </a:cubicBezTo>
                    <a:cubicBezTo>
                      <a:pt x="39" y="12"/>
                      <a:pt x="42" y="13"/>
                      <a:pt x="45" y="15"/>
                    </a:cubicBezTo>
                    <a:cubicBezTo>
                      <a:pt x="48" y="16"/>
                      <a:pt x="50" y="19"/>
                      <a:pt x="51" y="21"/>
                    </a:cubicBezTo>
                    <a:cubicBezTo>
                      <a:pt x="52" y="24"/>
                      <a:pt x="52" y="28"/>
                      <a:pt x="52" y="34"/>
                    </a:cubicBezTo>
                    <a:cubicBezTo>
                      <a:pt x="52" y="83"/>
                      <a:pt x="52" y="83"/>
                      <a:pt x="52" y="83"/>
                    </a:cubicBezTo>
                    <a:cubicBezTo>
                      <a:pt x="66" y="83"/>
                      <a:pt x="66" y="83"/>
                      <a:pt x="66" y="83"/>
                    </a:cubicBezTo>
                    <a:cubicBezTo>
                      <a:pt x="66" y="33"/>
                      <a:pt x="66" y="33"/>
                      <a:pt x="66" y="33"/>
                    </a:cubicBezTo>
                    <a:cubicBezTo>
                      <a:pt x="66" y="27"/>
                      <a:pt x="66" y="23"/>
                      <a:pt x="65" y="20"/>
                    </a:cubicBezTo>
                    <a:cubicBezTo>
                      <a:pt x="65" y="16"/>
                      <a:pt x="63" y="13"/>
                      <a:pt x="61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  <p:sp>
        <p:nvSpPr>
          <p:cNvPr id="128" name="矩形 127">
            <a:extLst>
              <a:ext uri="{FF2B5EF4-FFF2-40B4-BE49-F238E27FC236}">
                <a16:creationId xmlns:a16="http://schemas.microsoft.com/office/drawing/2014/main" id="{BAAA0B67-0E99-4DB0-8C0F-D3758C6E4045}"/>
              </a:ext>
            </a:extLst>
          </p:cNvPr>
          <p:cNvSpPr/>
          <p:nvPr userDrawn="1"/>
        </p:nvSpPr>
        <p:spPr>
          <a:xfrm>
            <a:off x="12086026" y="319741"/>
            <a:ext cx="119763" cy="274912"/>
          </a:xfrm>
          <a:prstGeom prst="rect">
            <a:avLst/>
          </a:prstGeom>
          <a:gradFill flip="none" rotWithShape="1">
            <a:gsLst>
              <a:gs pos="0">
                <a:srgbClr val="187FFF">
                  <a:lumMod val="93000"/>
                </a:srgbClr>
              </a:gs>
              <a:gs pos="100000">
                <a:srgbClr val="0679E4">
                  <a:alpha val="72000"/>
                  <a:lumMod val="92000"/>
                  <a:lumOff val="8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400" b="1">
              <a:solidFill>
                <a:schemeClr val="bg1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368B4D3C-ED69-41B9-B2D2-9A5574B1B1FA}"/>
              </a:ext>
            </a:extLst>
          </p:cNvPr>
          <p:cNvSpPr/>
          <p:nvPr userDrawn="1"/>
        </p:nvSpPr>
        <p:spPr>
          <a:xfrm>
            <a:off x="315686" y="-108856"/>
            <a:ext cx="130728" cy="847024"/>
          </a:xfrm>
          <a:prstGeom prst="rect">
            <a:avLst/>
          </a:prstGeom>
          <a:gradFill flip="none" rotWithShape="1">
            <a:gsLst>
              <a:gs pos="0">
                <a:srgbClr val="187FFF">
                  <a:lumMod val="93000"/>
                </a:srgbClr>
              </a:gs>
              <a:gs pos="100000">
                <a:srgbClr val="0679E4">
                  <a:alpha val="72000"/>
                  <a:lumMod val="92000"/>
                  <a:lumOff val="8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400" b="1">
              <a:solidFill>
                <a:schemeClr val="bg1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603598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2025/7/23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86539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2025/7/23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21841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2025/7/23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58257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2025/7/23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1170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2025/7/23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44060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A-图片 14">
            <a:extLst>
              <a:ext uri="{FF2B5EF4-FFF2-40B4-BE49-F238E27FC236}">
                <a16:creationId xmlns:a16="http://schemas.microsoft.com/office/drawing/2014/main" id="{27EECF4E-CAC4-4E3A-ABB0-588B6940BC7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"/>
            <a:ext cx="12192000" cy="3429001"/>
          </a:xfrm>
          <a:custGeom>
            <a:avLst/>
            <a:gdLst>
              <a:gd name="connsiteX0" fmla="*/ 0 w 12192000"/>
              <a:gd name="connsiteY0" fmla="*/ 0 h 3429001"/>
              <a:gd name="connsiteX1" fmla="*/ 12192000 w 12192000"/>
              <a:gd name="connsiteY1" fmla="*/ 0 h 3429001"/>
              <a:gd name="connsiteX2" fmla="*/ 12192000 w 12192000"/>
              <a:gd name="connsiteY2" fmla="*/ 2925589 h 3429001"/>
              <a:gd name="connsiteX3" fmla="*/ 12119571 w 12192000"/>
              <a:gd name="connsiteY3" fmla="*/ 2939984 h 3429001"/>
              <a:gd name="connsiteX4" fmla="*/ 6096001 w 12192000"/>
              <a:gd name="connsiteY4" fmla="*/ 3429001 h 3429001"/>
              <a:gd name="connsiteX5" fmla="*/ 72430 w 12192000"/>
              <a:gd name="connsiteY5" fmla="*/ 2939984 h 3429001"/>
              <a:gd name="connsiteX6" fmla="*/ 0 w 12192000"/>
              <a:gd name="connsiteY6" fmla="*/ 2925589 h 3429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3429001">
                <a:moveTo>
                  <a:pt x="0" y="0"/>
                </a:moveTo>
                <a:lnTo>
                  <a:pt x="12192000" y="0"/>
                </a:lnTo>
                <a:lnTo>
                  <a:pt x="12192000" y="2925589"/>
                </a:lnTo>
                <a:lnTo>
                  <a:pt x="12119571" y="2939984"/>
                </a:lnTo>
                <a:cubicBezTo>
                  <a:pt x="10400109" y="3248724"/>
                  <a:pt x="8327268" y="3429001"/>
                  <a:pt x="6096001" y="3429001"/>
                </a:cubicBezTo>
                <a:cubicBezTo>
                  <a:pt x="3864735" y="3429001"/>
                  <a:pt x="1791894" y="3248724"/>
                  <a:pt x="72430" y="2939984"/>
                </a:cubicBezTo>
                <a:lnTo>
                  <a:pt x="0" y="2925589"/>
                </a:lnTo>
                <a:close/>
              </a:path>
            </a:pathLst>
          </a:custGeom>
        </p:spPr>
      </p:pic>
      <p:sp>
        <p:nvSpPr>
          <p:cNvPr id="7" name="PA-椭圆 7">
            <a:extLst>
              <a:ext uri="{FF2B5EF4-FFF2-40B4-BE49-F238E27FC236}">
                <a16:creationId xmlns:a16="http://schemas.microsoft.com/office/drawing/2014/main" id="{05825625-E8F0-4750-9899-61F410E699C6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-4677507" y="-2297723"/>
            <a:ext cx="21547015" cy="5726723"/>
          </a:xfrm>
          <a:prstGeom prst="ellipse">
            <a:avLst/>
          </a:prstGeom>
          <a:gradFill flip="none" rotWithShape="1">
            <a:gsLst>
              <a:gs pos="0">
                <a:srgbClr val="187FFF">
                  <a:lumMod val="93000"/>
                </a:srgbClr>
              </a:gs>
              <a:gs pos="100000">
                <a:srgbClr val="0679E4">
                  <a:alpha val="72000"/>
                  <a:lumMod val="92000"/>
                  <a:lumOff val="8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400" b="1" dirty="0">
              <a:solidFill>
                <a:schemeClr val="bg1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8C0CC49E-0B3C-406D-A6BC-0911365D4D0C}"/>
              </a:ext>
            </a:extLst>
          </p:cNvPr>
          <p:cNvGrpSpPr/>
          <p:nvPr userDrawn="1"/>
        </p:nvGrpSpPr>
        <p:grpSpPr>
          <a:xfrm>
            <a:off x="5775038" y="636936"/>
            <a:ext cx="641924" cy="642498"/>
            <a:chOff x="1560409" y="3222819"/>
            <a:chExt cx="1776413" cy="1778000"/>
          </a:xfrm>
        </p:grpSpPr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0A476707-2636-4290-BA3D-DEA1C3D04050}"/>
                </a:ext>
              </a:extLst>
            </p:cNvPr>
            <p:cNvGrpSpPr/>
            <p:nvPr/>
          </p:nvGrpSpPr>
          <p:grpSpPr>
            <a:xfrm>
              <a:off x="1560409" y="3222819"/>
              <a:ext cx="1776413" cy="1778000"/>
              <a:chOff x="1560409" y="2069897"/>
              <a:chExt cx="1776413" cy="1778000"/>
            </a:xfrm>
          </p:grpSpPr>
          <p:sp>
            <p:nvSpPr>
              <p:cNvPr id="68" name="îS1îḋé">
                <a:extLst>
                  <a:ext uri="{FF2B5EF4-FFF2-40B4-BE49-F238E27FC236}">
                    <a16:creationId xmlns:a16="http://schemas.microsoft.com/office/drawing/2014/main" id="{A1C5C7C8-F78D-4A1F-8AFD-5D8DB4157A32}"/>
                  </a:ext>
                </a:extLst>
              </p:cNvPr>
              <p:cNvSpPr/>
              <p:nvPr/>
            </p:nvSpPr>
            <p:spPr bwMode="auto">
              <a:xfrm>
                <a:off x="1560409" y="2069897"/>
                <a:ext cx="1776413" cy="1778000"/>
              </a:xfrm>
              <a:prstGeom prst="ellipse">
                <a:avLst/>
              </a:prstGeom>
              <a:noFill/>
              <a:ln w="158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9" name="îṣḷïďé">
                <a:extLst>
                  <a:ext uri="{FF2B5EF4-FFF2-40B4-BE49-F238E27FC236}">
                    <a16:creationId xmlns:a16="http://schemas.microsoft.com/office/drawing/2014/main" id="{F31CA048-6ACD-42B3-84CE-044808C085E5}"/>
                  </a:ext>
                </a:extLst>
              </p:cNvPr>
              <p:cNvSpPr/>
              <p:nvPr/>
            </p:nvSpPr>
            <p:spPr bwMode="auto">
              <a:xfrm>
                <a:off x="1779484" y="2288972"/>
                <a:ext cx="1336675" cy="1338263"/>
              </a:xfrm>
              <a:prstGeom prst="ellipse">
                <a:avLst/>
              </a:prstGeom>
              <a:noFill/>
              <a:ln w="952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06B89AC6-31E2-4FF1-9F6E-2897162A0C7B}"/>
                </a:ext>
              </a:extLst>
            </p:cNvPr>
            <p:cNvGrpSpPr/>
            <p:nvPr/>
          </p:nvGrpSpPr>
          <p:grpSpPr>
            <a:xfrm>
              <a:off x="1642165" y="3280763"/>
              <a:ext cx="1612900" cy="1662113"/>
              <a:chOff x="1641372" y="4491628"/>
              <a:chExt cx="1612900" cy="1662113"/>
            </a:xfrm>
            <a:solidFill>
              <a:schemeClr val="bg1"/>
            </a:solidFill>
          </p:grpSpPr>
          <p:sp>
            <p:nvSpPr>
              <p:cNvPr id="11" name="ïś1íďê">
                <a:extLst>
                  <a:ext uri="{FF2B5EF4-FFF2-40B4-BE49-F238E27FC236}">
                    <a16:creationId xmlns:a16="http://schemas.microsoft.com/office/drawing/2014/main" id="{5CF34E0E-7DA0-4CF4-AC10-5AE0A816824B}"/>
                  </a:ext>
                </a:extLst>
              </p:cNvPr>
              <p:cNvSpPr/>
              <p:nvPr/>
            </p:nvSpPr>
            <p:spPr bwMode="auto">
              <a:xfrm>
                <a:off x="2889147" y="4701178"/>
                <a:ext cx="153988" cy="138113"/>
              </a:xfrm>
              <a:custGeom>
                <a:avLst/>
                <a:gdLst>
                  <a:gd name="T0" fmla="*/ 62 w 83"/>
                  <a:gd name="T1" fmla="*/ 8 h 75"/>
                  <a:gd name="T2" fmla="*/ 53 w 83"/>
                  <a:gd name="T3" fmla="*/ 10 h 75"/>
                  <a:gd name="T4" fmla="*/ 57 w 83"/>
                  <a:gd name="T5" fmla="*/ 0 h 75"/>
                  <a:gd name="T6" fmla="*/ 44 w 83"/>
                  <a:gd name="T7" fmla="*/ 21 h 75"/>
                  <a:gd name="T8" fmla="*/ 58 w 83"/>
                  <a:gd name="T9" fmla="*/ 11 h 75"/>
                  <a:gd name="T10" fmla="*/ 54 w 83"/>
                  <a:gd name="T11" fmla="*/ 18 h 75"/>
                  <a:gd name="T12" fmla="*/ 28 w 83"/>
                  <a:gd name="T13" fmla="*/ 18 h 75"/>
                  <a:gd name="T14" fmla="*/ 19 w 83"/>
                  <a:gd name="T15" fmla="*/ 17 h 75"/>
                  <a:gd name="T16" fmla="*/ 25 w 83"/>
                  <a:gd name="T17" fmla="*/ 12 h 75"/>
                  <a:gd name="T18" fmla="*/ 1 w 83"/>
                  <a:gd name="T19" fmla="*/ 30 h 75"/>
                  <a:gd name="T20" fmla="*/ 13 w 83"/>
                  <a:gd name="T21" fmla="*/ 24 h 75"/>
                  <a:gd name="T22" fmla="*/ 36 w 83"/>
                  <a:gd name="T23" fmla="*/ 28 h 75"/>
                  <a:gd name="T24" fmla="*/ 22 w 83"/>
                  <a:gd name="T25" fmla="*/ 35 h 75"/>
                  <a:gd name="T26" fmla="*/ 45 w 83"/>
                  <a:gd name="T27" fmla="*/ 41 h 75"/>
                  <a:gd name="T28" fmla="*/ 42 w 83"/>
                  <a:gd name="T29" fmla="*/ 41 h 75"/>
                  <a:gd name="T30" fmla="*/ 35 w 83"/>
                  <a:gd name="T31" fmla="*/ 40 h 75"/>
                  <a:gd name="T32" fmla="*/ 37 w 83"/>
                  <a:gd name="T33" fmla="*/ 45 h 75"/>
                  <a:gd name="T34" fmla="*/ 12 w 83"/>
                  <a:gd name="T35" fmla="*/ 34 h 75"/>
                  <a:gd name="T36" fmla="*/ 9 w 83"/>
                  <a:gd name="T37" fmla="*/ 35 h 75"/>
                  <a:gd name="T38" fmla="*/ 20 w 83"/>
                  <a:gd name="T39" fmla="*/ 64 h 75"/>
                  <a:gd name="T40" fmla="*/ 0 w 83"/>
                  <a:gd name="T41" fmla="*/ 57 h 75"/>
                  <a:gd name="T42" fmla="*/ 35 w 83"/>
                  <a:gd name="T43" fmla="*/ 58 h 75"/>
                  <a:gd name="T44" fmla="*/ 46 w 83"/>
                  <a:gd name="T45" fmla="*/ 57 h 75"/>
                  <a:gd name="T46" fmla="*/ 42 w 83"/>
                  <a:gd name="T47" fmla="*/ 48 h 75"/>
                  <a:gd name="T48" fmla="*/ 62 w 83"/>
                  <a:gd name="T49" fmla="*/ 57 h 75"/>
                  <a:gd name="T50" fmla="*/ 61 w 83"/>
                  <a:gd name="T51" fmla="*/ 35 h 75"/>
                  <a:gd name="T52" fmla="*/ 62 w 83"/>
                  <a:gd name="T53" fmla="*/ 34 h 75"/>
                  <a:gd name="T54" fmla="*/ 66 w 83"/>
                  <a:gd name="T55" fmla="*/ 16 h 75"/>
                  <a:gd name="T56" fmla="*/ 63 w 83"/>
                  <a:gd name="T57" fmla="*/ 44 h 75"/>
                  <a:gd name="T58" fmla="*/ 54 w 83"/>
                  <a:gd name="T59" fmla="*/ 32 h 75"/>
                  <a:gd name="T60" fmla="*/ 60 w 83"/>
                  <a:gd name="T61" fmla="*/ 27 h 75"/>
                  <a:gd name="T62" fmla="*/ 67 w 83"/>
                  <a:gd name="T63" fmla="*/ 18 h 75"/>
                  <a:gd name="T64" fmla="*/ 77 w 83"/>
                  <a:gd name="T65" fmla="*/ 23 h 75"/>
                  <a:gd name="T66" fmla="*/ 60 w 83"/>
                  <a:gd name="T67" fmla="*/ 27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83" h="75">
                    <a:moveTo>
                      <a:pt x="66" y="16"/>
                    </a:moveTo>
                    <a:cubicBezTo>
                      <a:pt x="65" y="13"/>
                      <a:pt x="63" y="11"/>
                      <a:pt x="62" y="8"/>
                    </a:cubicBezTo>
                    <a:cubicBezTo>
                      <a:pt x="59" y="9"/>
                      <a:pt x="57" y="9"/>
                      <a:pt x="54" y="10"/>
                    </a:cubicBezTo>
                    <a:cubicBezTo>
                      <a:pt x="54" y="10"/>
                      <a:pt x="53" y="10"/>
                      <a:pt x="53" y="10"/>
                    </a:cubicBezTo>
                    <a:cubicBezTo>
                      <a:pt x="54" y="7"/>
                      <a:pt x="57" y="6"/>
                      <a:pt x="59" y="3"/>
                    </a:cubicBezTo>
                    <a:cubicBezTo>
                      <a:pt x="58" y="2"/>
                      <a:pt x="58" y="1"/>
                      <a:pt x="57" y="0"/>
                    </a:cubicBezTo>
                    <a:cubicBezTo>
                      <a:pt x="48" y="1"/>
                      <a:pt x="37" y="9"/>
                      <a:pt x="42" y="19"/>
                    </a:cubicBezTo>
                    <a:cubicBezTo>
                      <a:pt x="42" y="19"/>
                      <a:pt x="43" y="20"/>
                      <a:pt x="44" y="21"/>
                    </a:cubicBezTo>
                    <a:cubicBezTo>
                      <a:pt x="47" y="19"/>
                      <a:pt x="48" y="15"/>
                      <a:pt x="51" y="14"/>
                    </a:cubicBezTo>
                    <a:cubicBezTo>
                      <a:pt x="53" y="13"/>
                      <a:pt x="55" y="13"/>
                      <a:pt x="58" y="11"/>
                    </a:cubicBezTo>
                    <a:cubicBezTo>
                      <a:pt x="58" y="11"/>
                      <a:pt x="59" y="11"/>
                      <a:pt x="59" y="11"/>
                    </a:cubicBezTo>
                    <a:cubicBezTo>
                      <a:pt x="57" y="14"/>
                      <a:pt x="56" y="16"/>
                      <a:pt x="54" y="18"/>
                    </a:cubicBezTo>
                    <a:cubicBezTo>
                      <a:pt x="54" y="21"/>
                      <a:pt x="55" y="24"/>
                      <a:pt x="54" y="27"/>
                    </a:cubicBezTo>
                    <a:cubicBezTo>
                      <a:pt x="54" y="27"/>
                      <a:pt x="30" y="18"/>
                      <a:pt x="28" y="18"/>
                    </a:cubicBezTo>
                    <a:cubicBezTo>
                      <a:pt x="25" y="17"/>
                      <a:pt x="22" y="17"/>
                      <a:pt x="20" y="17"/>
                    </a:cubicBezTo>
                    <a:cubicBezTo>
                      <a:pt x="19" y="17"/>
                      <a:pt x="19" y="17"/>
                      <a:pt x="19" y="17"/>
                    </a:cubicBezTo>
                    <a:cubicBezTo>
                      <a:pt x="22" y="15"/>
                      <a:pt x="23" y="15"/>
                      <a:pt x="25" y="13"/>
                    </a:cubicBezTo>
                    <a:cubicBezTo>
                      <a:pt x="25" y="12"/>
                      <a:pt x="25" y="12"/>
                      <a:pt x="25" y="12"/>
                    </a:cubicBezTo>
                    <a:cubicBezTo>
                      <a:pt x="18" y="12"/>
                      <a:pt x="11" y="16"/>
                      <a:pt x="4" y="18"/>
                    </a:cubicBezTo>
                    <a:cubicBezTo>
                      <a:pt x="0" y="22"/>
                      <a:pt x="0" y="25"/>
                      <a:pt x="1" y="30"/>
                    </a:cubicBezTo>
                    <a:cubicBezTo>
                      <a:pt x="3" y="31"/>
                      <a:pt x="3" y="31"/>
                      <a:pt x="3" y="31"/>
                    </a:cubicBezTo>
                    <a:cubicBezTo>
                      <a:pt x="6" y="29"/>
                      <a:pt x="9" y="26"/>
                      <a:pt x="13" y="24"/>
                    </a:cubicBezTo>
                    <a:cubicBezTo>
                      <a:pt x="19" y="20"/>
                      <a:pt x="30" y="22"/>
                      <a:pt x="37" y="27"/>
                    </a:cubicBezTo>
                    <a:cubicBezTo>
                      <a:pt x="37" y="28"/>
                      <a:pt x="36" y="28"/>
                      <a:pt x="36" y="28"/>
                    </a:cubicBezTo>
                    <a:cubicBezTo>
                      <a:pt x="31" y="29"/>
                      <a:pt x="28" y="28"/>
                      <a:pt x="22" y="32"/>
                    </a:cubicBezTo>
                    <a:cubicBezTo>
                      <a:pt x="22" y="33"/>
                      <a:pt x="22" y="34"/>
                      <a:pt x="22" y="35"/>
                    </a:cubicBezTo>
                    <a:cubicBezTo>
                      <a:pt x="22" y="37"/>
                      <a:pt x="22" y="37"/>
                      <a:pt x="24" y="39"/>
                    </a:cubicBezTo>
                    <a:cubicBezTo>
                      <a:pt x="31" y="37"/>
                      <a:pt x="37" y="36"/>
                      <a:pt x="45" y="41"/>
                    </a:cubicBezTo>
                    <a:cubicBezTo>
                      <a:pt x="44" y="41"/>
                      <a:pt x="44" y="41"/>
                      <a:pt x="44" y="41"/>
                    </a:cubicBezTo>
                    <a:cubicBezTo>
                      <a:pt x="43" y="41"/>
                      <a:pt x="42" y="41"/>
                      <a:pt x="42" y="41"/>
                    </a:cubicBezTo>
                    <a:cubicBezTo>
                      <a:pt x="41" y="40"/>
                      <a:pt x="40" y="39"/>
                      <a:pt x="39" y="39"/>
                    </a:cubicBezTo>
                    <a:cubicBezTo>
                      <a:pt x="37" y="41"/>
                      <a:pt x="37" y="41"/>
                      <a:pt x="35" y="40"/>
                    </a:cubicBezTo>
                    <a:cubicBezTo>
                      <a:pt x="35" y="40"/>
                      <a:pt x="34" y="41"/>
                      <a:pt x="34" y="41"/>
                    </a:cubicBezTo>
                    <a:cubicBezTo>
                      <a:pt x="35" y="43"/>
                      <a:pt x="35" y="43"/>
                      <a:pt x="37" y="45"/>
                    </a:cubicBezTo>
                    <a:cubicBezTo>
                      <a:pt x="36" y="46"/>
                      <a:pt x="36" y="47"/>
                      <a:pt x="35" y="48"/>
                    </a:cubicBezTo>
                    <a:cubicBezTo>
                      <a:pt x="27" y="44"/>
                      <a:pt x="20" y="40"/>
                      <a:pt x="12" y="34"/>
                    </a:cubicBezTo>
                    <a:cubicBezTo>
                      <a:pt x="11" y="34"/>
                      <a:pt x="11" y="34"/>
                      <a:pt x="10" y="34"/>
                    </a:cubicBezTo>
                    <a:cubicBezTo>
                      <a:pt x="9" y="34"/>
                      <a:pt x="9" y="35"/>
                      <a:pt x="9" y="35"/>
                    </a:cubicBezTo>
                    <a:cubicBezTo>
                      <a:pt x="11" y="55"/>
                      <a:pt x="20" y="44"/>
                      <a:pt x="31" y="54"/>
                    </a:cubicBezTo>
                    <a:cubicBezTo>
                      <a:pt x="27" y="58"/>
                      <a:pt x="23" y="61"/>
                      <a:pt x="20" y="64"/>
                    </a:cubicBezTo>
                    <a:cubicBezTo>
                      <a:pt x="15" y="63"/>
                      <a:pt x="6" y="55"/>
                      <a:pt x="1" y="56"/>
                    </a:cubicBezTo>
                    <a:cubicBezTo>
                      <a:pt x="1" y="56"/>
                      <a:pt x="1" y="56"/>
                      <a:pt x="0" y="57"/>
                    </a:cubicBezTo>
                    <a:cubicBezTo>
                      <a:pt x="2" y="62"/>
                      <a:pt x="7" y="67"/>
                      <a:pt x="9" y="72"/>
                    </a:cubicBezTo>
                    <a:cubicBezTo>
                      <a:pt x="17" y="75"/>
                      <a:pt x="26" y="66"/>
                      <a:pt x="35" y="58"/>
                    </a:cubicBezTo>
                    <a:cubicBezTo>
                      <a:pt x="37" y="60"/>
                      <a:pt x="39" y="63"/>
                      <a:pt x="42" y="65"/>
                    </a:cubicBezTo>
                    <a:cubicBezTo>
                      <a:pt x="46" y="63"/>
                      <a:pt x="46" y="60"/>
                      <a:pt x="46" y="57"/>
                    </a:cubicBezTo>
                    <a:cubicBezTo>
                      <a:pt x="45" y="54"/>
                      <a:pt x="43" y="53"/>
                      <a:pt x="40" y="50"/>
                    </a:cubicBezTo>
                    <a:cubicBezTo>
                      <a:pt x="41" y="49"/>
                      <a:pt x="42" y="48"/>
                      <a:pt x="42" y="48"/>
                    </a:cubicBezTo>
                    <a:cubicBezTo>
                      <a:pt x="46" y="48"/>
                      <a:pt x="49" y="48"/>
                      <a:pt x="53" y="46"/>
                    </a:cubicBezTo>
                    <a:cubicBezTo>
                      <a:pt x="56" y="49"/>
                      <a:pt x="59" y="53"/>
                      <a:pt x="62" y="57"/>
                    </a:cubicBezTo>
                    <a:cubicBezTo>
                      <a:pt x="65" y="56"/>
                      <a:pt x="68" y="55"/>
                      <a:pt x="70" y="52"/>
                    </a:cubicBezTo>
                    <a:cubicBezTo>
                      <a:pt x="72" y="47"/>
                      <a:pt x="66" y="40"/>
                      <a:pt x="61" y="35"/>
                    </a:cubicBezTo>
                    <a:cubicBezTo>
                      <a:pt x="61" y="35"/>
                      <a:pt x="61" y="35"/>
                      <a:pt x="61" y="35"/>
                    </a:cubicBezTo>
                    <a:cubicBezTo>
                      <a:pt x="62" y="34"/>
                      <a:pt x="62" y="34"/>
                      <a:pt x="62" y="34"/>
                    </a:cubicBezTo>
                    <a:cubicBezTo>
                      <a:pt x="69" y="34"/>
                      <a:pt x="72" y="37"/>
                      <a:pt x="79" y="32"/>
                    </a:cubicBezTo>
                    <a:cubicBezTo>
                      <a:pt x="83" y="17"/>
                      <a:pt x="74" y="21"/>
                      <a:pt x="66" y="16"/>
                    </a:cubicBezTo>
                    <a:close/>
                    <a:moveTo>
                      <a:pt x="63" y="44"/>
                    </a:moveTo>
                    <a:cubicBezTo>
                      <a:pt x="63" y="44"/>
                      <a:pt x="63" y="44"/>
                      <a:pt x="63" y="44"/>
                    </a:cubicBezTo>
                    <a:cubicBezTo>
                      <a:pt x="55" y="42"/>
                      <a:pt x="46" y="34"/>
                      <a:pt x="38" y="32"/>
                    </a:cubicBezTo>
                    <a:cubicBezTo>
                      <a:pt x="43" y="28"/>
                      <a:pt x="48" y="31"/>
                      <a:pt x="54" y="32"/>
                    </a:cubicBezTo>
                    <a:cubicBezTo>
                      <a:pt x="57" y="36"/>
                      <a:pt x="60" y="40"/>
                      <a:pt x="63" y="44"/>
                    </a:cubicBezTo>
                    <a:close/>
                    <a:moveTo>
                      <a:pt x="60" y="27"/>
                    </a:moveTo>
                    <a:cubicBezTo>
                      <a:pt x="60" y="27"/>
                      <a:pt x="60" y="26"/>
                      <a:pt x="59" y="26"/>
                    </a:cubicBezTo>
                    <a:cubicBezTo>
                      <a:pt x="61" y="23"/>
                      <a:pt x="63" y="20"/>
                      <a:pt x="67" y="18"/>
                    </a:cubicBezTo>
                    <a:cubicBezTo>
                      <a:pt x="69" y="19"/>
                      <a:pt x="71" y="19"/>
                      <a:pt x="74" y="20"/>
                    </a:cubicBezTo>
                    <a:cubicBezTo>
                      <a:pt x="75" y="21"/>
                      <a:pt x="76" y="22"/>
                      <a:pt x="77" y="23"/>
                    </a:cubicBezTo>
                    <a:cubicBezTo>
                      <a:pt x="77" y="24"/>
                      <a:pt x="77" y="24"/>
                      <a:pt x="77" y="25"/>
                    </a:cubicBezTo>
                    <a:cubicBezTo>
                      <a:pt x="72" y="29"/>
                      <a:pt x="66" y="27"/>
                      <a:pt x="60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" name="ïṩḻîḓé">
                <a:extLst>
                  <a:ext uri="{FF2B5EF4-FFF2-40B4-BE49-F238E27FC236}">
                    <a16:creationId xmlns:a16="http://schemas.microsoft.com/office/drawing/2014/main" id="{2CC65616-8ADC-43BE-BF84-B87C3966C2CE}"/>
                  </a:ext>
                </a:extLst>
              </p:cNvPr>
              <p:cNvSpPr/>
              <p:nvPr/>
            </p:nvSpPr>
            <p:spPr bwMode="auto">
              <a:xfrm>
                <a:off x="2728809" y="4582115"/>
                <a:ext cx="101600" cy="147638"/>
              </a:xfrm>
              <a:custGeom>
                <a:avLst/>
                <a:gdLst>
                  <a:gd name="T0" fmla="*/ 47 w 55"/>
                  <a:gd name="T1" fmla="*/ 0 h 80"/>
                  <a:gd name="T2" fmla="*/ 49 w 55"/>
                  <a:gd name="T3" fmla="*/ 20 h 80"/>
                  <a:gd name="T4" fmla="*/ 51 w 55"/>
                  <a:gd name="T5" fmla="*/ 34 h 80"/>
                  <a:gd name="T6" fmla="*/ 28 w 55"/>
                  <a:gd name="T7" fmla="*/ 38 h 80"/>
                  <a:gd name="T8" fmla="*/ 41 w 55"/>
                  <a:gd name="T9" fmla="*/ 68 h 80"/>
                  <a:gd name="T10" fmla="*/ 25 w 55"/>
                  <a:gd name="T11" fmla="*/ 74 h 80"/>
                  <a:gd name="T12" fmla="*/ 26 w 55"/>
                  <a:gd name="T13" fmla="*/ 39 h 80"/>
                  <a:gd name="T14" fmla="*/ 23 w 55"/>
                  <a:gd name="T15" fmla="*/ 40 h 80"/>
                  <a:gd name="T16" fmla="*/ 7 w 55"/>
                  <a:gd name="T17" fmla="*/ 54 h 80"/>
                  <a:gd name="T18" fmla="*/ 0 w 55"/>
                  <a:gd name="T19" fmla="*/ 43 h 80"/>
                  <a:gd name="T20" fmla="*/ 14 w 55"/>
                  <a:gd name="T21" fmla="*/ 28 h 80"/>
                  <a:gd name="T22" fmla="*/ 6 w 55"/>
                  <a:gd name="T23" fmla="*/ 15 h 80"/>
                  <a:gd name="T24" fmla="*/ 7 w 55"/>
                  <a:gd name="T25" fmla="*/ 15 h 80"/>
                  <a:gd name="T26" fmla="*/ 26 w 55"/>
                  <a:gd name="T27" fmla="*/ 18 h 80"/>
                  <a:gd name="T28" fmla="*/ 47 w 55"/>
                  <a:gd name="T29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5" h="80">
                    <a:moveTo>
                      <a:pt x="47" y="0"/>
                    </a:moveTo>
                    <a:cubicBezTo>
                      <a:pt x="55" y="7"/>
                      <a:pt x="49" y="11"/>
                      <a:pt x="49" y="20"/>
                    </a:cubicBezTo>
                    <a:cubicBezTo>
                      <a:pt x="49" y="25"/>
                      <a:pt x="55" y="25"/>
                      <a:pt x="51" y="34"/>
                    </a:cubicBezTo>
                    <a:cubicBezTo>
                      <a:pt x="44" y="37"/>
                      <a:pt x="34" y="32"/>
                      <a:pt x="28" y="38"/>
                    </a:cubicBezTo>
                    <a:cubicBezTo>
                      <a:pt x="38" y="44"/>
                      <a:pt x="45" y="59"/>
                      <a:pt x="41" y="68"/>
                    </a:cubicBezTo>
                    <a:cubicBezTo>
                      <a:pt x="39" y="74"/>
                      <a:pt x="28" y="80"/>
                      <a:pt x="25" y="74"/>
                    </a:cubicBezTo>
                    <a:cubicBezTo>
                      <a:pt x="19" y="62"/>
                      <a:pt x="39" y="55"/>
                      <a:pt x="26" y="39"/>
                    </a:cubicBezTo>
                    <a:cubicBezTo>
                      <a:pt x="25" y="39"/>
                      <a:pt x="25" y="39"/>
                      <a:pt x="23" y="40"/>
                    </a:cubicBezTo>
                    <a:cubicBezTo>
                      <a:pt x="17" y="44"/>
                      <a:pt x="14" y="52"/>
                      <a:pt x="7" y="54"/>
                    </a:cubicBezTo>
                    <a:cubicBezTo>
                      <a:pt x="2" y="51"/>
                      <a:pt x="2" y="48"/>
                      <a:pt x="0" y="43"/>
                    </a:cubicBezTo>
                    <a:cubicBezTo>
                      <a:pt x="3" y="39"/>
                      <a:pt x="14" y="30"/>
                      <a:pt x="14" y="28"/>
                    </a:cubicBezTo>
                    <a:cubicBezTo>
                      <a:pt x="14" y="25"/>
                      <a:pt x="7" y="19"/>
                      <a:pt x="6" y="15"/>
                    </a:cubicBezTo>
                    <a:cubicBezTo>
                      <a:pt x="6" y="15"/>
                      <a:pt x="7" y="15"/>
                      <a:pt x="7" y="15"/>
                    </a:cubicBezTo>
                    <a:cubicBezTo>
                      <a:pt x="13" y="15"/>
                      <a:pt x="20" y="18"/>
                      <a:pt x="26" y="18"/>
                    </a:cubicBezTo>
                    <a:cubicBezTo>
                      <a:pt x="34" y="17"/>
                      <a:pt x="41" y="5"/>
                      <a:pt x="4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" name="išḷïḓe">
                <a:extLst>
                  <a:ext uri="{FF2B5EF4-FFF2-40B4-BE49-F238E27FC236}">
                    <a16:creationId xmlns:a16="http://schemas.microsoft.com/office/drawing/2014/main" id="{6C2321AF-9470-44E4-8EB2-576BAE917798}"/>
                  </a:ext>
                </a:extLst>
              </p:cNvPr>
              <p:cNvSpPr/>
              <p:nvPr/>
            </p:nvSpPr>
            <p:spPr bwMode="auto">
              <a:xfrm>
                <a:off x="2490684" y="4510678"/>
                <a:ext cx="144463" cy="160338"/>
              </a:xfrm>
              <a:custGeom>
                <a:avLst/>
                <a:gdLst>
                  <a:gd name="T0" fmla="*/ 55 w 78"/>
                  <a:gd name="T1" fmla="*/ 64 h 87"/>
                  <a:gd name="T2" fmla="*/ 62 w 78"/>
                  <a:gd name="T3" fmla="*/ 50 h 87"/>
                  <a:gd name="T4" fmla="*/ 54 w 78"/>
                  <a:gd name="T5" fmla="*/ 43 h 87"/>
                  <a:gd name="T6" fmla="*/ 69 w 78"/>
                  <a:gd name="T7" fmla="*/ 29 h 87"/>
                  <a:gd name="T8" fmla="*/ 67 w 78"/>
                  <a:gd name="T9" fmla="*/ 21 h 87"/>
                  <a:gd name="T10" fmla="*/ 70 w 78"/>
                  <a:gd name="T11" fmla="*/ 11 h 87"/>
                  <a:gd name="T12" fmla="*/ 69 w 78"/>
                  <a:gd name="T13" fmla="*/ 3 h 87"/>
                  <a:gd name="T14" fmla="*/ 64 w 78"/>
                  <a:gd name="T15" fmla="*/ 0 h 87"/>
                  <a:gd name="T16" fmla="*/ 63 w 78"/>
                  <a:gd name="T17" fmla="*/ 0 h 87"/>
                  <a:gd name="T18" fmla="*/ 63 w 78"/>
                  <a:gd name="T19" fmla="*/ 12 h 87"/>
                  <a:gd name="T20" fmla="*/ 42 w 78"/>
                  <a:gd name="T21" fmla="*/ 25 h 87"/>
                  <a:gd name="T22" fmla="*/ 42 w 78"/>
                  <a:gd name="T23" fmla="*/ 33 h 87"/>
                  <a:gd name="T24" fmla="*/ 33 w 78"/>
                  <a:gd name="T25" fmla="*/ 36 h 87"/>
                  <a:gd name="T26" fmla="*/ 39 w 78"/>
                  <a:gd name="T27" fmla="*/ 33 h 87"/>
                  <a:gd name="T28" fmla="*/ 39 w 78"/>
                  <a:gd name="T29" fmla="*/ 23 h 87"/>
                  <a:gd name="T30" fmla="*/ 36 w 78"/>
                  <a:gd name="T31" fmla="*/ 0 h 87"/>
                  <a:gd name="T32" fmla="*/ 36 w 78"/>
                  <a:gd name="T33" fmla="*/ 0 h 87"/>
                  <a:gd name="T34" fmla="*/ 36 w 78"/>
                  <a:gd name="T35" fmla="*/ 8 h 87"/>
                  <a:gd name="T36" fmla="*/ 30 w 78"/>
                  <a:gd name="T37" fmla="*/ 24 h 87"/>
                  <a:gd name="T38" fmla="*/ 1 w 78"/>
                  <a:gd name="T39" fmla="*/ 29 h 87"/>
                  <a:gd name="T40" fmla="*/ 0 w 78"/>
                  <a:gd name="T41" fmla="*/ 31 h 87"/>
                  <a:gd name="T42" fmla="*/ 18 w 78"/>
                  <a:gd name="T43" fmla="*/ 39 h 87"/>
                  <a:gd name="T44" fmla="*/ 25 w 78"/>
                  <a:gd name="T45" fmla="*/ 36 h 87"/>
                  <a:gd name="T46" fmla="*/ 25 w 78"/>
                  <a:gd name="T47" fmla="*/ 36 h 87"/>
                  <a:gd name="T48" fmla="*/ 3 w 78"/>
                  <a:gd name="T49" fmla="*/ 62 h 87"/>
                  <a:gd name="T50" fmla="*/ 5 w 78"/>
                  <a:gd name="T51" fmla="*/ 67 h 87"/>
                  <a:gd name="T52" fmla="*/ 12 w 78"/>
                  <a:gd name="T53" fmla="*/ 66 h 87"/>
                  <a:gd name="T54" fmla="*/ 22 w 78"/>
                  <a:gd name="T55" fmla="*/ 74 h 87"/>
                  <a:gd name="T56" fmla="*/ 25 w 78"/>
                  <a:gd name="T57" fmla="*/ 61 h 87"/>
                  <a:gd name="T58" fmla="*/ 30 w 78"/>
                  <a:gd name="T59" fmla="*/ 49 h 87"/>
                  <a:gd name="T60" fmla="*/ 48 w 78"/>
                  <a:gd name="T61" fmla="*/ 63 h 87"/>
                  <a:gd name="T62" fmla="*/ 24 w 78"/>
                  <a:gd name="T63" fmla="*/ 71 h 87"/>
                  <a:gd name="T64" fmla="*/ 48 w 78"/>
                  <a:gd name="T65" fmla="*/ 71 h 87"/>
                  <a:gd name="T66" fmla="*/ 51 w 78"/>
                  <a:gd name="T67" fmla="*/ 69 h 87"/>
                  <a:gd name="T68" fmla="*/ 77 w 78"/>
                  <a:gd name="T69" fmla="*/ 87 h 87"/>
                  <a:gd name="T70" fmla="*/ 78 w 78"/>
                  <a:gd name="T71" fmla="*/ 86 h 87"/>
                  <a:gd name="T72" fmla="*/ 55 w 78"/>
                  <a:gd name="T73" fmla="*/ 64 h 87"/>
                  <a:gd name="T74" fmla="*/ 15 w 78"/>
                  <a:gd name="T75" fmla="*/ 64 h 87"/>
                  <a:gd name="T76" fmla="*/ 15 w 78"/>
                  <a:gd name="T77" fmla="*/ 65 h 87"/>
                  <a:gd name="T78" fmla="*/ 11 w 78"/>
                  <a:gd name="T79" fmla="*/ 63 h 87"/>
                  <a:gd name="T80" fmla="*/ 12 w 78"/>
                  <a:gd name="T81" fmla="*/ 60 h 87"/>
                  <a:gd name="T82" fmla="*/ 15 w 78"/>
                  <a:gd name="T83" fmla="*/ 57 h 87"/>
                  <a:gd name="T84" fmla="*/ 17 w 78"/>
                  <a:gd name="T85" fmla="*/ 58 h 87"/>
                  <a:gd name="T86" fmla="*/ 15 w 78"/>
                  <a:gd name="T87" fmla="*/ 64 h 87"/>
                  <a:gd name="T88" fmla="*/ 32 w 78"/>
                  <a:gd name="T89" fmla="*/ 46 h 87"/>
                  <a:gd name="T90" fmla="*/ 44 w 78"/>
                  <a:gd name="T91" fmla="*/ 34 h 87"/>
                  <a:gd name="T92" fmla="*/ 52 w 78"/>
                  <a:gd name="T93" fmla="*/ 35 h 87"/>
                  <a:gd name="T94" fmla="*/ 46 w 78"/>
                  <a:gd name="T95" fmla="*/ 50 h 87"/>
                  <a:gd name="T96" fmla="*/ 48 w 78"/>
                  <a:gd name="T97" fmla="*/ 52 h 87"/>
                  <a:gd name="T98" fmla="*/ 56 w 78"/>
                  <a:gd name="T99" fmla="*/ 50 h 87"/>
                  <a:gd name="T100" fmla="*/ 52 w 78"/>
                  <a:gd name="T101" fmla="*/ 61 h 87"/>
                  <a:gd name="T102" fmla="*/ 32 w 78"/>
                  <a:gd name="T103" fmla="*/ 46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78" h="87">
                    <a:moveTo>
                      <a:pt x="55" y="64"/>
                    </a:moveTo>
                    <a:cubicBezTo>
                      <a:pt x="58" y="60"/>
                      <a:pt x="60" y="55"/>
                      <a:pt x="62" y="50"/>
                    </a:cubicBezTo>
                    <a:cubicBezTo>
                      <a:pt x="61" y="47"/>
                      <a:pt x="58" y="44"/>
                      <a:pt x="54" y="43"/>
                    </a:cubicBezTo>
                    <a:cubicBezTo>
                      <a:pt x="57" y="36"/>
                      <a:pt x="64" y="33"/>
                      <a:pt x="69" y="29"/>
                    </a:cubicBezTo>
                    <a:cubicBezTo>
                      <a:pt x="69" y="25"/>
                      <a:pt x="67" y="24"/>
                      <a:pt x="67" y="21"/>
                    </a:cubicBezTo>
                    <a:cubicBezTo>
                      <a:pt x="68" y="18"/>
                      <a:pt x="69" y="15"/>
                      <a:pt x="70" y="11"/>
                    </a:cubicBezTo>
                    <a:cubicBezTo>
                      <a:pt x="70" y="9"/>
                      <a:pt x="69" y="6"/>
                      <a:pt x="69" y="3"/>
                    </a:cubicBezTo>
                    <a:cubicBezTo>
                      <a:pt x="68" y="2"/>
                      <a:pt x="67" y="1"/>
                      <a:pt x="64" y="0"/>
                    </a:cubicBezTo>
                    <a:cubicBezTo>
                      <a:pt x="64" y="0"/>
                      <a:pt x="63" y="0"/>
                      <a:pt x="63" y="0"/>
                    </a:cubicBezTo>
                    <a:cubicBezTo>
                      <a:pt x="61" y="5"/>
                      <a:pt x="63" y="8"/>
                      <a:pt x="63" y="12"/>
                    </a:cubicBezTo>
                    <a:cubicBezTo>
                      <a:pt x="63" y="24"/>
                      <a:pt x="52" y="26"/>
                      <a:pt x="42" y="25"/>
                    </a:cubicBezTo>
                    <a:cubicBezTo>
                      <a:pt x="41" y="28"/>
                      <a:pt x="41" y="31"/>
                      <a:pt x="42" y="33"/>
                    </a:cubicBezTo>
                    <a:cubicBezTo>
                      <a:pt x="39" y="34"/>
                      <a:pt x="36" y="35"/>
                      <a:pt x="33" y="36"/>
                    </a:cubicBezTo>
                    <a:cubicBezTo>
                      <a:pt x="34" y="32"/>
                      <a:pt x="36" y="32"/>
                      <a:pt x="39" y="33"/>
                    </a:cubicBezTo>
                    <a:cubicBezTo>
                      <a:pt x="41" y="29"/>
                      <a:pt x="38" y="27"/>
                      <a:pt x="39" y="23"/>
                    </a:cubicBezTo>
                    <a:cubicBezTo>
                      <a:pt x="39" y="14"/>
                      <a:pt x="53" y="6"/>
                      <a:pt x="36" y="0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35" y="3"/>
                      <a:pt x="36" y="5"/>
                      <a:pt x="36" y="8"/>
                    </a:cubicBezTo>
                    <a:cubicBezTo>
                      <a:pt x="34" y="14"/>
                      <a:pt x="32" y="19"/>
                      <a:pt x="30" y="24"/>
                    </a:cubicBezTo>
                    <a:cubicBezTo>
                      <a:pt x="22" y="26"/>
                      <a:pt x="9" y="26"/>
                      <a:pt x="1" y="29"/>
                    </a:cubicBezTo>
                    <a:cubicBezTo>
                      <a:pt x="1" y="30"/>
                      <a:pt x="1" y="30"/>
                      <a:pt x="0" y="31"/>
                    </a:cubicBezTo>
                    <a:cubicBezTo>
                      <a:pt x="1" y="35"/>
                      <a:pt x="12" y="39"/>
                      <a:pt x="18" y="39"/>
                    </a:cubicBezTo>
                    <a:cubicBezTo>
                      <a:pt x="20" y="38"/>
                      <a:pt x="22" y="37"/>
                      <a:pt x="25" y="36"/>
                    </a:cubicBezTo>
                    <a:cubicBezTo>
                      <a:pt x="25" y="36"/>
                      <a:pt x="25" y="36"/>
                      <a:pt x="25" y="36"/>
                    </a:cubicBezTo>
                    <a:cubicBezTo>
                      <a:pt x="21" y="52"/>
                      <a:pt x="9" y="50"/>
                      <a:pt x="3" y="62"/>
                    </a:cubicBezTo>
                    <a:cubicBezTo>
                      <a:pt x="4" y="63"/>
                      <a:pt x="4" y="65"/>
                      <a:pt x="5" y="67"/>
                    </a:cubicBezTo>
                    <a:cubicBezTo>
                      <a:pt x="7" y="67"/>
                      <a:pt x="10" y="67"/>
                      <a:pt x="12" y="66"/>
                    </a:cubicBezTo>
                    <a:cubicBezTo>
                      <a:pt x="17" y="68"/>
                      <a:pt x="17" y="72"/>
                      <a:pt x="22" y="74"/>
                    </a:cubicBezTo>
                    <a:cubicBezTo>
                      <a:pt x="25" y="71"/>
                      <a:pt x="24" y="66"/>
                      <a:pt x="25" y="61"/>
                    </a:cubicBezTo>
                    <a:cubicBezTo>
                      <a:pt x="25" y="56"/>
                      <a:pt x="28" y="52"/>
                      <a:pt x="30" y="49"/>
                    </a:cubicBezTo>
                    <a:cubicBezTo>
                      <a:pt x="40" y="53"/>
                      <a:pt x="42" y="58"/>
                      <a:pt x="48" y="63"/>
                    </a:cubicBezTo>
                    <a:cubicBezTo>
                      <a:pt x="44" y="74"/>
                      <a:pt x="29" y="63"/>
                      <a:pt x="24" y="71"/>
                    </a:cubicBezTo>
                    <a:cubicBezTo>
                      <a:pt x="39" y="78"/>
                      <a:pt x="36" y="74"/>
                      <a:pt x="48" y="71"/>
                    </a:cubicBezTo>
                    <a:cubicBezTo>
                      <a:pt x="49" y="70"/>
                      <a:pt x="50" y="70"/>
                      <a:pt x="51" y="69"/>
                    </a:cubicBezTo>
                    <a:cubicBezTo>
                      <a:pt x="58" y="79"/>
                      <a:pt x="58" y="87"/>
                      <a:pt x="77" y="87"/>
                    </a:cubicBezTo>
                    <a:cubicBezTo>
                      <a:pt x="77" y="87"/>
                      <a:pt x="78" y="86"/>
                      <a:pt x="78" y="86"/>
                    </a:cubicBezTo>
                    <a:cubicBezTo>
                      <a:pt x="74" y="76"/>
                      <a:pt x="60" y="73"/>
                      <a:pt x="55" y="64"/>
                    </a:cubicBezTo>
                    <a:close/>
                    <a:moveTo>
                      <a:pt x="15" y="64"/>
                    </a:moveTo>
                    <a:cubicBezTo>
                      <a:pt x="15" y="65"/>
                      <a:pt x="15" y="65"/>
                      <a:pt x="15" y="65"/>
                    </a:cubicBezTo>
                    <a:cubicBezTo>
                      <a:pt x="14" y="64"/>
                      <a:pt x="13" y="64"/>
                      <a:pt x="11" y="63"/>
                    </a:cubicBezTo>
                    <a:cubicBezTo>
                      <a:pt x="11" y="62"/>
                      <a:pt x="12" y="61"/>
                      <a:pt x="12" y="60"/>
                    </a:cubicBezTo>
                    <a:cubicBezTo>
                      <a:pt x="13" y="59"/>
                      <a:pt x="14" y="58"/>
                      <a:pt x="15" y="57"/>
                    </a:cubicBezTo>
                    <a:cubicBezTo>
                      <a:pt x="16" y="57"/>
                      <a:pt x="16" y="58"/>
                      <a:pt x="17" y="58"/>
                    </a:cubicBezTo>
                    <a:cubicBezTo>
                      <a:pt x="16" y="60"/>
                      <a:pt x="16" y="62"/>
                      <a:pt x="15" y="64"/>
                    </a:cubicBezTo>
                    <a:close/>
                    <a:moveTo>
                      <a:pt x="32" y="46"/>
                    </a:moveTo>
                    <a:cubicBezTo>
                      <a:pt x="35" y="43"/>
                      <a:pt x="44" y="37"/>
                      <a:pt x="44" y="34"/>
                    </a:cubicBezTo>
                    <a:cubicBezTo>
                      <a:pt x="47" y="34"/>
                      <a:pt x="49" y="35"/>
                      <a:pt x="52" y="35"/>
                    </a:cubicBezTo>
                    <a:cubicBezTo>
                      <a:pt x="50" y="40"/>
                      <a:pt x="45" y="44"/>
                      <a:pt x="46" y="50"/>
                    </a:cubicBezTo>
                    <a:cubicBezTo>
                      <a:pt x="46" y="51"/>
                      <a:pt x="47" y="51"/>
                      <a:pt x="48" y="52"/>
                    </a:cubicBezTo>
                    <a:cubicBezTo>
                      <a:pt x="50" y="51"/>
                      <a:pt x="53" y="49"/>
                      <a:pt x="56" y="50"/>
                    </a:cubicBezTo>
                    <a:cubicBezTo>
                      <a:pt x="55" y="54"/>
                      <a:pt x="53" y="57"/>
                      <a:pt x="52" y="61"/>
                    </a:cubicBezTo>
                    <a:cubicBezTo>
                      <a:pt x="45" y="56"/>
                      <a:pt x="44" y="49"/>
                      <a:pt x="32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" name="ï$ľíḍe">
                <a:extLst>
                  <a:ext uri="{FF2B5EF4-FFF2-40B4-BE49-F238E27FC236}">
                    <a16:creationId xmlns:a16="http://schemas.microsoft.com/office/drawing/2014/main" id="{2C0ECF58-C699-42D1-8838-A5026A69249A}"/>
                  </a:ext>
                </a:extLst>
              </p:cNvPr>
              <p:cNvSpPr/>
              <p:nvPr/>
            </p:nvSpPr>
            <p:spPr bwMode="auto">
              <a:xfrm>
                <a:off x="2255734" y="4491628"/>
                <a:ext cx="136525" cy="174625"/>
              </a:xfrm>
              <a:custGeom>
                <a:avLst/>
                <a:gdLst>
                  <a:gd name="T0" fmla="*/ 74 w 74"/>
                  <a:gd name="T1" fmla="*/ 41 h 94"/>
                  <a:gd name="T2" fmla="*/ 64 w 74"/>
                  <a:gd name="T3" fmla="*/ 35 h 94"/>
                  <a:gd name="T4" fmla="*/ 51 w 74"/>
                  <a:gd name="T5" fmla="*/ 5 h 94"/>
                  <a:gd name="T6" fmla="*/ 58 w 74"/>
                  <a:gd name="T7" fmla="*/ 39 h 94"/>
                  <a:gd name="T8" fmla="*/ 47 w 74"/>
                  <a:gd name="T9" fmla="*/ 47 h 94"/>
                  <a:gd name="T10" fmla="*/ 55 w 74"/>
                  <a:gd name="T11" fmla="*/ 34 h 94"/>
                  <a:gd name="T12" fmla="*/ 47 w 74"/>
                  <a:gd name="T13" fmla="*/ 29 h 94"/>
                  <a:gd name="T14" fmla="*/ 54 w 74"/>
                  <a:gd name="T15" fmla="*/ 22 h 94"/>
                  <a:gd name="T16" fmla="*/ 54 w 74"/>
                  <a:gd name="T17" fmla="*/ 20 h 94"/>
                  <a:gd name="T18" fmla="*/ 54 w 74"/>
                  <a:gd name="T19" fmla="*/ 19 h 94"/>
                  <a:gd name="T20" fmla="*/ 41 w 74"/>
                  <a:gd name="T21" fmla="*/ 19 h 94"/>
                  <a:gd name="T22" fmla="*/ 44 w 74"/>
                  <a:gd name="T23" fmla="*/ 22 h 94"/>
                  <a:gd name="T24" fmla="*/ 44 w 74"/>
                  <a:gd name="T25" fmla="*/ 32 h 94"/>
                  <a:gd name="T26" fmla="*/ 48 w 74"/>
                  <a:gd name="T27" fmla="*/ 37 h 94"/>
                  <a:gd name="T28" fmla="*/ 40 w 74"/>
                  <a:gd name="T29" fmla="*/ 58 h 94"/>
                  <a:gd name="T30" fmla="*/ 44 w 74"/>
                  <a:gd name="T31" fmla="*/ 61 h 94"/>
                  <a:gd name="T32" fmla="*/ 59 w 74"/>
                  <a:gd name="T33" fmla="*/ 46 h 94"/>
                  <a:gd name="T34" fmla="*/ 59 w 74"/>
                  <a:gd name="T35" fmla="*/ 46 h 94"/>
                  <a:gd name="T36" fmla="*/ 66 w 74"/>
                  <a:gd name="T37" fmla="*/ 93 h 94"/>
                  <a:gd name="T38" fmla="*/ 68 w 74"/>
                  <a:gd name="T39" fmla="*/ 93 h 94"/>
                  <a:gd name="T40" fmla="*/ 65 w 74"/>
                  <a:gd name="T41" fmla="*/ 42 h 94"/>
                  <a:gd name="T42" fmla="*/ 73 w 74"/>
                  <a:gd name="T43" fmla="*/ 41 h 94"/>
                  <a:gd name="T44" fmla="*/ 74 w 74"/>
                  <a:gd name="T45" fmla="*/ 41 h 94"/>
                  <a:gd name="T46" fmla="*/ 43 w 74"/>
                  <a:gd name="T47" fmla="*/ 42 h 94"/>
                  <a:gd name="T48" fmla="*/ 35 w 74"/>
                  <a:gd name="T49" fmla="*/ 48 h 94"/>
                  <a:gd name="T50" fmla="*/ 39 w 74"/>
                  <a:gd name="T51" fmla="*/ 38 h 94"/>
                  <a:gd name="T52" fmla="*/ 37 w 74"/>
                  <a:gd name="T53" fmla="*/ 29 h 94"/>
                  <a:gd name="T54" fmla="*/ 40 w 74"/>
                  <a:gd name="T55" fmla="*/ 27 h 94"/>
                  <a:gd name="T56" fmla="*/ 34 w 74"/>
                  <a:gd name="T57" fmla="*/ 16 h 94"/>
                  <a:gd name="T58" fmla="*/ 32 w 74"/>
                  <a:gd name="T59" fmla="*/ 15 h 94"/>
                  <a:gd name="T60" fmla="*/ 4 w 74"/>
                  <a:gd name="T61" fmla="*/ 46 h 94"/>
                  <a:gd name="T62" fmla="*/ 30 w 74"/>
                  <a:gd name="T63" fmla="*/ 29 h 94"/>
                  <a:gd name="T64" fmla="*/ 8 w 74"/>
                  <a:gd name="T65" fmla="*/ 52 h 94"/>
                  <a:gd name="T66" fmla="*/ 0 w 74"/>
                  <a:gd name="T67" fmla="*/ 56 h 94"/>
                  <a:gd name="T68" fmla="*/ 3 w 74"/>
                  <a:gd name="T69" fmla="*/ 61 h 94"/>
                  <a:gd name="T70" fmla="*/ 23 w 74"/>
                  <a:gd name="T71" fmla="*/ 54 h 94"/>
                  <a:gd name="T72" fmla="*/ 25 w 74"/>
                  <a:gd name="T73" fmla="*/ 53 h 94"/>
                  <a:gd name="T74" fmla="*/ 25 w 74"/>
                  <a:gd name="T75" fmla="*/ 53 h 94"/>
                  <a:gd name="T76" fmla="*/ 20 w 74"/>
                  <a:gd name="T77" fmla="*/ 72 h 94"/>
                  <a:gd name="T78" fmla="*/ 25 w 74"/>
                  <a:gd name="T79" fmla="*/ 76 h 94"/>
                  <a:gd name="T80" fmla="*/ 26 w 74"/>
                  <a:gd name="T81" fmla="*/ 76 h 94"/>
                  <a:gd name="T82" fmla="*/ 30 w 74"/>
                  <a:gd name="T83" fmla="*/ 67 h 94"/>
                  <a:gd name="T84" fmla="*/ 31 w 74"/>
                  <a:gd name="T85" fmla="*/ 66 h 94"/>
                  <a:gd name="T86" fmla="*/ 32 w 74"/>
                  <a:gd name="T87" fmla="*/ 75 h 94"/>
                  <a:gd name="T88" fmla="*/ 35 w 74"/>
                  <a:gd name="T89" fmla="*/ 76 h 94"/>
                  <a:gd name="T90" fmla="*/ 38 w 74"/>
                  <a:gd name="T91" fmla="*/ 76 h 94"/>
                  <a:gd name="T92" fmla="*/ 35 w 74"/>
                  <a:gd name="T93" fmla="*/ 61 h 94"/>
                  <a:gd name="T94" fmla="*/ 43 w 74"/>
                  <a:gd name="T95" fmla="*/ 42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4" h="94">
                    <a:moveTo>
                      <a:pt x="74" y="41"/>
                    </a:moveTo>
                    <a:cubicBezTo>
                      <a:pt x="73" y="36"/>
                      <a:pt x="70" y="34"/>
                      <a:pt x="64" y="35"/>
                    </a:cubicBezTo>
                    <a:cubicBezTo>
                      <a:pt x="63" y="24"/>
                      <a:pt x="67" y="0"/>
                      <a:pt x="51" y="5"/>
                    </a:cubicBezTo>
                    <a:cubicBezTo>
                      <a:pt x="50" y="9"/>
                      <a:pt x="61" y="31"/>
                      <a:pt x="58" y="39"/>
                    </a:cubicBezTo>
                    <a:cubicBezTo>
                      <a:pt x="58" y="39"/>
                      <a:pt x="47" y="47"/>
                      <a:pt x="47" y="47"/>
                    </a:cubicBezTo>
                    <a:cubicBezTo>
                      <a:pt x="48" y="41"/>
                      <a:pt x="53" y="39"/>
                      <a:pt x="55" y="34"/>
                    </a:cubicBezTo>
                    <a:cubicBezTo>
                      <a:pt x="56" y="30"/>
                      <a:pt x="49" y="31"/>
                      <a:pt x="47" y="29"/>
                    </a:cubicBezTo>
                    <a:cubicBezTo>
                      <a:pt x="48" y="26"/>
                      <a:pt x="51" y="23"/>
                      <a:pt x="54" y="22"/>
                    </a:cubicBezTo>
                    <a:cubicBezTo>
                      <a:pt x="54" y="21"/>
                      <a:pt x="54" y="21"/>
                      <a:pt x="54" y="20"/>
                    </a:cubicBezTo>
                    <a:cubicBezTo>
                      <a:pt x="54" y="20"/>
                      <a:pt x="54" y="19"/>
                      <a:pt x="54" y="19"/>
                    </a:cubicBezTo>
                    <a:cubicBezTo>
                      <a:pt x="50" y="17"/>
                      <a:pt x="45" y="17"/>
                      <a:pt x="41" y="19"/>
                    </a:cubicBezTo>
                    <a:cubicBezTo>
                      <a:pt x="41" y="22"/>
                      <a:pt x="42" y="22"/>
                      <a:pt x="44" y="22"/>
                    </a:cubicBezTo>
                    <a:cubicBezTo>
                      <a:pt x="44" y="26"/>
                      <a:pt x="44" y="29"/>
                      <a:pt x="44" y="32"/>
                    </a:cubicBezTo>
                    <a:cubicBezTo>
                      <a:pt x="45" y="34"/>
                      <a:pt x="47" y="35"/>
                      <a:pt x="48" y="37"/>
                    </a:cubicBezTo>
                    <a:cubicBezTo>
                      <a:pt x="46" y="41"/>
                      <a:pt x="35" y="51"/>
                      <a:pt x="40" y="58"/>
                    </a:cubicBezTo>
                    <a:cubicBezTo>
                      <a:pt x="41" y="60"/>
                      <a:pt x="42" y="60"/>
                      <a:pt x="44" y="61"/>
                    </a:cubicBezTo>
                    <a:cubicBezTo>
                      <a:pt x="49" y="55"/>
                      <a:pt x="51" y="50"/>
                      <a:pt x="59" y="46"/>
                    </a:cubicBezTo>
                    <a:cubicBezTo>
                      <a:pt x="59" y="46"/>
                      <a:pt x="59" y="46"/>
                      <a:pt x="59" y="46"/>
                    </a:cubicBezTo>
                    <a:cubicBezTo>
                      <a:pt x="61" y="60"/>
                      <a:pt x="59" y="83"/>
                      <a:pt x="66" y="93"/>
                    </a:cubicBezTo>
                    <a:cubicBezTo>
                      <a:pt x="67" y="94"/>
                      <a:pt x="67" y="93"/>
                      <a:pt x="68" y="93"/>
                    </a:cubicBezTo>
                    <a:cubicBezTo>
                      <a:pt x="68" y="78"/>
                      <a:pt x="67" y="60"/>
                      <a:pt x="65" y="42"/>
                    </a:cubicBezTo>
                    <a:cubicBezTo>
                      <a:pt x="68" y="42"/>
                      <a:pt x="72" y="42"/>
                      <a:pt x="73" y="41"/>
                    </a:cubicBezTo>
                    <a:cubicBezTo>
                      <a:pt x="74" y="41"/>
                      <a:pt x="74" y="41"/>
                      <a:pt x="74" y="41"/>
                    </a:cubicBezTo>
                    <a:close/>
                    <a:moveTo>
                      <a:pt x="43" y="42"/>
                    </a:moveTo>
                    <a:cubicBezTo>
                      <a:pt x="39" y="44"/>
                      <a:pt x="38" y="46"/>
                      <a:pt x="35" y="48"/>
                    </a:cubicBezTo>
                    <a:cubicBezTo>
                      <a:pt x="35" y="42"/>
                      <a:pt x="39" y="42"/>
                      <a:pt x="39" y="38"/>
                    </a:cubicBezTo>
                    <a:cubicBezTo>
                      <a:pt x="40" y="35"/>
                      <a:pt x="37" y="33"/>
                      <a:pt x="37" y="29"/>
                    </a:cubicBezTo>
                    <a:cubicBezTo>
                      <a:pt x="38" y="28"/>
                      <a:pt x="39" y="28"/>
                      <a:pt x="40" y="27"/>
                    </a:cubicBezTo>
                    <a:cubicBezTo>
                      <a:pt x="41" y="24"/>
                      <a:pt x="36" y="16"/>
                      <a:pt x="34" y="16"/>
                    </a:cubicBezTo>
                    <a:cubicBezTo>
                      <a:pt x="33" y="16"/>
                      <a:pt x="32" y="15"/>
                      <a:pt x="32" y="15"/>
                    </a:cubicBezTo>
                    <a:cubicBezTo>
                      <a:pt x="22" y="28"/>
                      <a:pt x="10" y="30"/>
                      <a:pt x="4" y="46"/>
                    </a:cubicBezTo>
                    <a:cubicBezTo>
                      <a:pt x="13" y="41"/>
                      <a:pt x="17" y="31"/>
                      <a:pt x="30" y="29"/>
                    </a:cubicBezTo>
                    <a:cubicBezTo>
                      <a:pt x="29" y="39"/>
                      <a:pt x="16" y="48"/>
                      <a:pt x="8" y="52"/>
                    </a:cubicBezTo>
                    <a:cubicBezTo>
                      <a:pt x="4" y="54"/>
                      <a:pt x="2" y="52"/>
                      <a:pt x="0" y="56"/>
                    </a:cubicBezTo>
                    <a:cubicBezTo>
                      <a:pt x="0" y="59"/>
                      <a:pt x="1" y="60"/>
                      <a:pt x="3" y="61"/>
                    </a:cubicBezTo>
                    <a:cubicBezTo>
                      <a:pt x="10" y="63"/>
                      <a:pt x="22" y="58"/>
                      <a:pt x="23" y="54"/>
                    </a:cubicBezTo>
                    <a:cubicBezTo>
                      <a:pt x="24" y="54"/>
                      <a:pt x="24" y="53"/>
                      <a:pt x="25" y="53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23" y="59"/>
                      <a:pt x="22" y="66"/>
                      <a:pt x="20" y="72"/>
                    </a:cubicBezTo>
                    <a:cubicBezTo>
                      <a:pt x="21" y="74"/>
                      <a:pt x="23" y="75"/>
                      <a:pt x="25" y="76"/>
                    </a:cubicBezTo>
                    <a:cubicBezTo>
                      <a:pt x="25" y="76"/>
                      <a:pt x="26" y="76"/>
                      <a:pt x="26" y="76"/>
                    </a:cubicBezTo>
                    <a:cubicBezTo>
                      <a:pt x="28" y="73"/>
                      <a:pt x="29" y="70"/>
                      <a:pt x="30" y="67"/>
                    </a:cubicBezTo>
                    <a:cubicBezTo>
                      <a:pt x="31" y="67"/>
                      <a:pt x="31" y="67"/>
                      <a:pt x="31" y="66"/>
                    </a:cubicBezTo>
                    <a:cubicBezTo>
                      <a:pt x="32" y="69"/>
                      <a:pt x="32" y="72"/>
                      <a:pt x="32" y="75"/>
                    </a:cubicBezTo>
                    <a:cubicBezTo>
                      <a:pt x="33" y="75"/>
                      <a:pt x="34" y="76"/>
                      <a:pt x="35" y="76"/>
                    </a:cubicBezTo>
                    <a:cubicBezTo>
                      <a:pt x="36" y="76"/>
                      <a:pt x="37" y="76"/>
                      <a:pt x="38" y="76"/>
                    </a:cubicBezTo>
                    <a:cubicBezTo>
                      <a:pt x="37" y="71"/>
                      <a:pt x="36" y="66"/>
                      <a:pt x="35" y="61"/>
                    </a:cubicBezTo>
                    <a:cubicBezTo>
                      <a:pt x="38" y="54"/>
                      <a:pt x="40" y="48"/>
                      <a:pt x="43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" name="î$ḻîḑe">
                <a:extLst>
                  <a:ext uri="{FF2B5EF4-FFF2-40B4-BE49-F238E27FC236}">
                    <a16:creationId xmlns:a16="http://schemas.microsoft.com/office/drawing/2014/main" id="{2F05D72F-FB34-4504-B96C-9C4F7D37E04D}"/>
                  </a:ext>
                </a:extLst>
              </p:cNvPr>
              <p:cNvSpPr/>
              <p:nvPr/>
            </p:nvSpPr>
            <p:spPr bwMode="auto">
              <a:xfrm>
                <a:off x="2055709" y="4566240"/>
                <a:ext cx="136525" cy="150813"/>
              </a:xfrm>
              <a:custGeom>
                <a:avLst/>
                <a:gdLst>
                  <a:gd name="T0" fmla="*/ 55 w 74"/>
                  <a:gd name="T1" fmla="*/ 53 h 82"/>
                  <a:gd name="T2" fmla="*/ 54 w 74"/>
                  <a:gd name="T3" fmla="*/ 51 h 82"/>
                  <a:gd name="T4" fmla="*/ 57 w 74"/>
                  <a:gd name="T5" fmla="*/ 49 h 82"/>
                  <a:gd name="T6" fmla="*/ 56 w 74"/>
                  <a:gd name="T7" fmla="*/ 45 h 82"/>
                  <a:gd name="T8" fmla="*/ 52 w 74"/>
                  <a:gd name="T9" fmla="*/ 45 h 82"/>
                  <a:gd name="T10" fmla="*/ 51 w 74"/>
                  <a:gd name="T11" fmla="*/ 44 h 82"/>
                  <a:gd name="T12" fmla="*/ 60 w 74"/>
                  <a:gd name="T13" fmla="*/ 32 h 82"/>
                  <a:gd name="T14" fmla="*/ 60 w 74"/>
                  <a:gd name="T15" fmla="*/ 30 h 82"/>
                  <a:gd name="T16" fmla="*/ 34 w 74"/>
                  <a:gd name="T17" fmla="*/ 38 h 82"/>
                  <a:gd name="T18" fmla="*/ 33 w 74"/>
                  <a:gd name="T19" fmla="*/ 38 h 82"/>
                  <a:gd name="T20" fmla="*/ 60 w 74"/>
                  <a:gd name="T21" fmla="*/ 16 h 82"/>
                  <a:gd name="T22" fmla="*/ 61 w 74"/>
                  <a:gd name="T23" fmla="*/ 10 h 82"/>
                  <a:gd name="T24" fmla="*/ 42 w 74"/>
                  <a:gd name="T25" fmla="*/ 11 h 82"/>
                  <a:gd name="T26" fmla="*/ 27 w 74"/>
                  <a:gd name="T27" fmla="*/ 0 h 82"/>
                  <a:gd name="T28" fmla="*/ 24 w 74"/>
                  <a:gd name="T29" fmla="*/ 0 h 82"/>
                  <a:gd name="T30" fmla="*/ 29 w 74"/>
                  <a:gd name="T31" fmla="*/ 21 h 82"/>
                  <a:gd name="T32" fmla="*/ 11 w 74"/>
                  <a:gd name="T33" fmla="*/ 39 h 82"/>
                  <a:gd name="T34" fmla="*/ 1 w 74"/>
                  <a:gd name="T35" fmla="*/ 44 h 82"/>
                  <a:gd name="T36" fmla="*/ 0 w 74"/>
                  <a:gd name="T37" fmla="*/ 47 h 82"/>
                  <a:gd name="T38" fmla="*/ 35 w 74"/>
                  <a:gd name="T39" fmla="*/ 26 h 82"/>
                  <a:gd name="T40" fmla="*/ 35 w 74"/>
                  <a:gd name="T41" fmla="*/ 26 h 82"/>
                  <a:gd name="T42" fmla="*/ 30 w 74"/>
                  <a:gd name="T43" fmla="*/ 48 h 82"/>
                  <a:gd name="T44" fmla="*/ 40 w 74"/>
                  <a:gd name="T45" fmla="*/ 57 h 82"/>
                  <a:gd name="T46" fmla="*/ 35 w 74"/>
                  <a:gd name="T47" fmla="*/ 78 h 82"/>
                  <a:gd name="T48" fmla="*/ 45 w 74"/>
                  <a:gd name="T49" fmla="*/ 82 h 82"/>
                  <a:gd name="T50" fmla="*/ 47 w 74"/>
                  <a:gd name="T51" fmla="*/ 80 h 82"/>
                  <a:gd name="T52" fmla="*/ 46 w 74"/>
                  <a:gd name="T53" fmla="*/ 67 h 82"/>
                  <a:gd name="T54" fmla="*/ 47 w 74"/>
                  <a:gd name="T55" fmla="*/ 66 h 82"/>
                  <a:gd name="T56" fmla="*/ 50 w 74"/>
                  <a:gd name="T57" fmla="*/ 73 h 82"/>
                  <a:gd name="T58" fmla="*/ 58 w 74"/>
                  <a:gd name="T59" fmla="*/ 79 h 82"/>
                  <a:gd name="T60" fmla="*/ 59 w 74"/>
                  <a:gd name="T61" fmla="*/ 79 h 82"/>
                  <a:gd name="T62" fmla="*/ 53 w 74"/>
                  <a:gd name="T63" fmla="*/ 57 h 82"/>
                  <a:gd name="T64" fmla="*/ 56 w 74"/>
                  <a:gd name="T65" fmla="*/ 55 h 82"/>
                  <a:gd name="T66" fmla="*/ 56 w 74"/>
                  <a:gd name="T67" fmla="*/ 55 h 82"/>
                  <a:gd name="T68" fmla="*/ 69 w 74"/>
                  <a:gd name="T69" fmla="*/ 69 h 82"/>
                  <a:gd name="T70" fmla="*/ 74 w 74"/>
                  <a:gd name="T71" fmla="*/ 64 h 82"/>
                  <a:gd name="T72" fmla="*/ 55 w 74"/>
                  <a:gd name="T73" fmla="*/ 53 h 82"/>
                  <a:gd name="T74" fmla="*/ 40 w 74"/>
                  <a:gd name="T75" fmla="*/ 46 h 82"/>
                  <a:gd name="T76" fmla="*/ 39 w 74"/>
                  <a:gd name="T77" fmla="*/ 46 h 82"/>
                  <a:gd name="T78" fmla="*/ 38 w 74"/>
                  <a:gd name="T79" fmla="*/ 46 h 82"/>
                  <a:gd name="T80" fmla="*/ 37 w 74"/>
                  <a:gd name="T81" fmla="*/ 44 h 82"/>
                  <a:gd name="T82" fmla="*/ 44 w 74"/>
                  <a:gd name="T83" fmla="*/ 36 h 82"/>
                  <a:gd name="T84" fmla="*/ 46 w 74"/>
                  <a:gd name="T85" fmla="*/ 35 h 82"/>
                  <a:gd name="T86" fmla="*/ 46 w 74"/>
                  <a:gd name="T87" fmla="*/ 35 h 82"/>
                  <a:gd name="T88" fmla="*/ 40 w 74"/>
                  <a:gd name="T89" fmla="*/ 46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74" h="82">
                    <a:moveTo>
                      <a:pt x="55" y="53"/>
                    </a:moveTo>
                    <a:cubicBezTo>
                      <a:pt x="55" y="53"/>
                      <a:pt x="54" y="52"/>
                      <a:pt x="54" y="51"/>
                    </a:cubicBezTo>
                    <a:cubicBezTo>
                      <a:pt x="55" y="51"/>
                      <a:pt x="56" y="50"/>
                      <a:pt x="57" y="49"/>
                    </a:cubicBezTo>
                    <a:cubicBezTo>
                      <a:pt x="57" y="48"/>
                      <a:pt x="56" y="47"/>
                      <a:pt x="56" y="45"/>
                    </a:cubicBezTo>
                    <a:cubicBezTo>
                      <a:pt x="54" y="45"/>
                      <a:pt x="53" y="45"/>
                      <a:pt x="52" y="45"/>
                    </a:cubicBezTo>
                    <a:cubicBezTo>
                      <a:pt x="51" y="45"/>
                      <a:pt x="51" y="44"/>
                      <a:pt x="51" y="44"/>
                    </a:cubicBezTo>
                    <a:cubicBezTo>
                      <a:pt x="53" y="40"/>
                      <a:pt x="59" y="36"/>
                      <a:pt x="60" y="32"/>
                    </a:cubicBezTo>
                    <a:cubicBezTo>
                      <a:pt x="60" y="31"/>
                      <a:pt x="60" y="31"/>
                      <a:pt x="60" y="30"/>
                    </a:cubicBezTo>
                    <a:cubicBezTo>
                      <a:pt x="50" y="21"/>
                      <a:pt x="41" y="31"/>
                      <a:pt x="34" y="38"/>
                    </a:cubicBezTo>
                    <a:cubicBezTo>
                      <a:pt x="33" y="38"/>
                      <a:pt x="33" y="38"/>
                      <a:pt x="33" y="38"/>
                    </a:cubicBezTo>
                    <a:cubicBezTo>
                      <a:pt x="34" y="30"/>
                      <a:pt x="48" y="16"/>
                      <a:pt x="60" y="16"/>
                    </a:cubicBezTo>
                    <a:cubicBezTo>
                      <a:pt x="61" y="14"/>
                      <a:pt x="61" y="12"/>
                      <a:pt x="61" y="10"/>
                    </a:cubicBezTo>
                    <a:cubicBezTo>
                      <a:pt x="50" y="3"/>
                      <a:pt x="52" y="11"/>
                      <a:pt x="42" y="11"/>
                    </a:cubicBezTo>
                    <a:cubicBezTo>
                      <a:pt x="38" y="10"/>
                      <a:pt x="32" y="1"/>
                      <a:pt x="27" y="0"/>
                    </a:cubicBezTo>
                    <a:cubicBezTo>
                      <a:pt x="26" y="0"/>
                      <a:pt x="25" y="0"/>
                      <a:pt x="24" y="0"/>
                    </a:cubicBezTo>
                    <a:cubicBezTo>
                      <a:pt x="21" y="5"/>
                      <a:pt x="30" y="14"/>
                      <a:pt x="29" y="21"/>
                    </a:cubicBezTo>
                    <a:cubicBezTo>
                      <a:pt x="19" y="27"/>
                      <a:pt x="17" y="33"/>
                      <a:pt x="11" y="39"/>
                    </a:cubicBezTo>
                    <a:cubicBezTo>
                      <a:pt x="8" y="42"/>
                      <a:pt x="4" y="42"/>
                      <a:pt x="1" y="44"/>
                    </a:cubicBezTo>
                    <a:cubicBezTo>
                      <a:pt x="1" y="45"/>
                      <a:pt x="0" y="46"/>
                      <a:pt x="0" y="47"/>
                    </a:cubicBezTo>
                    <a:cubicBezTo>
                      <a:pt x="11" y="69"/>
                      <a:pt x="23" y="30"/>
                      <a:pt x="35" y="26"/>
                    </a:cubicBezTo>
                    <a:cubicBezTo>
                      <a:pt x="35" y="26"/>
                      <a:pt x="35" y="26"/>
                      <a:pt x="35" y="26"/>
                    </a:cubicBezTo>
                    <a:cubicBezTo>
                      <a:pt x="33" y="33"/>
                      <a:pt x="28" y="39"/>
                      <a:pt x="30" y="48"/>
                    </a:cubicBezTo>
                    <a:cubicBezTo>
                      <a:pt x="30" y="51"/>
                      <a:pt x="37" y="56"/>
                      <a:pt x="40" y="57"/>
                    </a:cubicBezTo>
                    <a:cubicBezTo>
                      <a:pt x="37" y="64"/>
                      <a:pt x="32" y="69"/>
                      <a:pt x="35" y="78"/>
                    </a:cubicBezTo>
                    <a:cubicBezTo>
                      <a:pt x="39" y="79"/>
                      <a:pt x="42" y="80"/>
                      <a:pt x="45" y="82"/>
                    </a:cubicBezTo>
                    <a:cubicBezTo>
                      <a:pt x="46" y="81"/>
                      <a:pt x="46" y="81"/>
                      <a:pt x="47" y="80"/>
                    </a:cubicBezTo>
                    <a:cubicBezTo>
                      <a:pt x="49" y="77"/>
                      <a:pt x="45" y="70"/>
                      <a:pt x="46" y="67"/>
                    </a:cubicBezTo>
                    <a:cubicBezTo>
                      <a:pt x="46" y="66"/>
                      <a:pt x="46" y="66"/>
                      <a:pt x="47" y="66"/>
                    </a:cubicBezTo>
                    <a:cubicBezTo>
                      <a:pt x="48" y="67"/>
                      <a:pt x="49" y="71"/>
                      <a:pt x="50" y="73"/>
                    </a:cubicBezTo>
                    <a:cubicBezTo>
                      <a:pt x="52" y="76"/>
                      <a:pt x="55" y="77"/>
                      <a:pt x="58" y="79"/>
                    </a:cubicBezTo>
                    <a:cubicBezTo>
                      <a:pt x="58" y="79"/>
                      <a:pt x="58" y="79"/>
                      <a:pt x="59" y="79"/>
                    </a:cubicBezTo>
                    <a:cubicBezTo>
                      <a:pt x="60" y="72"/>
                      <a:pt x="53" y="64"/>
                      <a:pt x="53" y="57"/>
                    </a:cubicBezTo>
                    <a:cubicBezTo>
                      <a:pt x="54" y="56"/>
                      <a:pt x="55" y="56"/>
                      <a:pt x="56" y="55"/>
                    </a:cubicBezTo>
                    <a:cubicBezTo>
                      <a:pt x="56" y="55"/>
                      <a:pt x="56" y="55"/>
                      <a:pt x="56" y="55"/>
                    </a:cubicBezTo>
                    <a:cubicBezTo>
                      <a:pt x="63" y="60"/>
                      <a:pt x="59" y="67"/>
                      <a:pt x="69" y="69"/>
                    </a:cubicBezTo>
                    <a:cubicBezTo>
                      <a:pt x="71" y="67"/>
                      <a:pt x="72" y="66"/>
                      <a:pt x="74" y="64"/>
                    </a:cubicBezTo>
                    <a:cubicBezTo>
                      <a:pt x="71" y="56"/>
                      <a:pt x="63" y="51"/>
                      <a:pt x="55" y="53"/>
                    </a:cubicBezTo>
                    <a:close/>
                    <a:moveTo>
                      <a:pt x="40" y="46"/>
                    </a:moveTo>
                    <a:cubicBezTo>
                      <a:pt x="40" y="46"/>
                      <a:pt x="39" y="46"/>
                      <a:pt x="39" y="46"/>
                    </a:cubicBezTo>
                    <a:cubicBezTo>
                      <a:pt x="38" y="46"/>
                      <a:pt x="38" y="46"/>
                      <a:pt x="38" y="46"/>
                    </a:cubicBezTo>
                    <a:cubicBezTo>
                      <a:pt x="38" y="45"/>
                      <a:pt x="37" y="45"/>
                      <a:pt x="37" y="44"/>
                    </a:cubicBezTo>
                    <a:cubicBezTo>
                      <a:pt x="39" y="41"/>
                      <a:pt x="42" y="39"/>
                      <a:pt x="44" y="36"/>
                    </a:cubicBezTo>
                    <a:cubicBezTo>
                      <a:pt x="45" y="36"/>
                      <a:pt x="45" y="35"/>
                      <a:pt x="46" y="35"/>
                    </a:cubicBezTo>
                    <a:cubicBezTo>
                      <a:pt x="46" y="35"/>
                      <a:pt x="46" y="35"/>
                      <a:pt x="46" y="35"/>
                    </a:cubicBezTo>
                    <a:cubicBezTo>
                      <a:pt x="44" y="39"/>
                      <a:pt x="42" y="42"/>
                      <a:pt x="40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" name="ïşḻíḍe">
                <a:extLst>
                  <a:ext uri="{FF2B5EF4-FFF2-40B4-BE49-F238E27FC236}">
                    <a16:creationId xmlns:a16="http://schemas.microsoft.com/office/drawing/2014/main" id="{6813226B-7D68-49C6-B9EF-4DE00EE7C583}"/>
                  </a:ext>
                </a:extLst>
              </p:cNvPr>
              <p:cNvSpPr/>
              <p:nvPr/>
            </p:nvSpPr>
            <p:spPr bwMode="auto">
              <a:xfrm>
                <a:off x="1882672" y="4669428"/>
                <a:ext cx="160338" cy="169863"/>
              </a:xfrm>
              <a:custGeom>
                <a:avLst/>
                <a:gdLst>
                  <a:gd name="T0" fmla="*/ 29 w 87"/>
                  <a:gd name="T1" fmla="*/ 8 h 92"/>
                  <a:gd name="T2" fmla="*/ 52 w 87"/>
                  <a:gd name="T3" fmla="*/ 17 h 92"/>
                  <a:gd name="T4" fmla="*/ 61 w 87"/>
                  <a:gd name="T5" fmla="*/ 16 h 92"/>
                  <a:gd name="T6" fmla="*/ 62 w 87"/>
                  <a:gd name="T7" fmla="*/ 17 h 92"/>
                  <a:gd name="T8" fmla="*/ 69 w 87"/>
                  <a:gd name="T9" fmla="*/ 42 h 92"/>
                  <a:gd name="T10" fmla="*/ 86 w 87"/>
                  <a:gd name="T11" fmla="*/ 35 h 92"/>
                  <a:gd name="T12" fmla="*/ 87 w 87"/>
                  <a:gd name="T13" fmla="*/ 39 h 92"/>
                  <a:gd name="T14" fmla="*/ 76 w 87"/>
                  <a:gd name="T15" fmla="*/ 55 h 92"/>
                  <a:gd name="T16" fmla="*/ 67 w 87"/>
                  <a:gd name="T17" fmla="*/ 76 h 92"/>
                  <a:gd name="T18" fmla="*/ 65 w 87"/>
                  <a:gd name="T19" fmla="*/ 74 h 92"/>
                  <a:gd name="T20" fmla="*/ 69 w 87"/>
                  <a:gd name="T21" fmla="*/ 53 h 92"/>
                  <a:gd name="T22" fmla="*/ 55 w 87"/>
                  <a:gd name="T23" fmla="*/ 40 h 92"/>
                  <a:gd name="T24" fmla="*/ 45 w 87"/>
                  <a:gd name="T25" fmla="*/ 44 h 92"/>
                  <a:gd name="T26" fmla="*/ 46 w 87"/>
                  <a:gd name="T27" fmla="*/ 89 h 92"/>
                  <a:gd name="T28" fmla="*/ 38 w 87"/>
                  <a:gd name="T29" fmla="*/ 92 h 92"/>
                  <a:gd name="T30" fmla="*/ 27 w 87"/>
                  <a:gd name="T31" fmla="*/ 68 h 92"/>
                  <a:gd name="T32" fmla="*/ 14 w 87"/>
                  <a:gd name="T33" fmla="*/ 70 h 92"/>
                  <a:gd name="T34" fmla="*/ 12 w 87"/>
                  <a:gd name="T35" fmla="*/ 65 h 92"/>
                  <a:gd name="T36" fmla="*/ 18 w 87"/>
                  <a:gd name="T37" fmla="*/ 58 h 92"/>
                  <a:gd name="T38" fmla="*/ 0 w 87"/>
                  <a:gd name="T39" fmla="*/ 42 h 92"/>
                  <a:gd name="T40" fmla="*/ 0 w 87"/>
                  <a:gd name="T41" fmla="*/ 42 h 92"/>
                  <a:gd name="T42" fmla="*/ 21 w 87"/>
                  <a:gd name="T43" fmla="*/ 39 h 92"/>
                  <a:gd name="T44" fmla="*/ 27 w 87"/>
                  <a:gd name="T45" fmla="*/ 48 h 92"/>
                  <a:gd name="T46" fmla="*/ 34 w 87"/>
                  <a:gd name="T47" fmla="*/ 52 h 92"/>
                  <a:gd name="T48" fmla="*/ 36 w 87"/>
                  <a:gd name="T49" fmla="*/ 62 h 92"/>
                  <a:gd name="T50" fmla="*/ 39 w 87"/>
                  <a:gd name="T51" fmla="*/ 44 h 92"/>
                  <a:gd name="T52" fmla="*/ 46 w 87"/>
                  <a:gd name="T53" fmla="*/ 28 h 92"/>
                  <a:gd name="T54" fmla="*/ 29 w 87"/>
                  <a:gd name="T55" fmla="*/ 8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87" h="92">
                    <a:moveTo>
                      <a:pt x="29" y="8"/>
                    </a:moveTo>
                    <a:cubicBezTo>
                      <a:pt x="42" y="0"/>
                      <a:pt x="43" y="12"/>
                      <a:pt x="52" y="17"/>
                    </a:cubicBezTo>
                    <a:cubicBezTo>
                      <a:pt x="55" y="15"/>
                      <a:pt x="58" y="15"/>
                      <a:pt x="61" y="16"/>
                    </a:cubicBezTo>
                    <a:cubicBezTo>
                      <a:pt x="61" y="16"/>
                      <a:pt x="62" y="17"/>
                      <a:pt x="62" y="17"/>
                    </a:cubicBezTo>
                    <a:cubicBezTo>
                      <a:pt x="62" y="26"/>
                      <a:pt x="58" y="33"/>
                      <a:pt x="69" y="42"/>
                    </a:cubicBezTo>
                    <a:cubicBezTo>
                      <a:pt x="75" y="35"/>
                      <a:pt x="80" y="33"/>
                      <a:pt x="86" y="35"/>
                    </a:cubicBezTo>
                    <a:cubicBezTo>
                      <a:pt x="87" y="36"/>
                      <a:pt x="87" y="38"/>
                      <a:pt x="87" y="39"/>
                    </a:cubicBezTo>
                    <a:cubicBezTo>
                      <a:pt x="83" y="45"/>
                      <a:pt x="80" y="50"/>
                      <a:pt x="76" y="55"/>
                    </a:cubicBezTo>
                    <a:cubicBezTo>
                      <a:pt x="71" y="62"/>
                      <a:pt x="71" y="70"/>
                      <a:pt x="67" y="76"/>
                    </a:cubicBezTo>
                    <a:cubicBezTo>
                      <a:pt x="66" y="75"/>
                      <a:pt x="66" y="75"/>
                      <a:pt x="65" y="74"/>
                    </a:cubicBezTo>
                    <a:cubicBezTo>
                      <a:pt x="63" y="66"/>
                      <a:pt x="67" y="60"/>
                      <a:pt x="69" y="53"/>
                    </a:cubicBezTo>
                    <a:cubicBezTo>
                      <a:pt x="64" y="51"/>
                      <a:pt x="60" y="46"/>
                      <a:pt x="55" y="40"/>
                    </a:cubicBezTo>
                    <a:cubicBezTo>
                      <a:pt x="52" y="42"/>
                      <a:pt x="49" y="41"/>
                      <a:pt x="45" y="44"/>
                    </a:cubicBezTo>
                    <a:cubicBezTo>
                      <a:pt x="40" y="59"/>
                      <a:pt x="48" y="75"/>
                      <a:pt x="46" y="89"/>
                    </a:cubicBezTo>
                    <a:cubicBezTo>
                      <a:pt x="43" y="92"/>
                      <a:pt x="41" y="91"/>
                      <a:pt x="38" y="92"/>
                    </a:cubicBezTo>
                    <a:cubicBezTo>
                      <a:pt x="31" y="83"/>
                      <a:pt x="33" y="76"/>
                      <a:pt x="27" y="68"/>
                    </a:cubicBezTo>
                    <a:cubicBezTo>
                      <a:pt x="23" y="71"/>
                      <a:pt x="18" y="71"/>
                      <a:pt x="14" y="70"/>
                    </a:cubicBezTo>
                    <a:cubicBezTo>
                      <a:pt x="12" y="68"/>
                      <a:pt x="12" y="67"/>
                      <a:pt x="12" y="65"/>
                    </a:cubicBezTo>
                    <a:cubicBezTo>
                      <a:pt x="14" y="63"/>
                      <a:pt x="16" y="60"/>
                      <a:pt x="18" y="58"/>
                    </a:cubicBezTo>
                    <a:cubicBezTo>
                      <a:pt x="13" y="49"/>
                      <a:pt x="3" y="48"/>
                      <a:pt x="0" y="42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6" y="39"/>
                      <a:pt x="15" y="35"/>
                      <a:pt x="21" y="39"/>
                    </a:cubicBezTo>
                    <a:cubicBezTo>
                      <a:pt x="23" y="42"/>
                      <a:pt x="25" y="45"/>
                      <a:pt x="27" y="48"/>
                    </a:cubicBezTo>
                    <a:cubicBezTo>
                      <a:pt x="29" y="50"/>
                      <a:pt x="31" y="51"/>
                      <a:pt x="34" y="52"/>
                    </a:cubicBezTo>
                    <a:cubicBezTo>
                      <a:pt x="34" y="55"/>
                      <a:pt x="35" y="58"/>
                      <a:pt x="36" y="62"/>
                    </a:cubicBezTo>
                    <a:cubicBezTo>
                      <a:pt x="39" y="56"/>
                      <a:pt x="38" y="50"/>
                      <a:pt x="39" y="44"/>
                    </a:cubicBezTo>
                    <a:cubicBezTo>
                      <a:pt x="42" y="39"/>
                      <a:pt x="44" y="34"/>
                      <a:pt x="46" y="28"/>
                    </a:cubicBezTo>
                    <a:cubicBezTo>
                      <a:pt x="42" y="22"/>
                      <a:pt x="31" y="15"/>
                      <a:pt x="29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" name="íṩľíḑè">
                <a:extLst>
                  <a:ext uri="{FF2B5EF4-FFF2-40B4-BE49-F238E27FC236}">
                    <a16:creationId xmlns:a16="http://schemas.microsoft.com/office/drawing/2014/main" id="{A1628B75-48DD-4457-B15C-51EABC1D2DA5}"/>
                  </a:ext>
                </a:extLst>
              </p:cNvPr>
              <p:cNvSpPr/>
              <p:nvPr/>
            </p:nvSpPr>
            <p:spPr bwMode="auto">
              <a:xfrm>
                <a:off x="2243034" y="6066428"/>
                <a:ext cx="22225" cy="25400"/>
              </a:xfrm>
              <a:custGeom>
                <a:avLst/>
                <a:gdLst>
                  <a:gd name="T0" fmla="*/ 0 w 14"/>
                  <a:gd name="T1" fmla="*/ 12 h 16"/>
                  <a:gd name="T2" fmla="*/ 2 w 14"/>
                  <a:gd name="T3" fmla="*/ 0 h 16"/>
                  <a:gd name="T4" fmla="*/ 14 w 14"/>
                  <a:gd name="T5" fmla="*/ 4 h 16"/>
                  <a:gd name="T6" fmla="*/ 11 w 14"/>
                  <a:gd name="T7" fmla="*/ 16 h 16"/>
                  <a:gd name="T8" fmla="*/ 0 w 14"/>
                  <a:gd name="T9" fmla="*/ 12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16">
                    <a:moveTo>
                      <a:pt x="0" y="12"/>
                    </a:moveTo>
                    <a:lnTo>
                      <a:pt x="2" y="0"/>
                    </a:lnTo>
                    <a:lnTo>
                      <a:pt x="14" y="4"/>
                    </a:lnTo>
                    <a:lnTo>
                      <a:pt x="11" y="16"/>
                    </a:lnTo>
                    <a:lnTo>
                      <a:pt x="0" y="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" name="îṣḷïḓê">
                <a:extLst>
                  <a:ext uri="{FF2B5EF4-FFF2-40B4-BE49-F238E27FC236}">
                    <a16:creationId xmlns:a16="http://schemas.microsoft.com/office/drawing/2014/main" id="{B88791A9-FC3F-47C8-9581-0B6611D1AE42}"/>
                  </a:ext>
                </a:extLst>
              </p:cNvPr>
              <p:cNvSpPr/>
              <p:nvPr/>
            </p:nvSpPr>
            <p:spPr bwMode="auto">
              <a:xfrm>
                <a:off x="2292247" y="6042615"/>
                <a:ext cx="49213" cy="100013"/>
              </a:xfrm>
              <a:custGeom>
                <a:avLst/>
                <a:gdLst>
                  <a:gd name="T0" fmla="*/ 17 w 27"/>
                  <a:gd name="T1" fmla="*/ 54 h 54"/>
                  <a:gd name="T2" fmla="*/ 7 w 27"/>
                  <a:gd name="T3" fmla="*/ 52 h 54"/>
                  <a:gd name="T4" fmla="*/ 14 w 27"/>
                  <a:gd name="T5" fmla="*/ 15 h 54"/>
                  <a:gd name="T6" fmla="*/ 0 w 27"/>
                  <a:gd name="T7" fmla="*/ 20 h 54"/>
                  <a:gd name="T8" fmla="*/ 1 w 27"/>
                  <a:gd name="T9" fmla="*/ 11 h 54"/>
                  <a:gd name="T10" fmla="*/ 11 w 27"/>
                  <a:gd name="T11" fmla="*/ 7 h 54"/>
                  <a:gd name="T12" fmla="*/ 18 w 27"/>
                  <a:gd name="T13" fmla="*/ 0 h 54"/>
                  <a:gd name="T14" fmla="*/ 27 w 27"/>
                  <a:gd name="T15" fmla="*/ 2 h 54"/>
                  <a:gd name="T16" fmla="*/ 17 w 27"/>
                  <a:gd name="T17" fmla="*/ 5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" h="54">
                    <a:moveTo>
                      <a:pt x="17" y="54"/>
                    </a:moveTo>
                    <a:cubicBezTo>
                      <a:pt x="7" y="52"/>
                      <a:pt x="7" y="52"/>
                      <a:pt x="7" y="52"/>
                    </a:cubicBezTo>
                    <a:cubicBezTo>
                      <a:pt x="14" y="15"/>
                      <a:pt x="14" y="15"/>
                      <a:pt x="14" y="15"/>
                    </a:cubicBezTo>
                    <a:cubicBezTo>
                      <a:pt x="10" y="17"/>
                      <a:pt x="5" y="19"/>
                      <a:pt x="0" y="20"/>
                    </a:cubicBezTo>
                    <a:cubicBezTo>
                      <a:pt x="1" y="11"/>
                      <a:pt x="1" y="11"/>
                      <a:pt x="1" y="11"/>
                    </a:cubicBezTo>
                    <a:cubicBezTo>
                      <a:pt x="4" y="10"/>
                      <a:pt x="7" y="9"/>
                      <a:pt x="11" y="7"/>
                    </a:cubicBezTo>
                    <a:cubicBezTo>
                      <a:pt x="14" y="6"/>
                      <a:pt x="17" y="3"/>
                      <a:pt x="18" y="0"/>
                    </a:cubicBezTo>
                    <a:cubicBezTo>
                      <a:pt x="27" y="2"/>
                      <a:pt x="27" y="2"/>
                      <a:pt x="27" y="2"/>
                    </a:cubicBezTo>
                    <a:lnTo>
                      <a:pt x="17" y="5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" name="i$ḻîḓé">
                <a:extLst>
                  <a:ext uri="{FF2B5EF4-FFF2-40B4-BE49-F238E27FC236}">
                    <a16:creationId xmlns:a16="http://schemas.microsoft.com/office/drawing/2014/main" id="{17911247-4645-4453-A339-E5B07370B111}"/>
                  </a:ext>
                </a:extLst>
              </p:cNvPr>
              <p:cNvSpPr/>
              <p:nvPr/>
            </p:nvSpPr>
            <p:spPr bwMode="auto">
              <a:xfrm>
                <a:off x="2363684" y="6052140"/>
                <a:ext cx="66675" cy="100013"/>
              </a:xfrm>
              <a:custGeom>
                <a:avLst/>
                <a:gdLst>
                  <a:gd name="T0" fmla="*/ 0 w 36"/>
                  <a:gd name="T1" fmla="*/ 40 h 54"/>
                  <a:gd name="T2" fmla="*/ 10 w 36"/>
                  <a:gd name="T3" fmla="*/ 39 h 54"/>
                  <a:gd name="T4" fmla="*/ 11 w 36"/>
                  <a:gd name="T5" fmla="*/ 44 h 54"/>
                  <a:gd name="T6" fmla="*/ 15 w 36"/>
                  <a:gd name="T7" fmla="*/ 46 h 54"/>
                  <a:gd name="T8" fmla="*/ 21 w 36"/>
                  <a:gd name="T9" fmla="*/ 43 h 54"/>
                  <a:gd name="T10" fmla="*/ 24 w 36"/>
                  <a:gd name="T11" fmla="*/ 31 h 54"/>
                  <a:gd name="T12" fmla="*/ 15 w 36"/>
                  <a:gd name="T13" fmla="*/ 35 h 54"/>
                  <a:gd name="T14" fmla="*/ 4 w 36"/>
                  <a:gd name="T15" fmla="*/ 30 h 54"/>
                  <a:gd name="T16" fmla="*/ 0 w 36"/>
                  <a:gd name="T17" fmla="*/ 17 h 54"/>
                  <a:gd name="T18" fmla="*/ 6 w 36"/>
                  <a:gd name="T19" fmla="*/ 4 h 54"/>
                  <a:gd name="T20" fmla="*/ 19 w 36"/>
                  <a:gd name="T21" fmla="*/ 0 h 54"/>
                  <a:gd name="T22" fmla="*/ 31 w 36"/>
                  <a:gd name="T23" fmla="*/ 7 h 54"/>
                  <a:gd name="T24" fmla="*/ 35 w 36"/>
                  <a:gd name="T25" fmla="*/ 28 h 54"/>
                  <a:gd name="T26" fmla="*/ 28 w 36"/>
                  <a:gd name="T27" fmla="*/ 49 h 54"/>
                  <a:gd name="T28" fmla="*/ 14 w 36"/>
                  <a:gd name="T29" fmla="*/ 54 h 54"/>
                  <a:gd name="T30" fmla="*/ 4 w 36"/>
                  <a:gd name="T31" fmla="*/ 50 h 54"/>
                  <a:gd name="T32" fmla="*/ 0 w 36"/>
                  <a:gd name="T33" fmla="*/ 40 h 54"/>
                  <a:gd name="T34" fmla="*/ 24 w 36"/>
                  <a:gd name="T35" fmla="*/ 19 h 54"/>
                  <a:gd name="T36" fmla="*/ 23 w 36"/>
                  <a:gd name="T37" fmla="*/ 11 h 54"/>
                  <a:gd name="T38" fmla="*/ 18 w 36"/>
                  <a:gd name="T39" fmla="*/ 8 h 54"/>
                  <a:gd name="T40" fmla="*/ 13 w 36"/>
                  <a:gd name="T41" fmla="*/ 10 h 54"/>
                  <a:gd name="T42" fmla="*/ 10 w 36"/>
                  <a:gd name="T43" fmla="*/ 17 h 54"/>
                  <a:gd name="T44" fmla="*/ 12 w 36"/>
                  <a:gd name="T45" fmla="*/ 25 h 54"/>
                  <a:gd name="T46" fmla="*/ 17 w 36"/>
                  <a:gd name="T47" fmla="*/ 28 h 54"/>
                  <a:gd name="T48" fmla="*/ 22 w 36"/>
                  <a:gd name="T49" fmla="*/ 26 h 54"/>
                  <a:gd name="T50" fmla="*/ 24 w 36"/>
                  <a:gd name="T51" fmla="*/ 19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6" h="54">
                    <a:moveTo>
                      <a:pt x="0" y="40"/>
                    </a:moveTo>
                    <a:cubicBezTo>
                      <a:pt x="10" y="39"/>
                      <a:pt x="10" y="39"/>
                      <a:pt x="10" y="39"/>
                    </a:cubicBezTo>
                    <a:cubicBezTo>
                      <a:pt x="10" y="41"/>
                      <a:pt x="10" y="43"/>
                      <a:pt x="11" y="44"/>
                    </a:cubicBezTo>
                    <a:cubicBezTo>
                      <a:pt x="12" y="45"/>
                      <a:pt x="14" y="46"/>
                      <a:pt x="15" y="46"/>
                    </a:cubicBezTo>
                    <a:cubicBezTo>
                      <a:pt x="17" y="46"/>
                      <a:pt x="19" y="45"/>
                      <a:pt x="21" y="43"/>
                    </a:cubicBezTo>
                    <a:cubicBezTo>
                      <a:pt x="22" y="41"/>
                      <a:pt x="24" y="37"/>
                      <a:pt x="24" y="31"/>
                    </a:cubicBezTo>
                    <a:cubicBezTo>
                      <a:pt x="22" y="34"/>
                      <a:pt x="18" y="35"/>
                      <a:pt x="15" y="35"/>
                    </a:cubicBezTo>
                    <a:cubicBezTo>
                      <a:pt x="10" y="35"/>
                      <a:pt x="7" y="33"/>
                      <a:pt x="4" y="30"/>
                    </a:cubicBezTo>
                    <a:cubicBezTo>
                      <a:pt x="1" y="26"/>
                      <a:pt x="0" y="22"/>
                      <a:pt x="0" y="17"/>
                    </a:cubicBezTo>
                    <a:cubicBezTo>
                      <a:pt x="1" y="11"/>
                      <a:pt x="3" y="7"/>
                      <a:pt x="6" y="4"/>
                    </a:cubicBezTo>
                    <a:cubicBezTo>
                      <a:pt x="10" y="1"/>
                      <a:pt x="14" y="0"/>
                      <a:pt x="19" y="0"/>
                    </a:cubicBezTo>
                    <a:cubicBezTo>
                      <a:pt x="24" y="0"/>
                      <a:pt x="28" y="3"/>
                      <a:pt x="31" y="7"/>
                    </a:cubicBezTo>
                    <a:cubicBezTo>
                      <a:pt x="35" y="12"/>
                      <a:pt x="36" y="19"/>
                      <a:pt x="35" y="28"/>
                    </a:cubicBezTo>
                    <a:cubicBezTo>
                      <a:pt x="34" y="38"/>
                      <a:pt x="32" y="44"/>
                      <a:pt x="28" y="49"/>
                    </a:cubicBezTo>
                    <a:cubicBezTo>
                      <a:pt x="24" y="53"/>
                      <a:pt x="20" y="54"/>
                      <a:pt x="14" y="54"/>
                    </a:cubicBezTo>
                    <a:cubicBezTo>
                      <a:pt x="10" y="54"/>
                      <a:pt x="7" y="52"/>
                      <a:pt x="4" y="50"/>
                    </a:cubicBezTo>
                    <a:cubicBezTo>
                      <a:pt x="2" y="48"/>
                      <a:pt x="0" y="44"/>
                      <a:pt x="0" y="40"/>
                    </a:cubicBezTo>
                    <a:close/>
                    <a:moveTo>
                      <a:pt x="24" y="19"/>
                    </a:moveTo>
                    <a:cubicBezTo>
                      <a:pt x="25" y="16"/>
                      <a:pt x="24" y="13"/>
                      <a:pt x="23" y="11"/>
                    </a:cubicBezTo>
                    <a:cubicBezTo>
                      <a:pt x="21" y="10"/>
                      <a:pt x="20" y="9"/>
                      <a:pt x="18" y="8"/>
                    </a:cubicBezTo>
                    <a:cubicBezTo>
                      <a:pt x="16" y="8"/>
                      <a:pt x="14" y="9"/>
                      <a:pt x="13" y="10"/>
                    </a:cubicBezTo>
                    <a:cubicBezTo>
                      <a:pt x="11" y="12"/>
                      <a:pt x="11" y="14"/>
                      <a:pt x="10" y="17"/>
                    </a:cubicBezTo>
                    <a:cubicBezTo>
                      <a:pt x="10" y="21"/>
                      <a:pt x="11" y="23"/>
                      <a:pt x="12" y="25"/>
                    </a:cubicBezTo>
                    <a:cubicBezTo>
                      <a:pt x="13" y="27"/>
                      <a:pt x="15" y="28"/>
                      <a:pt x="17" y="28"/>
                    </a:cubicBezTo>
                    <a:cubicBezTo>
                      <a:pt x="19" y="28"/>
                      <a:pt x="20" y="27"/>
                      <a:pt x="22" y="26"/>
                    </a:cubicBezTo>
                    <a:cubicBezTo>
                      <a:pt x="23" y="24"/>
                      <a:pt x="24" y="22"/>
                      <a:pt x="24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" name="îṧľîḋé">
                <a:extLst>
                  <a:ext uri="{FF2B5EF4-FFF2-40B4-BE49-F238E27FC236}">
                    <a16:creationId xmlns:a16="http://schemas.microsoft.com/office/drawing/2014/main" id="{D19C0AFE-1F47-483A-8762-4C3C0F22655C}"/>
                  </a:ext>
                </a:extLst>
              </p:cNvPr>
              <p:cNvSpPr/>
              <p:nvPr/>
            </p:nvSpPr>
            <p:spPr bwMode="auto">
              <a:xfrm>
                <a:off x="2446234" y="6053728"/>
                <a:ext cx="66675" cy="100013"/>
              </a:xfrm>
              <a:custGeom>
                <a:avLst/>
                <a:gdLst>
                  <a:gd name="T0" fmla="*/ 0 w 36"/>
                  <a:gd name="T1" fmla="*/ 40 h 54"/>
                  <a:gd name="T2" fmla="*/ 10 w 36"/>
                  <a:gd name="T3" fmla="*/ 39 h 54"/>
                  <a:gd name="T4" fmla="*/ 13 w 36"/>
                  <a:gd name="T5" fmla="*/ 44 h 54"/>
                  <a:gd name="T6" fmla="*/ 18 w 36"/>
                  <a:gd name="T7" fmla="*/ 46 h 54"/>
                  <a:gd name="T8" fmla="*/ 23 w 36"/>
                  <a:gd name="T9" fmla="*/ 43 h 54"/>
                  <a:gd name="T10" fmla="*/ 25 w 36"/>
                  <a:gd name="T11" fmla="*/ 35 h 54"/>
                  <a:gd name="T12" fmla="*/ 23 w 36"/>
                  <a:gd name="T13" fmla="*/ 28 h 54"/>
                  <a:gd name="T14" fmla="*/ 17 w 36"/>
                  <a:gd name="T15" fmla="*/ 26 h 54"/>
                  <a:gd name="T16" fmla="*/ 9 w 36"/>
                  <a:gd name="T17" fmla="*/ 30 h 54"/>
                  <a:gd name="T18" fmla="*/ 1 w 36"/>
                  <a:gd name="T19" fmla="*/ 29 h 54"/>
                  <a:gd name="T20" fmla="*/ 5 w 36"/>
                  <a:gd name="T21" fmla="*/ 1 h 54"/>
                  <a:gd name="T22" fmla="*/ 32 w 36"/>
                  <a:gd name="T23" fmla="*/ 0 h 54"/>
                  <a:gd name="T24" fmla="*/ 32 w 36"/>
                  <a:gd name="T25" fmla="*/ 10 h 54"/>
                  <a:gd name="T26" fmla="*/ 13 w 36"/>
                  <a:gd name="T27" fmla="*/ 10 h 54"/>
                  <a:gd name="T28" fmla="*/ 12 w 36"/>
                  <a:gd name="T29" fmla="*/ 19 h 54"/>
                  <a:gd name="T30" fmla="*/ 19 w 36"/>
                  <a:gd name="T31" fmla="*/ 17 h 54"/>
                  <a:gd name="T32" fmla="*/ 30 w 36"/>
                  <a:gd name="T33" fmla="*/ 22 h 54"/>
                  <a:gd name="T34" fmla="*/ 36 w 36"/>
                  <a:gd name="T35" fmla="*/ 34 h 54"/>
                  <a:gd name="T36" fmla="*/ 32 w 36"/>
                  <a:gd name="T37" fmla="*/ 46 h 54"/>
                  <a:gd name="T38" fmla="*/ 18 w 36"/>
                  <a:gd name="T39" fmla="*/ 54 h 54"/>
                  <a:gd name="T40" fmla="*/ 6 w 36"/>
                  <a:gd name="T41" fmla="*/ 50 h 54"/>
                  <a:gd name="T42" fmla="*/ 0 w 36"/>
                  <a:gd name="T43" fmla="*/ 40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6" h="54">
                    <a:moveTo>
                      <a:pt x="0" y="40"/>
                    </a:moveTo>
                    <a:cubicBezTo>
                      <a:pt x="10" y="39"/>
                      <a:pt x="10" y="39"/>
                      <a:pt x="10" y="39"/>
                    </a:cubicBezTo>
                    <a:cubicBezTo>
                      <a:pt x="11" y="41"/>
                      <a:pt x="11" y="43"/>
                      <a:pt x="13" y="44"/>
                    </a:cubicBezTo>
                    <a:cubicBezTo>
                      <a:pt x="14" y="45"/>
                      <a:pt x="16" y="46"/>
                      <a:pt x="18" y="46"/>
                    </a:cubicBezTo>
                    <a:cubicBezTo>
                      <a:pt x="20" y="46"/>
                      <a:pt x="22" y="45"/>
                      <a:pt x="23" y="43"/>
                    </a:cubicBezTo>
                    <a:cubicBezTo>
                      <a:pt x="25" y="41"/>
                      <a:pt x="25" y="38"/>
                      <a:pt x="25" y="35"/>
                    </a:cubicBezTo>
                    <a:cubicBezTo>
                      <a:pt x="25" y="32"/>
                      <a:pt x="24" y="29"/>
                      <a:pt x="23" y="28"/>
                    </a:cubicBezTo>
                    <a:cubicBezTo>
                      <a:pt x="21" y="26"/>
                      <a:pt x="19" y="25"/>
                      <a:pt x="17" y="26"/>
                    </a:cubicBezTo>
                    <a:cubicBezTo>
                      <a:pt x="14" y="26"/>
                      <a:pt x="11" y="27"/>
                      <a:pt x="9" y="30"/>
                    </a:cubicBezTo>
                    <a:cubicBezTo>
                      <a:pt x="1" y="29"/>
                      <a:pt x="1" y="29"/>
                      <a:pt x="1" y="29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32" y="10"/>
                      <a:pt x="32" y="10"/>
                      <a:pt x="32" y="10"/>
                    </a:cubicBezTo>
                    <a:cubicBezTo>
                      <a:pt x="13" y="10"/>
                      <a:pt x="13" y="10"/>
                      <a:pt x="13" y="10"/>
                    </a:cubicBezTo>
                    <a:cubicBezTo>
                      <a:pt x="12" y="19"/>
                      <a:pt x="12" y="19"/>
                      <a:pt x="12" y="19"/>
                    </a:cubicBezTo>
                    <a:cubicBezTo>
                      <a:pt x="14" y="18"/>
                      <a:pt x="16" y="17"/>
                      <a:pt x="19" y="17"/>
                    </a:cubicBezTo>
                    <a:cubicBezTo>
                      <a:pt x="23" y="17"/>
                      <a:pt x="27" y="19"/>
                      <a:pt x="30" y="22"/>
                    </a:cubicBezTo>
                    <a:cubicBezTo>
                      <a:pt x="34" y="25"/>
                      <a:pt x="35" y="29"/>
                      <a:pt x="36" y="34"/>
                    </a:cubicBezTo>
                    <a:cubicBezTo>
                      <a:pt x="36" y="39"/>
                      <a:pt x="35" y="43"/>
                      <a:pt x="32" y="46"/>
                    </a:cubicBezTo>
                    <a:cubicBezTo>
                      <a:pt x="29" y="51"/>
                      <a:pt x="24" y="54"/>
                      <a:pt x="18" y="54"/>
                    </a:cubicBezTo>
                    <a:cubicBezTo>
                      <a:pt x="13" y="54"/>
                      <a:pt x="9" y="53"/>
                      <a:pt x="6" y="50"/>
                    </a:cubicBezTo>
                    <a:cubicBezTo>
                      <a:pt x="3" y="48"/>
                      <a:pt x="1" y="44"/>
                      <a:pt x="0" y="4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" name="i$ḻïḑê">
                <a:extLst>
                  <a:ext uri="{FF2B5EF4-FFF2-40B4-BE49-F238E27FC236}">
                    <a16:creationId xmlns:a16="http://schemas.microsoft.com/office/drawing/2014/main" id="{7E3B94E2-76BC-4802-BA97-B4C3354BE5E7}"/>
                  </a:ext>
                </a:extLst>
              </p:cNvPr>
              <p:cNvSpPr/>
              <p:nvPr/>
            </p:nvSpPr>
            <p:spPr bwMode="auto">
              <a:xfrm>
                <a:off x="2522434" y="6045790"/>
                <a:ext cx="74613" cy="103188"/>
              </a:xfrm>
              <a:custGeom>
                <a:avLst/>
                <a:gdLst>
                  <a:gd name="T0" fmla="*/ 39 w 40"/>
                  <a:gd name="T1" fmla="*/ 42 h 56"/>
                  <a:gd name="T2" fmla="*/ 40 w 40"/>
                  <a:gd name="T3" fmla="*/ 51 h 56"/>
                  <a:gd name="T4" fmla="*/ 5 w 40"/>
                  <a:gd name="T5" fmla="*/ 56 h 56"/>
                  <a:gd name="T6" fmla="*/ 7 w 40"/>
                  <a:gd name="T7" fmla="*/ 46 h 56"/>
                  <a:gd name="T8" fmla="*/ 16 w 40"/>
                  <a:gd name="T9" fmla="*/ 32 h 56"/>
                  <a:gd name="T10" fmla="*/ 23 w 40"/>
                  <a:gd name="T11" fmla="*/ 22 h 56"/>
                  <a:gd name="T12" fmla="*/ 24 w 40"/>
                  <a:gd name="T13" fmla="*/ 15 h 56"/>
                  <a:gd name="T14" fmla="*/ 22 w 40"/>
                  <a:gd name="T15" fmla="*/ 10 h 56"/>
                  <a:gd name="T16" fmla="*/ 17 w 40"/>
                  <a:gd name="T17" fmla="*/ 9 h 56"/>
                  <a:gd name="T18" fmla="*/ 12 w 40"/>
                  <a:gd name="T19" fmla="*/ 12 h 56"/>
                  <a:gd name="T20" fmla="*/ 11 w 40"/>
                  <a:gd name="T21" fmla="*/ 19 h 56"/>
                  <a:gd name="T22" fmla="*/ 1 w 40"/>
                  <a:gd name="T23" fmla="*/ 19 h 56"/>
                  <a:gd name="T24" fmla="*/ 4 w 40"/>
                  <a:gd name="T25" fmla="*/ 6 h 56"/>
                  <a:gd name="T26" fmla="*/ 16 w 40"/>
                  <a:gd name="T27" fmla="*/ 1 h 56"/>
                  <a:gd name="T28" fmla="*/ 28 w 40"/>
                  <a:gd name="T29" fmla="*/ 3 h 56"/>
                  <a:gd name="T30" fmla="*/ 34 w 40"/>
                  <a:gd name="T31" fmla="*/ 13 h 56"/>
                  <a:gd name="T32" fmla="*/ 34 w 40"/>
                  <a:gd name="T33" fmla="*/ 20 h 56"/>
                  <a:gd name="T34" fmla="*/ 31 w 40"/>
                  <a:gd name="T35" fmla="*/ 27 h 56"/>
                  <a:gd name="T36" fmla="*/ 26 w 40"/>
                  <a:gd name="T37" fmla="*/ 35 h 56"/>
                  <a:gd name="T38" fmla="*/ 20 w 40"/>
                  <a:gd name="T39" fmla="*/ 42 h 56"/>
                  <a:gd name="T40" fmla="*/ 19 w 40"/>
                  <a:gd name="T41" fmla="*/ 45 h 56"/>
                  <a:gd name="T42" fmla="*/ 39 w 40"/>
                  <a:gd name="T43" fmla="*/ 42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0" h="56">
                    <a:moveTo>
                      <a:pt x="39" y="42"/>
                    </a:moveTo>
                    <a:cubicBezTo>
                      <a:pt x="40" y="51"/>
                      <a:pt x="40" y="51"/>
                      <a:pt x="40" y="51"/>
                    </a:cubicBezTo>
                    <a:cubicBezTo>
                      <a:pt x="5" y="56"/>
                      <a:pt x="5" y="56"/>
                      <a:pt x="5" y="56"/>
                    </a:cubicBezTo>
                    <a:cubicBezTo>
                      <a:pt x="5" y="53"/>
                      <a:pt x="5" y="49"/>
                      <a:pt x="7" y="46"/>
                    </a:cubicBezTo>
                    <a:cubicBezTo>
                      <a:pt x="8" y="42"/>
                      <a:pt x="11" y="38"/>
                      <a:pt x="16" y="32"/>
                    </a:cubicBezTo>
                    <a:cubicBezTo>
                      <a:pt x="20" y="27"/>
                      <a:pt x="22" y="23"/>
                      <a:pt x="23" y="22"/>
                    </a:cubicBezTo>
                    <a:cubicBezTo>
                      <a:pt x="24" y="19"/>
                      <a:pt x="25" y="17"/>
                      <a:pt x="24" y="15"/>
                    </a:cubicBezTo>
                    <a:cubicBezTo>
                      <a:pt x="24" y="13"/>
                      <a:pt x="23" y="11"/>
                      <a:pt x="22" y="10"/>
                    </a:cubicBezTo>
                    <a:cubicBezTo>
                      <a:pt x="21" y="9"/>
                      <a:pt x="19" y="9"/>
                      <a:pt x="17" y="9"/>
                    </a:cubicBezTo>
                    <a:cubicBezTo>
                      <a:pt x="15" y="10"/>
                      <a:pt x="13" y="11"/>
                      <a:pt x="12" y="12"/>
                    </a:cubicBezTo>
                    <a:cubicBezTo>
                      <a:pt x="11" y="13"/>
                      <a:pt x="10" y="16"/>
                      <a:pt x="11" y="19"/>
                    </a:cubicBezTo>
                    <a:cubicBezTo>
                      <a:pt x="1" y="19"/>
                      <a:pt x="1" y="19"/>
                      <a:pt x="1" y="19"/>
                    </a:cubicBezTo>
                    <a:cubicBezTo>
                      <a:pt x="0" y="13"/>
                      <a:pt x="2" y="9"/>
                      <a:pt x="4" y="6"/>
                    </a:cubicBezTo>
                    <a:cubicBezTo>
                      <a:pt x="7" y="3"/>
                      <a:pt x="11" y="2"/>
                      <a:pt x="16" y="1"/>
                    </a:cubicBezTo>
                    <a:cubicBezTo>
                      <a:pt x="21" y="0"/>
                      <a:pt x="25" y="1"/>
                      <a:pt x="28" y="3"/>
                    </a:cubicBezTo>
                    <a:cubicBezTo>
                      <a:pt x="32" y="6"/>
                      <a:pt x="34" y="9"/>
                      <a:pt x="34" y="13"/>
                    </a:cubicBezTo>
                    <a:cubicBezTo>
                      <a:pt x="35" y="15"/>
                      <a:pt x="35" y="18"/>
                      <a:pt x="34" y="20"/>
                    </a:cubicBezTo>
                    <a:cubicBezTo>
                      <a:pt x="34" y="22"/>
                      <a:pt x="33" y="25"/>
                      <a:pt x="31" y="27"/>
                    </a:cubicBezTo>
                    <a:cubicBezTo>
                      <a:pt x="30" y="29"/>
                      <a:pt x="28" y="32"/>
                      <a:pt x="26" y="35"/>
                    </a:cubicBezTo>
                    <a:cubicBezTo>
                      <a:pt x="23" y="38"/>
                      <a:pt x="21" y="41"/>
                      <a:pt x="20" y="42"/>
                    </a:cubicBezTo>
                    <a:cubicBezTo>
                      <a:pt x="20" y="43"/>
                      <a:pt x="19" y="44"/>
                      <a:pt x="19" y="45"/>
                    </a:cubicBezTo>
                    <a:lnTo>
                      <a:pt x="39" y="4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" name="íṧlíḍe">
                <a:extLst>
                  <a:ext uri="{FF2B5EF4-FFF2-40B4-BE49-F238E27FC236}">
                    <a16:creationId xmlns:a16="http://schemas.microsoft.com/office/drawing/2014/main" id="{5E6A250E-E93D-4FE9-9F65-8E6264C82F85}"/>
                  </a:ext>
                </a:extLst>
              </p:cNvPr>
              <p:cNvSpPr/>
              <p:nvPr/>
            </p:nvSpPr>
            <p:spPr bwMode="auto">
              <a:xfrm>
                <a:off x="2611334" y="6072778"/>
                <a:ext cx="22225" cy="23813"/>
              </a:xfrm>
              <a:custGeom>
                <a:avLst/>
                <a:gdLst>
                  <a:gd name="T0" fmla="*/ 3 w 14"/>
                  <a:gd name="T1" fmla="*/ 15 h 15"/>
                  <a:gd name="T2" fmla="*/ 0 w 14"/>
                  <a:gd name="T3" fmla="*/ 3 h 15"/>
                  <a:gd name="T4" fmla="*/ 11 w 14"/>
                  <a:gd name="T5" fmla="*/ 0 h 15"/>
                  <a:gd name="T6" fmla="*/ 14 w 14"/>
                  <a:gd name="T7" fmla="*/ 12 h 15"/>
                  <a:gd name="T8" fmla="*/ 3 w 14"/>
                  <a:gd name="T9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15">
                    <a:moveTo>
                      <a:pt x="3" y="15"/>
                    </a:moveTo>
                    <a:lnTo>
                      <a:pt x="0" y="3"/>
                    </a:lnTo>
                    <a:lnTo>
                      <a:pt x="11" y="0"/>
                    </a:lnTo>
                    <a:lnTo>
                      <a:pt x="14" y="12"/>
                    </a:lnTo>
                    <a:lnTo>
                      <a:pt x="3" y="1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" name="îŝľîḓê">
                <a:extLst>
                  <a:ext uri="{FF2B5EF4-FFF2-40B4-BE49-F238E27FC236}">
                    <a16:creationId xmlns:a16="http://schemas.microsoft.com/office/drawing/2014/main" id="{923F3557-B911-460C-8B7F-FF2C7A1747D6}"/>
                  </a:ext>
                </a:extLst>
              </p:cNvPr>
              <p:cNvSpPr/>
              <p:nvPr/>
            </p:nvSpPr>
            <p:spPr bwMode="auto">
              <a:xfrm>
                <a:off x="2108097" y="5261565"/>
                <a:ext cx="141288" cy="257175"/>
              </a:xfrm>
              <a:custGeom>
                <a:avLst/>
                <a:gdLst>
                  <a:gd name="T0" fmla="*/ 12 w 77"/>
                  <a:gd name="T1" fmla="*/ 25 h 139"/>
                  <a:gd name="T2" fmla="*/ 9 w 77"/>
                  <a:gd name="T3" fmla="*/ 21 h 139"/>
                  <a:gd name="T4" fmla="*/ 12 w 77"/>
                  <a:gd name="T5" fmla="*/ 17 h 139"/>
                  <a:gd name="T6" fmla="*/ 39 w 77"/>
                  <a:gd name="T7" fmla="*/ 21 h 139"/>
                  <a:gd name="T8" fmla="*/ 46 w 77"/>
                  <a:gd name="T9" fmla="*/ 36 h 139"/>
                  <a:gd name="T10" fmla="*/ 46 w 77"/>
                  <a:gd name="T11" fmla="*/ 39 h 139"/>
                  <a:gd name="T12" fmla="*/ 61 w 77"/>
                  <a:gd name="T13" fmla="*/ 33 h 139"/>
                  <a:gd name="T14" fmla="*/ 57 w 77"/>
                  <a:gd name="T15" fmla="*/ 16 h 139"/>
                  <a:gd name="T16" fmla="*/ 35 w 77"/>
                  <a:gd name="T17" fmla="*/ 9 h 139"/>
                  <a:gd name="T18" fmla="*/ 27 w 77"/>
                  <a:gd name="T19" fmla="*/ 3 h 139"/>
                  <a:gd name="T20" fmla="*/ 32 w 77"/>
                  <a:gd name="T21" fmla="*/ 0 h 139"/>
                  <a:gd name="T22" fmla="*/ 61 w 77"/>
                  <a:gd name="T23" fmla="*/ 9 h 139"/>
                  <a:gd name="T24" fmla="*/ 72 w 77"/>
                  <a:gd name="T25" fmla="*/ 30 h 139"/>
                  <a:gd name="T26" fmla="*/ 48 w 77"/>
                  <a:gd name="T27" fmla="*/ 45 h 139"/>
                  <a:gd name="T28" fmla="*/ 45 w 77"/>
                  <a:gd name="T29" fmla="*/ 46 h 139"/>
                  <a:gd name="T30" fmla="*/ 45 w 77"/>
                  <a:gd name="T31" fmla="*/ 54 h 139"/>
                  <a:gd name="T32" fmla="*/ 59 w 77"/>
                  <a:gd name="T33" fmla="*/ 61 h 139"/>
                  <a:gd name="T34" fmla="*/ 77 w 77"/>
                  <a:gd name="T35" fmla="*/ 80 h 139"/>
                  <a:gd name="T36" fmla="*/ 75 w 77"/>
                  <a:gd name="T37" fmla="*/ 84 h 139"/>
                  <a:gd name="T38" fmla="*/ 71 w 77"/>
                  <a:gd name="T39" fmla="*/ 83 h 139"/>
                  <a:gd name="T40" fmla="*/ 59 w 77"/>
                  <a:gd name="T41" fmla="*/ 70 h 139"/>
                  <a:gd name="T42" fmla="*/ 45 w 77"/>
                  <a:gd name="T43" fmla="*/ 63 h 139"/>
                  <a:gd name="T44" fmla="*/ 45 w 77"/>
                  <a:gd name="T45" fmla="*/ 77 h 139"/>
                  <a:gd name="T46" fmla="*/ 53 w 77"/>
                  <a:gd name="T47" fmla="*/ 83 h 139"/>
                  <a:gd name="T48" fmla="*/ 66 w 77"/>
                  <a:gd name="T49" fmla="*/ 102 h 139"/>
                  <a:gd name="T50" fmla="*/ 72 w 77"/>
                  <a:gd name="T51" fmla="*/ 121 h 139"/>
                  <a:gd name="T52" fmla="*/ 70 w 77"/>
                  <a:gd name="T53" fmla="*/ 124 h 139"/>
                  <a:gd name="T54" fmla="*/ 67 w 77"/>
                  <a:gd name="T55" fmla="*/ 122 h 139"/>
                  <a:gd name="T56" fmla="*/ 64 w 77"/>
                  <a:gd name="T57" fmla="*/ 115 h 139"/>
                  <a:gd name="T58" fmla="*/ 55 w 77"/>
                  <a:gd name="T59" fmla="*/ 97 h 139"/>
                  <a:gd name="T60" fmla="*/ 45 w 77"/>
                  <a:gd name="T61" fmla="*/ 87 h 139"/>
                  <a:gd name="T62" fmla="*/ 45 w 77"/>
                  <a:gd name="T63" fmla="*/ 102 h 139"/>
                  <a:gd name="T64" fmla="*/ 44 w 77"/>
                  <a:gd name="T65" fmla="*/ 136 h 139"/>
                  <a:gd name="T66" fmla="*/ 41 w 77"/>
                  <a:gd name="T67" fmla="*/ 139 h 139"/>
                  <a:gd name="T68" fmla="*/ 38 w 77"/>
                  <a:gd name="T69" fmla="*/ 137 h 139"/>
                  <a:gd name="T70" fmla="*/ 37 w 77"/>
                  <a:gd name="T71" fmla="*/ 103 h 139"/>
                  <a:gd name="T72" fmla="*/ 37 w 77"/>
                  <a:gd name="T73" fmla="*/ 86 h 139"/>
                  <a:gd name="T74" fmla="*/ 28 w 77"/>
                  <a:gd name="T75" fmla="*/ 92 h 139"/>
                  <a:gd name="T76" fmla="*/ 19 w 77"/>
                  <a:gd name="T77" fmla="*/ 109 h 139"/>
                  <a:gd name="T78" fmla="*/ 12 w 77"/>
                  <a:gd name="T79" fmla="*/ 121 h 139"/>
                  <a:gd name="T80" fmla="*/ 8 w 77"/>
                  <a:gd name="T81" fmla="*/ 122 h 139"/>
                  <a:gd name="T82" fmla="*/ 7 w 77"/>
                  <a:gd name="T83" fmla="*/ 120 h 139"/>
                  <a:gd name="T84" fmla="*/ 8 w 77"/>
                  <a:gd name="T85" fmla="*/ 117 h 139"/>
                  <a:gd name="T86" fmla="*/ 11 w 77"/>
                  <a:gd name="T87" fmla="*/ 106 h 139"/>
                  <a:gd name="T88" fmla="*/ 22 w 77"/>
                  <a:gd name="T89" fmla="*/ 86 h 139"/>
                  <a:gd name="T90" fmla="*/ 37 w 77"/>
                  <a:gd name="T91" fmla="*/ 76 h 139"/>
                  <a:gd name="T92" fmla="*/ 37 w 77"/>
                  <a:gd name="T93" fmla="*/ 68 h 139"/>
                  <a:gd name="T94" fmla="*/ 37 w 77"/>
                  <a:gd name="T95" fmla="*/ 63 h 139"/>
                  <a:gd name="T96" fmla="*/ 24 w 77"/>
                  <a:gd name="T97" fmla="*/ 69 h 139"/>
                  <a:gd name="T98" fmla="*/ 16 w 77"/>
                  <a:gd name="T99" fmla="*/ 77 h 139"/>
                  <a:gd name="T100" fmla="*/ 9 w 77"/>
                  <a:gd name="T101" fmla="*/ 85 h 139"/>
                  <a:gd name="T102" fmla="*/ 6 w 77"/>
                  <a:gd name="T103" fmla="*/ 86 h 139"/>
                  <a:gd name="T104" fmla="*/ 5 w 77"/>
                  <a:gd name="T105" fmla="*/ 82 h 139"/>
                  <a:gd name="T106" fmla="*/ 22 w 77"/>
                  <a:gd name="T107" fmla="*/ 60 h 139"/>
                  <a:gd name="T108" fmla="*/ 37 w 77"/>
                  <a:gd name="T109" fmla="*/ 54 h 139"/>
                  <a:gd name="T110" fmla="*/ 37 w 77"/>
                  <a:gd name="T111" fmla="*/ 47 h 139"/>
                  <a:gd name="T112" fmla="*/ 3 w 77"/>
                  <a:gd name="T113" fmla="*/ 45 h 139"/>
                  <a:gd name="T114" fmla="*/ 0 w 77"/>
                  <a:gd name="T115" fmla="*/ 40 h 139"/>
                  <a:gd name="T116" fmla="*/ 5 w 77"/>
                  <a:gd name="T117" fmla="*/ 38 h 139"/>
                  <a:gd name="T118" fmla="*/ 37 w 77"/>
                  <a:gd name="T119" fmla="*/ 39 h 139"/>
                  <a:gd name="T120" fmla="*/ 37 w 77"/>
                  <a:gd name="T121" fmla="*/ 39 h 139"/>
                  <a:gd name="T122" fmla="*/ 33 w 77"/>
                  <a:gd name="T123" fmla="*/ 28 h 139"/>
                  <a:gd name="T124" fmla="*/ 12 w 77"/>
                  <a:gd name="T125" fmla="*/ 25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77" h="139">
                    <a:moveTo>
                      <a:pt x="12" y="25"/>
                    </a:moveTo>
                    <a:cubicBezTo>
                      <a:pt x="10" y="25"/>
                      <a:pt x="9" y="24"/>
                      <a:pt x="9" y="21"/>
                    </a:cubicBezTo>
                    <a:cubicBezTo>
                      <a:pt x="9" y="18"/>
                      <a:pt x="10" y="17"/>
                      <a:pt x="12" y="17"/>
                    </a:cubicBezTo>
                    <a:cubicBezTo>
                      <a:pt x="24" y="17"/>
                      <a:pt x="33" y="18"/>
                      <a:pt x="39" y="21"/>
                    </a:cubicBezTo>
                    <a:cubicBezTo>
                      <a:pt x="45" y="24"/>
                      <a:pt x="47" y="28"/>
                      <a:pt x="46" y="36"/>
                    </a:cubicBezTo>
                    <a:cubicBezTo>
                      <a:pt x="46" y="37"/>
                      <a:pt x="46" y="38"/>
                      <a:pt x="46" y="39"/>
                    </a:cubicBezTo>
                    <a:cubicBezTo>
                      <a:pt x="53" y="38"/>
                      <a:pt x="58" y="35"/>
                      <a:pt x="61" y="33"/>
                    </a:cubicBezTo>
                    <a:cubicBezTo>
                      <a:pt x="65" y="27"/>
                      <a:pt x="64" y="22"/>
                      <a:pt x="57" y="16"/>
                    </a:cubicBezTo>
                    <a:cubicBezTo>
                      <a:pt x="52" y="12"/>
                      <a:pt x="44" y="9"/>
                      <a:pt x="35" y="9"/>
                    </a:cubicBezTo>
                    <a:cubicBezTo>
                      <a:pt x="30" y="8"/>
                      <a:pt x="28" y="6"/>
                      <a:pt x="27" y="3"/>
                    </a:cubicBezTo>
                    <a:cubicBezTo>
                      <a:pt x="27" y="1"/>
                      <a:pt x="29" y="0"/>
                      <a:pt x="32" y="0"/>
                    </a:cubicBezTo>
                    <a:cubicBezTo>
                      <a:pt x="44" y="0"/>
                      <a:pt x="53" y="3"/>
                      <a:pt x="61" y="9"/>
                    </a:cubicBezTo>
                    <a:cubicBezTo>
                      <a:pt x="69" y="16"/>
                      <a:pt x="73" y="23"/>
                      <a:pt x="72" y="30"/>
                    </a:cubicBezTo>
                    <a:cubicBezTo>
                      <a:pt x="68" y="37"/>
                      <a:pt x="60" y="43"/>
                      <a:pt x="48" y="45"/>
                    </a:cubicBezTo>
                    <a:cubicBezTo>
                      <a:pt x="47" y="46"/>
                      <a:pt x="46" y="46"/>
                      <a:pt x="45" y="46"/>
                    </a:cubicBezTo>
                    <a:cubicBezTo>
                      <a:pt x="45" y="48"/>
                      <a:pt x="45" y="51"/>
                      <a:pt x="45" y="54"/>
                    </a:cubicBezTo>
                    <a:cubicBezTo>
                      <a:pt x="49" y="54"/>
                      <a:pt x="54" y="57"/>
                      <a:pt x="59" y="61"/>
                    </a:cubicBezTo>
                    <a:cubicBezTo>
                      <a:pt x="66" y="66"/>
                      <a:pt x="72" y="72"/>
                      <a:pt x="77" y="80"/>
                    </a:cubicBezTo>
                    <a:cubicBezTo>
                      <a:pt x="77" y="82"/>
                      <a:pt x="77" y="83"/>
                      <a:pt x="75" y="84"/>
                    </a:cubicBezTo>
                    <a:cubicBezTo>
                      <a:pt x="74" y="85"/>
                      <a:pt x="72" y="85"/>
                      <a:pt x="71" y="83"/>
                    </a:cubicBezTo>
                    <a:cubicBezTo>
                      <a:pt x="69" y="80"/>
                      <a:pt x="65" y="76"/>
                      <a:pt x="59" y="70"/>
                    </a:cubicBezTo>
                    <a:cubicBezTo>
                      <a:pt x="54" y="66"/>
                      <a:pt x="49" y="64"/>
                      <a:pt x="45" y="63"/>
                    </a:cubicBezTo>
                    <a:cubicBezTo>
                      <a:pt x="45" y="77"/>
                      <a:pt x="45" y="77"/>
                      <a:pt x="45" y="77"/>
                    </a:cubicBezTo>
                    <a:cubicBezTo>
                      <a:pt x="48" y="78"/>
                      <a:pt x="51" y="80"/>
                      <a:pt x="53" y="83"/>
                    </a:cubicBezTo>
                    <a:cubicBezTo>
                      <a:pt x="59" y="88"/>
                      <a:pt x="63" y="94"/>
                      <a:pt x="66" y="102"/>
                    </a:cubicBezTo>
                    <a:cubicBezTo>
                      <a:pt x="71" y="109"/>
                      <a:pt x="73" y="116"/>
                      <a:pt x="72" y="121"/>
                    </a:cubicBezTo>
                    <a:cubicBezTo>
                      <a:pt x="72" y="122"/>
                      <a:pt x="72" y="123"/>
                      <a:pt x="70" y="124"/>
                    </a:cubicBezTo>
                    <a:cubicBezTo>
                      <a:pt x="69" y="124"/>
                      <a:pt x="68" y="124"/>
                      <a:pt x="67" y="122"/>
                    </a:cubicBezTo>
                    <a:cubicBezTo>
                      <a:pt x="67" y="121"/>
                      <a:pt x="66" y="118"/>
                      <a:pt x="64" y="115"/>
                    </a:cubicBezTo>
                    <a:cubicBezTo>
                      <a:pt x="60" y="107"/>
                      <a:pt x="57" y="102"/>
                      <a:pt x="55" y="97"/>
                    </a:cubicBezTo>
                    <a:cubicBezTo>
                      <a:pt x="51" y="91"/>
                      <a:pt x="48" y="88"/>
                      <a:pt x="45" y="87"/>
                    </a:cubicBezTo>
                    <a:cubicBezTo>
                      <a:pt x="45" y="102"/>
                      <a:pt x="45" y="102"/>
                      <a:pt x="45" y="102"/>
                    </a:cubicBezTo>
                    <a:cubicBezTo>
                      <a:pt x="45" y="117"/>
                      <a:pt x="45" y="128"/>
                      <a:pt x="44" y="136"/>
                    </a:cubicBezTo>
                    <a:cubicBezTo>
                      <a:pt x="43" y="137"/>
                      <a:pt x="42" y="138"/>
                      <a:pt x="41" y="139"/>
                    </a:cubicBezTo>
                    <a:cubicBezTo>
                      <a:pt x="40" y="139"/>
                      <a:pt x="39" y="139"/>
                      <a:pt x="38" y="137"/>
                    </a:cubicBezTo>
                    <a:cubicBezTo>
                      <a:pt x="37" y="135"/>
                      <a:pt x="37" y="123"/>
                      <a:pt x="37" y="103"/>
                    </a:cubicBezTo>
                    <a:cubicBezTo>
                      <a:pt x="37" y="97"/>
                      <a:pt x="37" y="92"/>
                      <a:pt x="37" y="86"/>
                    </a:cubicBezTo>
                    <a:cubicBezTo>
                      <a:pt x="34" y="87"/>
                      <a:pt x="31" y="89"/>
                      <a:pt x="28" y="92"/>
                    </a:cubicBezTo>
                    <a:cubicBezTo>
                      <a:pt x="24" y="98"/>
                      <a:pt x="21" y="103"/>
                      <a:pt x="19" y="109"/>
                    </a:cubicBezTo>
                    <a:cubicBezTo>
                      <a:pt x="17" y="113"/>
                      <a:pt x="15" y="117"/>
                      <a:pt x="12" y="121"/>
                    </a:cubicBezTo>
                    <a:cubicBezTo>
                      <a:pt x="11" y="122"/>
                      <a:pt x="9" y="122"/>
                      <a:pt x="8" y="122"/>
                    </a:cubicBezTo>
                    <a:cubicBezTo>
                      <a:pt x="7" y="122"/>
                      <a:pt x="7" y="121"/>
                      <a:pt x="7" y="120"/>
                    </a:cubicBezTo>
                    <a:cubicBezTo>
                      <a:pt x="7" y="119"/>
                      <a:pt x="7" y="118"/>
                      <a:pt x="8" y="117"/>
                    </a:cubicBezTo>
                    <a:cubicBezTo>
                      <a:pt x="9" y="112"/>
                      <a:pt x="10" y="108"/>
                      <a:pt x="11" y="106"/>
                    </a:cubicBezTo>
                    <a:cubicBezTo>
                      <a:pt x="13" y="101"/>
                      <a:pt x="17" y="94"/>
                      <a:pt x="22" y="86"/>
                    </a:cubicBezTo>
                    <a:cubicBezTo>
                      <a:pt x="27" y="80"/>
                      <a:pt x="32" y="77"/>
                      <a:pt x="37" y="76"/>
                    </a:cubicBezTo>
                    <a:cubicBezTo>
                      <a:pt x="37" y="68"/>
                      <a:pt x="37" y="68"/>
                      <a:pt x="37" y="68"/>
                    </a:cubicBezTo>
                    <a:cubicBezTo>
                      <a:pt x="37" y="63"/>
                      <a:pt x="37" y="63"/>
                      <a:pt x="37" y="63"/>
                    </a:cubicBezTo>
                    <a:cubicBezTo>
                      <a:pt x="33" y="64"/>
                      <a:pt x="29" y="66"/>
                      <a:pt x="24" y="69"/>
                    </a:cubicBezTo>
                    <a:cubicBezTo>
                      <a:pt x="23" y="70"/>
                      <a:pt x="20" y="72"/>
                      <a:pt x="16" y="77"/>
                    </a:cubicBezTo>
                    <a:cubicBezTo>
                      <a:pt x="13" y="81"/>
                      <a:pt x="11" y="83"/>
                      <a:pt x="9" y="85"/>
                    </a:cubicBezTo>
                    <a:cubicBezTo>
                      <a:pt x="8" y="86"/>
                      <a:pt x="7" y="87"/>
                      <a:pt x="6" y="86"/>
                    </a:cubicBezTo>
                    <a:cubicBezTo>
                      <a:pt x="5" y="86"/>
                      <a:pt x="5" y="84"/>
                      <a:pt x="5" y="82"/>
                    </a:cubicBezTo>
                    <a:cubicBezTo>
                      <a:pt x="10" y="73"/>
                      <a:pt x="15" y="65"/>
                      <a:pt x="22" y="60"/>
                    </a:cubicBezTo>
                    <a:cubicBezTo>
                      <a:pt x="27" y="56"/>
                      <a:pt x="32" y="54"/>
                      <a:pt x="37" y="54"/>
                    </a:cubicBezTo>
                    <a:cubicBezTo>
                      <a:pt x="37" y="47"/>
                      <a:pt x="37" y="47"/>
                      <a:pt x="37" y="47"/>
                    </a:cubicBezTo>
                    <a:cubicBezTo>
                      <a:pt x="22" y="49"/>
                      <a:pt x="10" y="48"/>
                      <a:pt x="3" y="45"/>
                    </a:cubicBezTo>
                    <a:cubicBezTo>
                      <a:pt x="1" y="44"/>
                      <a:pt x="0" y="42"/>
                      <a:pt x="0" y="40"/>
                    </a:cubicBezTo>
                    <a:cubicBezTo>
                      <a:pt x="1" y="38"/>
                      <a:pt x="3" y="38"/>
                      <a:pt x="5" y="38"/>
                    </a:cubicBezTo>
                    <a:cubicBezTo>
                      <a:pt x="12" y="40"/>
                      <a:pt x="22" y="40"/>
                      <a:pt x="37" y="39"/>
                    </a:cubicBezTo>
                    <a:cubicBezTo>
                      <a:pt x="37" y="39"/>
                      <a:pt x="37" y="39"/>
                      <a:pt x="37" y="39"/>
                    </a:cubicBezTo>
                    <a:cubicBezTo>
                      <a:pt x="38" y="32"/>
                      <a:pt x="36" y="29"/>
                      <a:pt x="33" y="28"/>
                    </a:cubicBezTo>
                    <a:cubicBezTo>
                      <a:pt x="26" y="25"/>
                      <a:pt x="19" y="24"/>
                      <a:pt x="12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" name="íṣlíḑe">
                <a:extLst>
                  <a:ext uri="{FF2B5EF4-FFF2-40B4-BE49-F238E27FC236}">
                    <a16:creationId xmlns:a16="http://schemas.microsoft.com/office/drawing/2014/main" id="{DE1C7F6C-7248-46CD-AC43-04C7BF8559BB}"/>
                  </a:ext>
                </a:extLst>
              </p:cNvPr>
              <p:cNvSpPr/>
              <p:nvPr/>
            </p:nvSpPr>
            <p:spPr bwMode="auto">
              <a:xfrm>
                <a:off x="2273197" y="5255215"/>
                <a:ext cx="163513" cy="263525"/>
              </a:xfrm>
              <a:custGeom>
                <a:avLst/>
                <a:gdLst>
                  <a:gd name="T0" fmla="*/ 47 w 88"/>
                  <a:gd name="T1" fmla="*/ 8 h 143"/>
                  <a:gd name="T2" fmla="*/ 74 w 88"/>
                  <a:gd name="T3" fmla="*/ 14 h 143"/>
                  <a:gd name="T4" fmla="*/ 82 w 88"/>
                  <a:gd name="T5" fmla="*/ 26 h 143"/>
                  <a:gd name="T6" fmla="*/ 79 w 88"/>
                  <a:gd name="T7" fmla="*/ 75 h 143"/>
                  <a:gd name="T8" fmla="*/ 86 w 88"/>
                  <a:gd name="T9" fmla="*/ 136 h 143"/>
                  <a:gd name="T10" fmla="*/ 73 w 88"/>
                  <a:gd name="T11" fmla="*/ 45 h 143"/>
                  <a:gd name="T12" fmla="*/ 67 w 88"/>
                  <a:gd name="T13" fmla="*/ 44 h 143"/>
                  <a:gd name="T14" fmla="*/ 54 w 88"/>
                  <a:gd name="T15" fmla="*/ 58 h 143"/>
                  <a:gd name="T16" fmla="*/ 22 w 88"/>
                  <a:gd name="T17" fmla="*/ 54 h 143"/>
                  <a:gd name="T18" fmla="*/ 15 w 88"/>
                  <a:gd name="T19" fmla="*/ 45 h 143"/>
                  <a:gd name="T20" fmla="*/ 11 w 88"/>
                  <a:gd name="T21" fmla="*/ 91 h 143"/>
                  <a:gd name="T22" fmla="*/ 9 w 88"/>
                  <a:gd name="T23" fmla="*/ 118 h 143"/>
                  <a:gd name="T24" fmla="*/ 2 w 88"/>
                  <a:gd name="T25" fmla="*/ 139 h 143"/>
                  <a:gd name="T26" fmla="*/ 6 w 88"/>
                  <a:gd name="T27" fmla="*/ 80 h 143"/>
                  <a:gd name="T28" fmla="*/ 2 w 88"/>
                  <a:gd name="T29" fmla="*/ 26 h 143"/>
                  <a:gd name="T30" fmla="*/ 32 w 88"/>
                  <a:gd name="T31" fmla="*/ 10 h 143"/>
                  <a:gd name="T32" fmla="*/ 39 w 88"/>
                  <a:gd name="T33" fmla="*/ 0 h 143"/>
                  <a:gd name="T34" fmla="*/ 24 w 88"/>
                  <a:gd name="T35" fmla="*/ 23 h 143"/>
                  <a:gd name="T36" fmla="*/ 66 w 88"/>
                  <a:gd name="T37" fmla="*/ 29 h 143"/>
                  <a:gd name="T38" fmla="*/ 67 w 88"/>
                  <a:gd name="T39" fmla="*/ 37 h 143"/>
                  <a:gd name="T40" fmla="*/ 73 w 88"/>
                  <a:gd name="T41" fmla="*/ 34 h 143"/>
                  <a:gd name="T42" fmla="*/ 66 w 88"/>
                  <a:gd name="T43" fmla="*/ 20 h 143"/>
                  <a:gd name="T44" fmla="*/ 13 w 88"/>
                  <a:gd name="T45" fmla="*/ 21 h 143"/>
                  <a:gd name="T46" fmla="*/ 12 w 88"/>
                  <a:gd name="T47" fmla="*/ 32 h 143"/>
                  <a:gd name="T48" fmla="*/ 17 w 88"/>
                  <a:gd name="T49" fmla="*/ 38 h 143"/>
                  <a:gd name="T50" fmla="*/ 24 w 88"/>
                  <a:gd name="T51" fmla="*/ 23 h 143"/>
                  <a:gd name="T52" fmla="*/ 61 w 88"/>
                  <a:gd name="T53" fmla="*/ 64 h 143"/>
                  <a:gd name="T54" fmla="*/ 66 w 88"/>
                  <a:gd name="T55" fmla="*/ 96 h 143"/>
                  <a:gd name="T56" fmla="*/ 61 w 88"/>
                  <a:gd name="T57" fmla="*/ 136 h 143"/>
                  <a:gd name="T58" fmla="*/ 59 w 88"/>
                  <a:gd name="T59" fmla="*/ 143 h 143"/>
                  <a:gd name="T60" fmla="*/ 46 w 88"/>
                  <a:gd name="T61" fmla="*/ 105 h 143"/>
                  <a:gd name="T62" fmla="*/ 30 w 88"/>
                  <a:gd name="T63" fmla="*/ 140 h 143"/>
                  <a:gd name="T64" fmla="*/ 26 w 88"/>
                  <a:gd name="T65" fmla="*/ 137 h 143"/>
                  <a:gd name="T66" fmla="*/ 32 w 88"/>
                  <a:gd name="T67" fmla="*/ 121 h 143"/>
                  <a:gd name="T68" fmla="*/ 35 w 88"/>
                  <a:gd name="T69" fmla="*/ 105 h 143"/>
                  <a:gd name="T70" fmla="*/ 18 w 88"/>
                  <a:gd name="T71" fmla="*/ 75 h 143"/>
                  <a:gd name="T72" fmla="*/ 24 w 88"/>
                  <a:gd name="T73" fmla="*/ 35 h 143"/>
                  <a:gd name="T74" fmla="*/ 39 w 88"/>
                  <a:gd name="T75" fmla="*/ 37 h 143"/>
                  <a:gd name="T76" fmla="*/ 34 w 88"/>
                  <a:gd name="T77" fmla="*/ 29 h 143"/>
                  <a:gd name="T78" fmla="*/ 24 w 88"/>
                  <a:gd name="T79" fmla="*/ 35 h 143"/>
                  <a:gd name="T80" fmla="*/ 62 w 88"/>
                  <a:gd name="T81" fmla="*/ 84 h 143"/>
                  <a:gd name="T82" fmla="*/ 43 w 88"/>
                  <a:gd name="T83" fmla="*/ 81 h 143"/>
                  <a:gd name="T84" fmla="*/ 25 w 88"/>
                  <a:gd name="T85" fmla="*/ 87 h 143"/>
                  <a:gd name="T86" fmla="*/ 26 w 88"/>
                  <a:gd name="T87" fmla="*/ 48 h 143"/>
                  <a:gd name="T88" fmla="*/ 38 w 88"/>
                  <a:gd name="T89" fmla="*/ 52 h 143"/>
                  <a:gd name="T90" fmla="*/ 25 w 88"/>
                  <a:gd name="T91" fmla="*/ 44 h 143"/>
                  <a:gd name="T92" fmla="*/ 32 w 88"/>
                  <a:gd name="T93" fmla="*/ 69 h 143"/>
                  <a:gd name="T94" fmla="*/ 41 w 88"/>
                  <a:gd name="T95" fmla="*/ 75 h 143"/>
                  <a:gd name="T96" fmla="*/ 57 w 88"/>
                  <a:gd name="T97" fmla="*/ 70 h 143"/>
                  <a:gd name="T98" fmla="*/ 56 w 88"/>
                  <a:gd name="T99" fmla="*/ 98 h 143"/>
                  <a:gd name="T100" fmla="*/ 54 w 88"/>
                  <a:gd name="T101" fmla="*/ 93 h 143"/>
                  <a:gd name="T102" fmla="*/ 36 w 88"/>
                  <a:gd name="T103" fmla="*/ 93 h 143"/>
                  <a:gd name="T104" fmla="*/ 32 w 88"/>
                  <a:gd name="T105" fmla="*/ 98 h 143"/>
                  <a:gd name="T106" fmla="*/ 56 w 88"/>
                  <a:gd name="T107" fmla="*/ 29 h 143"/>
                  <a:gd name="T108" fmla="*/ 46 w 88"/>
                  <a:gd name="T109" fmla="*/ 29 h 143"/>
                  <a:gd name="T110" fmla="*/ 60 w 88"/>
                  <a:gd name="T111" fmla="*/ 37 h 143"/>
                  <a:gd name="T112" fmla="*/ 56 w 88"/>
                  <a:gd name="T113" fmla="*/ 29 h 143"/>
                  <a:gd name="T114" fmla="*/ 60 w 88"/>
                  <a:gd name="T115" fmla="*/ 43 h 143"/>
                  <a:gd name="T116" fmla="*/ 46 w 88"/>
                  <a:gd name="T117" fmla="*/ 52 h 143"/>
                  <a:gd name="T118" fmla="*/ 59 w 88"/>
                  <a:gd name="T119" fmla="*/ 48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88" h="143">
                    <a:moveTo>
                      <a:pt x="43" y="2"/>
                    </a:moveTo>
                    <a:cubicBezTo>
                      <a:pt x="45" y="3"/>
                      <a:pt x="47" y="6"/>
                      <a:pt x="47" y="8"/>
                    </a:cubicBezTo>
                    <a:cubicBezTo>
                      <a:pt x="47" y="9"/>
                      <a:pt x="48" y="10"/>
                      <a:pt x="49" y="10"/>
                    </a:cubicBezTo>
                    <a:cubicBezTo>
                      <a:pt x="57" y="10"/>
                      <a:pt x="66" y="12"/>
                      <a:pt x="74" y="14"/>
                    </a:cubicBezTo>
                    <a:cubicBezTo>
                      <a:pt x="78" y="16"/>
                      <a:pt x="81" y="18"/>
                      <a:pt x="81" y="19"/>
                    </a:cubicBezTo>
                    <a:cubicBezTo>
                      <a:pt x="82" y="21"/>
                      <a:pt x="82" y="24"/>
                      <a:pt x="82" y="26"/>
                    </a:cubicBezTo>
                    <a:cubicBezTo>
                      <a:pt x="82" y="27"/>
                      <a:pt x="82" y="27"/>
                      <a:pt x="82" y="28"/>
                    </a:cubicBezTo>
                    <a:cubicBezTo>
                      <a:pt x="79" y="39"/>
                      <a:pt x="78" y="55"/>
                      <a:pt x="79" y="75"/>
                    </a:cubicBezTo>
                    <a:cubicBezTo>
                      <a:pt x="80" y="87"/>
                      <a:pt x="83" y="106"/>
                      <a:pt x="87" y="131"/>
                    </a:cubicBezTo>
                    <a:cubicBezTo>
                      <a:pt x="88" y="134"/>
                      <a:pt x="87" y="135"/>
                      <a:pt x="86" y="136"/>
                    </a:cubicBezTo>
                    <a:cubicBezTo>
                      <a:pt x="84" y="137"/>
                      <a:pt x="82" y="136"/>
                      <a:pt x="82" y="133"/>
                    </a:cubicBezTo>
                    <a:cubicBezTo>
                      <a:pt x="74" y="106"/>
                      <a:pt x="71" y="76"/>
                      <a:pt x="73" y="45"/>
                    </a:cubicBezTo>
                    <a:cubicBezTo>
                      <a:pt x="72" y="45"/>
                      <a:pt x="71" y="44"/>
                      <a:pt x="70" y="44"/>
                    </a:cubicBezTo>
                    <a:cubicBezTo>
                      <a:pt x="69" y="44"/>
                      <a:pt x="68" y="44"/>
                      <a:pt x="67" y="44"/>
                    </a:cubicBezTo>
                    <a:cubicBezTo>
                      <a:pt x="67" y="48"/>
                      <a:pt x="66" y="51"/>
                      <a:pt x="64" y="54"/>
                    </a:cubicBezTo>
                    <a:cubicBezTo>
                      <a:pt x="62" y="57"/>
                      <a:pt x="59" y="59"/>
                      <a:pt x="54" y="58"/>
                    </a:cubicBezTo>
                    <a:cubicBezTo>
                      <a:pt x="47" y="58"/>
                      <a:pt x="39" y="58"/>
                      <a:pt x="32" y="58"/>
                    </a:cubicBezTo>
                    <a:cubicBezTo>
                      <a:pt x="28" y="59"/>
                      <a:pt x="25" y="58"/>
                      <a:pt x="22" y="54"/>
                    </a:cubicBezTo>
                    <a:cubicBezTo>
                      <a:pt x="20" y="51"/>
                      <a:pt x="19" y="48"/>
                      <a:pt x="18" y="45"/>
                    </a:cubicBezTo>
                    <a:cubicBezTo>
                      <a:pt x="17" y="45"/>
                      <a:pt x="16" y="45"/>
                      <a:pt x="15" y="45"/>
                    </a:cubicBezTo>
                    <a:cubicBezTo>
                      <a:pt x="14" y="45"/>
                      <a:pt x="13" y="45"/>
                      <a:pt x="13" y="45"/>
                    </a:cubicBezTo>
                    <a:cubicBezTo>
                      <a:pt x="13" y="60"/>
                      <a:pt x="13" y="75"/>
                      <a:pt x="11" y="91"/>
                    </a:cubicBezTo>
                    <a:cubicBezTo>
                      <a:pt x="11" y="95"/>
                      <a:pt x="11" y="102"/>
                      <a:pt x="10" y="111"/>
                    </a:cubicBezTo>
                    <a:cubicBezTo>
                      <a:pt x="10" y="108"/>
                      <a:pt x="10" y="111"/>
                      <a:pt x="9" y="118"/>
                    </a:cubicBezTo>
                    <a:cubicBezTo>
                      <a:pt x="9" y="124"/>
                      <a:pt x="8" y="130"/>
                      <a:pt x="6" y="134"/>
                    </a:cubicBezTo>
                    <a:cubicBezTo>
                      <a:pt x="5" y="138"/>
                      <a:pt x="3" y="139"/>
                      <a:pt x="2" y="139"/>
                    </a:cubicBezTo>
                    <a:cubicBezTo>
                      <a:pt x="0" y="139"/>
                      <a:pt x="0" y="137"/>
                      <a:pt x="0" y="133"/>
                    </a:cubicBezTo>
                    <a:cubicBezTo>
                      <a:pt x="3" y="112"/>
                      <a:pt x="5" y="94"/>
                      <a:pt x="6" y="80"/>
                    </a:cubicBezTo>
                    <a:cubicBezTo>
                      <a:pt x="8" y="64"/>
                      <a:pt x="7" y="51"/>
                      <a:pt x="6" y="38"/>
                    </a:cubicBezTo>
                    <a:cubicBezTo>
                      <a:pt x="5" y="34"/>
                      <a:pt x="4" y="30"/>
                      <a:pt x="2" y="26"/>
                    </a:cubicBezTo>
                    <a:cubicBezTo>
                      <a:pt x="0" y="21"/>
                      <a:pt x="1" y="17"/>
                      <a:pt x="6" y="16"/>
                    </a:cubicBezTo>
                    <a:cubicBezTo>
                      <a:pt x="14" y="12"/>
                      <a:pt x="23" y="11"/>
                      <a:pt x="32" y="10"/>
                    </a:cubicBezTo>
                    <a:cubicBezTo>
                      <a:pt x="36" y="9"/>
                      <a:pt x="38" y="7"/>
                      <a:pt x="38" y="4"/>
                    </a:cubicBezTo>
                    <a:cubicBezTo>
                      <a:pt x="38" y="2"/>
                      <a:pt x="38" y="1"/>
                      <a:pt x="39" y="0"/>
                    </a:cubicBezTo>
                    <a:cubicBezTo>
                      <a:pt x="41" y="0"/>
                      <a:pt x="42" y="0"/>
                      <a:pt x="43" y="2"/>
                    </a:cubicBezTo>
                    <a:close/>
                    <a:moveTo>
                      <a:pt x="24" y="23"/>
                    </a:moveTo>
                    <a:cubicBezTo>
                      <a:pt x="33" y="22"/>
                      <a:pt x="44" y="22"/>
                      <a:pt x="58" y="23"/>
                    </a:cubicBezTo>
                    <a:cubicBezTo>
                      <a:pt x="63" y="24"/>
                      <a:pt x="66" y="26"/>
                      <a:pt x="66" y="29"/>
                    </a:cubicBezTo>
                    <a:cubicBezTo>
                      <a:pt x="66" y="30"/>
                      <a:pt x="66" y="30"/>
                      <a:pt x="67" y="31"/>
                    </a:cubicBezTo>
                    <a:cubicBezTo>
                      <a:pt x="67" y="33"/>
                      <a:pt x="67" y="35"/>
                      <a:pt x="67" y="37"/>
                    </a:cubicBezTo>
                    <a:cubicBezTo>
                      <a:pt x="69" y="38"/>
                      <a:pt x="71" y="38"/>
                      <a:pt x="73" y="38"/>
                    </a:cubicBezTo>
                    <a:cubicBezTo>
                      <a:pt x="73" y="37"/>
                      <a:pt x="73" y="36"/>
                      <a:pt x="73" y="34"/>
                    </a:cubicBezTo>
                    <a:cubicBezTo>
                      <a:pt x="73" y="32"/>
                      <a:pt x="73" y="30"/>
                      <a:pt x="74" y="29"/>
                    </a:cubicBezTo>
                    <a:cubicBezTo>
                      <a:pt x="75" y="25"/>
                      <a:pt x="72" y="21"/>
                      <a:pt x="66" y="20"/>
                    </a:cubicBezTo>
                    <a:cubicBezTo>
                      <a:pt x="58" y="17"/>
                      <a:pt x="50" y="16"/>
                      <a:pt x="40" y="16"/>
                    </a:cubicBezTo>
                    <a:cubicBezTo>
                      <a:pt x="29" y="16"/>
                      <a:pt x="20" y="18"/>
                      <a:pt x="13" y="21"/>
                    </a:cubicBezTo>
                    <a:cubicBezTo>
                      <a:pt x="11" y="22"/>
                      <a:pt x="11" y="24"/>
                      <a:pt x="11" y="26"/>
                    </a:cubicBezTo>
                    <a:cubicBezTo>
                      <a:pt x="11" y="28"/>
                      <a:pt x="12" y="30"/>
                      <a:pt x="12" y="32"/>
                    </a:cubicBezTo>
                    <a:cubicBezTo>
                      <a:pt x="12" y="35"/>
                      <a:pt x="12" y="37"/>
                      <a:pt x="12" y="38"/>
                    </a:cubicBezTo>
                    <a:cubicBezTo>
                      <a:pt x="14" y="38"/>
                      <a:pt x="15" y="38"/>
                      <a:pt x="17" y="38"/>
                    </a:cubicBezTo>
                    <a:cubicBezTo>
                      <a:pt x="17" y="35"/>
                      <a:pt x="17" y="32"/>
                      <a:pt x="17" y="30"/>
                    </a:cubicBezTo>
                    <a:cubicBezTo>
                      <a:pt x="18" y="26"/>
                      <a:pt x="20" y="24"/>
                      <a:pt x="24" y="23"/>
                    </a:cubicBezTo>
                    <a:close/>
                    <a:moveTo>
                      <a:pt x="28" y="64"/>
                    </a:moveTo>
                    <a:cubicBezTo>
                      <a:pt x="39" y="62"/>
                      <a:pt x="50" y="62"/>
                      <a:pt x="61" y="64"/>
                    </a:cubicBezTo>
                    <a:cubicBezTo>
                      <a:pt x="65" y="65"/>
                      <a:pt x="67" y="67"/>
                      <a:pt x="67" y="71"/>
                    </a:cubicBezTo>
                    <a:cubicBezTo>
                      <a:pt x="69" y="79"/>
                      <a:pt x="68" y="88"/>
                      <a:pt x="66" y="96"/>
                    </a:cubicBezTo>
                    <a:cubicBezTo>
                      <a:pt x="65" y="102"/>
                      <a:pt x="61" y="105"/>
                      <a:pt x="54" y="105"/>
                    </a:cubicBezTo>
                    <a:cubicBezTo>
                      <a:pt x="55" y="115"/>
                      <a:pt x="57" y="125"/>
                      <a:pt x="61" y="136"/>
                    </a:cubicBezTo>
                    <a:cubicBezTo>
                      <a:pt x="63" y="138"/>
                      <a:pt x="63" y="140"/>
                      <a:pt x="61" y="142"/>
                    </a:cubicBezTo>
                    <a:cubicBezTo>
                      <a:pt x="60" y="142"/>
                      <a:pt x="59" y="143"/>
                      <a:pt x="59" y="143"/>
                    </a:cubicBezTo>
                    <a:cubicBezTo>
                      <a:pt x="58" y="143"/>
                      <a:pt x="57" y="142"/>
                      <a:pt x="57" y="141"/>
                    </a:cubicBezTo>
                    <a:cubicBezTo>
                      <a:pt x="52" y="131"/>
                      <a:pt x="48" y="120"/>
                      <a:pt x="46" y="105"/>
                    </a:cubicBezTo>
                    <a:cubicBezTo>
                      <a:pt x="41" y="105"/>
                      <a:pt x="41" y="105"/>
                      <a:pt x="41" y="105"/>
                    </a:cubicBezTo>
                    <a:cubicBezTo>
                      <a:pt x="40" y="120"/>
                      <a:pt x="37" y="131"/>
                      <a:pt x="30" y="140"/>
                    </a:cubicBezTo>
                    <a:cubicBezTo>
                      <a:pt x="29" y="141"/>
                      <a:pt x="27" y="142"/>
                      <a:pt x="26" y="142"/>
                    </a:cubicBezTo>
                    <a:cubicBezTo>
                      <a:pt x="25" y="141"/>
                      <a:pt x="25" y="139"/>
                      <a:pt x="26" y="137"/>
                    </a:cubicBezTo>
                    <a:cubicBezTo>
                      <a:pt x="26" y="137"/>
                      <a:pt x="26" y="135"/>
                      <a:pt x="28" y="132"/>
                    </a:cubicBezTo>
                    <a:cubicBezTo>
                      <a:pt x="30" y="127"/>
                      <a:pt x="32" y="123"/>
                      <a:pt x="32" y="121"/>
                    </a:cubicBezTo>
                    <a:cubicBezTo>
                      <a:pt x="33" y="118"/>
                      <a:pt x="34" y="113"/>
                      <a:pt x="35" y="107"/>
                    </a:cubicBezTo>
                    <a:cubicBezTo>
                      <a:pt x="35" y="106"/>
                      <a:pt x="35" y="106"/>
                      <a:pt x="35" y="105"/>
                    </a:cubicBezTo>
                    <a:cubicBezTo>
                      <a:pt x="29" y="105"/>
                      <a:pt x="25" y="103"/>
                      <a:pt x="22" y="98"/>
                    </a:cubicBezTo>
                    <a:cubicBezTo>
                      <a:pt x="19" y="93"/>
                      <a:pt x="17" y="85"/>
                      <a:pt x="18" y="75"/>
                    </a:cubicBezTo>
                    <a:cubicBezTo>
                      <a:pt x="19" y="68"/>
                      <a:pt x="22" y="65"/>
                      <a:pt x="28" y="64"/>
                    </a:cubicBezTo>
                    <a:close/>
                    <a:moveTo>
                      <a:pt x="24" y="35"/>
                    </a:moveTo>
                    <a:cubicBezTo>
                      <a:pt x="24" y="36"/>
                      <a:pt x="24" y="36"/>
                      <a:pt x="24" y="37"/>
                    </a:cubicBezTo>
                    <a:cubicBezTo>
                      <a:pt x="29" y="37"/>
                      <a:pt x="34" y="37"/>
                      <a:pt x="39" y="37"/>
                    </a:cubicBezTo>
                    <a:cubicBezTo>
                      <a:pt x="39" y="34"/>
                      <a:pt x="38" y="31"/>
                      <a:pt x="38" y="29"/>
                    </a:cubicBezTo>
                    <a:cubicBezTo>
                      <a:pt x="37" y="29"/>
                      <a:pt x="36" y="29"/>
                      <a:pt x="34" y="29"/>
                    </a:cubicBezTo>
                    <a:cubicBezTo>
                      <a:pt x="31" y="29"/>
                      <a:pt x="30" y="29"/>
                      <a:pt x="28" y="29"/>
                    </a:cubicBezTo>
                    <a:cubicBezTo>
                      <a:pt x="25" y="31"/>
                      <a:pt x="24" y="32"/>
                      <a:pt x="24" y="35"/>
                    </a:cubicBezTo>
                    <a:close/>
                    <a:moveTo>
                      <a:pt x="61" y="87"/>
                    </a:moveTo>
                    <a:cubicBezTo>
                      <a:pt x="61" y="86"/>
                      <a:pt x="62" y="85"/>
                      <a:pt x="62" y="84"/>
                    </a:cubicBezTo>
                    <a:cubicBezTo>
                      <a:pt x="62" y="83"/>
                      <a:pt x="62" y="82"/>
                      <a:pt x="62" y="82"/>
                    </a:cubicBezTo>
                    <a:cubicBezTo>
                      <a:pt x="56" y="81"/>
                      <a:pt x="50" y="80"/>
                      <a:pt x="43" y="81"/>
                    </a:cubicBezTo>
                    <a:cubicBezTo>
                      <a:pt x="37" y="81"/>
                      <a:pt x="31" y="82"/>
                      <a:pt x="24" y="83"/>
                    </a:cubicBezTo>
                    <a:cubicBezTo>
                      <a:pt x="25" y="87"/>
                      <a:pt x="25" y="87"/>
                      <a:pt x="25" y="87"/>
                    </a:cubicBezTo>
                    <a:cubicBezTo>
                      <a:pt x="35" y="86"/>
                      <a:pt x="48" y="86"/>
                      <a:pt x="61" y="87"/>
                    </a:cubicBezTo>
                    <a:close/>
                    <a:moveTo>
                      <a:pt x="26" y="48"/>
                    </a:moveTo>
                    <a:cubicBezTo>
                      <a:pt x="28" y="51"/>
                      <a:pt x="30" y="52"/>
                      <a:pt x="35" y="52"/>
                    </a:cubicBezTo>
                    <a:cubicBezTo>
                      <a:pt x="38" y="52"/>
                      <a:pt x="38" y="52"/>
                      <a:pt x="38" y="52"/>
                    </a:cubicBezTo>
                    <a:cubicBezTo>
                      <a:pt x="38" y="49"/>
                      <a:pt x="39" y="46"/>
                      <a:pt x="39" y="44"/>
                    </a:cubicBezTo>
                    <a:cubicBezTo>
                      <a:pt x="34" y="44"/>
                      <a:pt x="30" y="44"/>
                      <a:pt x="25" y="44"/>
                    </a:cubicBezTo>
                    <a:cubicBezTo>
                      <a:pt x="25" y="46"/>
                      <a:pt x="25" y="47"/>
                      <a:pt x="26" y="48"/>
                    </a:cubicBezTo>
                    <a:close/>
                    <a:moveTo>
                      <a:pt x="32" y="69"/>
                    </a:moveTo>
                    <a:cubicBezTo>
                      <a:pt x="28" y="70"/>
                      <a:pt x="25" y="72"/>
                      <a:pt x="25" y="76"/>
                    </a:cubicBezTo>
                    <a:cubicBezTo>
                      <a:pt x="30" y="75"/>
                      <a:pt x="35" y="75"/>
                      <a:pt x="41" y="75"/>
                    </a:cubicBezTo>
                    <a:cubicBezTo>
                      <a:pt x="46" y="74"/>
                      <a:pt x="53" y="74"/>
                      <a:pt x="61" y="75"/>
                    </a:cubicBezTo>
                    <a:cubicBezTo>
                      <a:pt x="61" y="72"/>
                      <a:pt x="59" y="71"/>
                      <a:pt x="57" y="70"/>
                    </a:cubicBezTo>
                    <a:cubicBezTo>
                      <a:pt x="49" y="68"/>
                      <a:pt x="40" y="68"/>
                      <a:pt x="32" y="69"/>
                    </a:cubicBezTo>
                    <a:close/>
                    <a:moveTo>
                      <a:pt x="56" y="98"/>
                    </a:moveTo>
                    <a:cubicBezTo>
                      <a:pt x="59" y="97"/>
                      <a:pt x="60" y="96"/>
                      <a:pt x="61" y="93"/>
                    </a:cubicBezTo>
                    <a:cubicBezTo>
                      <a:pt x="60" y="93"/>
                      <a:pt x="57" y="93"/>
                      <a:pt x="54" y="93"/>
                    </a:cubicBezTo>
                    <a:cubicBezTo>
                      <a:pt x="48" y="92"/>
                      <a:pt x="44" y="92"/>
                      <a:pt x="41" y="92"/>
                    </a:cubicBezTo>
                    <a:cubicBezTo>
                      <a:pt x="40" y="92"/>
                      <a:pt x="38" y="92"/>
                      <a:pt x="36" y="93"/>
                    </a:cubicBezTo>
                    <a:cubicBezTo>
                      <a:pt x="31" y="93"/>
                      <a:pt x="28" y="94"/>
                      <a:pt x="26" y="94"/>
                    </a:cubicBezTo>
                    <a:cubicBezTo>
                      <a:pt x="27" y="96"/>
                      <a:pt x="29" y="98"/>
                      <a:pt x="32" y="98"/>
                    </a:cubicBezTo>
                    <a:cubicBezTo>
                      <a:pt x="39" y="99"/>
                      <a:pt x="47" y="99"/>
                      <a:pt x="56" y="98"/>
                    </a:cubicBezTo>
                    <a:close/>
                    <a:moveTo>
                      <a:pt x="56" y="29"/>
                    </a:moveTo>
                    <a:cubicBezTo>
                      <a:pt x="55" y="29"/>
                      <a:pt x="53" y="29"/>
                      <a:pt x="51" y="29"/>
                    </a:cubicBezTo>
                    <a:cubicBezTo>
                      <a:pt x="49" y="29"/>
                      <a:pt x="47" y="29"/>
                      <a:pt x="46" y="29"/>
                    </a:cubicBezTo>
                    <a:cubicBezTo>
                      <a:pt x="46" y="31"/>
                      <a:pt x="46" y="34"/>
                      <a:pt x="46" y="37"/>
                    </a:cubicBezTo>
                    <a:cubicBezTo>
                      <a:pt x="50" y="37"/>
                      <a:pt x="55" y="37"/>
                      <a:pt x="60" y="37"/>
                    </a:cubicBezTo>
                    <a:cubicBezTo>
                      <a:pt x="60" y="35"/>
                      <a:pt x="60" y="35"/>
                      <a:pt x="60" y="35"/>
                    </a:cubicBezTo>
                    <a:cubicBezTo>
                      <a:pt x="60" y="32"/>
                      <a:pt x="58" y="30"/>
                      <a:pt x="56" y="29"/>
                    </a:cubicBezTo>
                    <a:close/>
                    <a:moveTo>
                      <a:pt x="59" y="48"/>
                    </a:moveTo>
                    <a:cubicBezTo>
                      <a:pt x="59" y="47"/>
                      <a:pt x="59" y="45"/>
                      <a:pt x="60" y="43"/>
                    </a:cubicBezTo>
                    <a:cubicBezTo>
                      <a:pt x="55" y="43"/>
                      <a:pt x="51" y="43"/>
                      <a:pt x="46" y="43"/>
                    </a:cubicBezTo>
                    <a:cubicBezTo>
                      <a:pt x="46" y="52"/>
                      <a:pt x="46" y="52"/>
                      <a:pt x="46" y="52"/>
                    </a:cubicBezTo>
                    <a:cubicBezTo>
                      <a:pt x="48" y="52"/>
                      <a:pt x="51" y="52"/>
                      <a:pt x="54" y="52"/>
                    </a:cubicBezTo>
                    <a:cubicBezTo>
                      <a:pt x="57" y="51"/>
                      <a:pt x="59" y="49"/>
                      <a:pt x="59" y="4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" name="îSḻide">
                <a:extLst>
                  <a:ext uri="{FF2B5EF4-FFF2-40B4-BE49-F238E27FC236}">
                    <a16:creationId xmlns:a16="http://schemas.microsoft.com/office/drawing/2014/main" id="{06318CE3-320F-4E01-8A5A-24AA283A8BAF}"/>
                  </a:ext>
                </a:extLst>
              </p:cNvPr>
              <p:cNvSpPr/>
              <p:nvPr/>
            </p:nvSpPr>
            <p:spPr bwMode="auto">
              <a:xfrm>
                <a:off x="2449409" y="5256803"/>
                <a:ext cx="139700" cy="265113"/>
              </a:xfrm>
              <a:custGeom>
                <a:avLst/>
                <a:gdLst>
                  <a:gd name="T0" fmla="*/ 56 w 76"/>
                  <a:gd name="T1" fmla="*/ 3 h 144"/>
                  <a:gd name="T2" fmla="*/ 61 w 76"/>
                  <a:gd name="T3" fmla="*/ 45 h 144"/>
                  <a:gd name="T4" fmla="*/ 50 w 76"/>
                  <a:gd name="T5" fmla="*/ 74 h 144"/>
                  <a:gd name="T6" fmla="*/ 68 w 76"/>
                  <a:gd name="T7" fmla="*/ 65 h 144"/>
                  <a:gd name="T8" fmla="*/ 70 w 76"/>
                  <a:gd name="T9" fmla="*/ 31 h 144"/>
                  <a:gd name="T10" fmla="*/ 74 w 76"/>
                  <a:gd name="T11" fmla="*/ 31 h 144"/>
                  <a:gd name="T12" fmla="*/ 74 w 76"/>
                  <a:gd name="T13" fmla="*/ 64 h 144"/>
                  <a:gd name="T14" fmla="*/ 50 w 76"/>
                  <a:gd name="T15" fmla="*/ 81 h 144"/>
                  <a:gd name="T16" fmla="*/ 69 w 76"/>
                  <a:gd name="T17" fmla="*/ 103 h 144"/>
                  <a:gd name="T18" fmla="*/ 74 w 76"/>
                  <a:gd name="T19" fmla="*/ 140 h 144"/>
                  <a:gd name="T20" fmla="*/ 63 w 76"/>
                  <a:gd name="T21" fmla="*/ 105 h 144"/>
                  <a:gd name="T22" fmla="*/ 52 w 76"/>
                  <a:gd name="T23" fmla="*/ 138 h 144"/>
                  <a:gd name="T24" fmla="*/ 46 w 76"/>
                  <a:gd name="T25" fmla="*/ 139 h 144"/>
                  <a:gd name="T26" fmla="*/ 42 w 76"/>
                  <a:gd name="T27" fmla="*/ 57 h 144"/>
                  <a:gd name="T28" fmla="*/ 35 w 76"/>
                  <a:gd name="T29" fmla="*/ 132 h 144"/>
                  <a:gd name="T30" fmla="*/ 27 w 76"/>
                  <a:gd name="T31" fmla="*/ 136 h 144"/>
                  <a:gd name="T32" fmla="*/ 29 w 76"/>
                  <a:gd name="T33" fmla="*/ 95 h 144"/>
                  <a:gd name="T34" fmla="*/ 5 w 76"/>
                  <a:gd name="T35" fmla="*/ 135 h 144"/>
                  <a:gd name="T36" fmla="*/ 0 w 76"/>
                  <a:gd name="T37" fmla="*/ 135 h 144"/>
                  <a:gd name="T38" fmla="*/ 30 w 76"/>
                  <a:gd name="T39" fmla="*/ 86 h 144"/>
                  <a:gd name="T40" fmla="*/ 26 w 76"/>
                  <a:gd name="T41" fmla="*/ 80 h 144"/>
                  <a:gd name="T42" fmla="*/ 5 w 76"/>
                  <a:gd name="T43" fmla="*/ 66 h 144"/>
                  <a:gd name="T44" fmla="*/ 3 w 76"/>
                  <a:gd name="T45" fmla="*/ 29 h 144"/>
                  <a:gd name="T46" fmla="*/ 9 w 76"/>
                  <a:gd name="T47" fmla="*/ 59 h 144"/>
                  <a:gd name="T48" fmla="*/ 31 w 76"/>
                  <a:gd name="T49" fmla="*/ 74 h 144"/>
                  <a:gd name="T50" fmla="*/ 32 w 76"/>
                  <a:gd name="T51" fmla="*/ 57 h 144"/>
                  <a:gd name="T52" fmla="*/ 16 w 76"/>
                  <a:gd name="T53" fmla="*/ 14 h 144"/>
                  <a:gd name="T54" fmla="*/ 22 w 76"/>
                  <a:gd name="T55" fmla="*/ 19 h 144"/>
                  <a:gd name="T56" fmla="*/ 57 w 76"/>
                  <a:gd name="T57" fmla="*/ 19 h 144"/>
                  <a:gd name="T58" fmla="*/ 50 w 76"/>
                  <a:gd name="T59" fmla="*/ 9 h 144"/>
                  <a:gd name="T60" fmla="*/ 22 w 76"/>
                  <a:gd name="T61" fmla="*/ 19 h 144"/>
                  <a:gd name="T62" fmla="*/ 23 w 76"/>
                  <a:gd name="T63" fmla="*/ 31 h 144"/>
                  <a:gd name="T64" fmla="*/ 57 w 76"/>
                  <a:gd name="T65" fmla="*/ 34 h 144"/>
                  <a:gd name="T66" fmla="*/ 22 w 76"/>
                  <a:gd name="T67" fmla="*/ 27 h 144"/>
                  <a:gd name="T68" fmla="*/ 48 w 76"/>
                  <a:gd name="T69" fmla="*/ 50 h 144"/>
                  <a:gd name="T70" fmla="*/ 57 w 76"/>
                  <a:gd name="T71" fmla="*/ 41 h 144"/>
                  <a:gd name="T72" fmla="*/ 25 w 76"/>
                  <a:gd name="T73" fmla="*/ 44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76" h="144">
                    <a:moveTo>
                      <a:pt x="27" y="2"/>
                    </a:moveTo>
                    <a:cubicBezTo>
                      <a:pt x="37" y="0"/>
                      <a:pt x="47" y="0"/>
                      <a:pt x="56" y="3"/>
                    </a:cubicBezTo>
                    <a:cubicBezTo>
                      <a:pt x="60" y="3"/>
                      <a:pt x="62" y="7"/>
                      <a:pt x="63" y="15"/>
                    </a:cubicBezTo>
                    <a:cubicBezTo>
                      <a:pt x="65" y="25"/>
                      <a:pt x="64" y="35"/>
                      <a:pt x="61" y="45"/>
                    </a:cubicBezTo>
                    <a:cubicBezTo>
                      <a:pt x="60" y="53"/>
                      <a:pt x="55" y="56"/>
                      <a:pt x="49" y="57"/>
                    </a:cubicBezTo>
                    <a:cubicBezTo>
                      <a:pt x="49" y="62"/>
                      <a:pt x="50" y="68"/>
                      <a:pt x="50" y="74"/>
                    </a:cubicBezTo>
                    <a:cubicBezTo>
                      <a:pt x="53" y="74"/>
                      <a:pt x="56" y="74"/>
                      <a:pt x="58" y="74"/>
                    </a:cubicBezTo>
                    <a:cubicBezTo>
                      <a:pt x="62" y="75"/>
                      <a:pt x="66" y="72"/>
                      <a:pt x="68" y="65"/>
                    </a:cubicBezTo>
                    <a:cubicBezTo>
                      <a:pt x="69" y="62"/>
                      <a:pt x="70" y="53"/>
                      <a:pt x="70" y="39"/>
                    </a:cubicBezTo>
                    <a:cubicBezTo>
                      <a:pt x="70" y="35"/>
                      <a:pt x="70" y="32"/>
                      <a:pt x="70" y="31"/>
                    </a:cubicBezTo>
                    <a:cubicBezTo>
                      <a:pt x="71" y="31"/>
                      <a:pt x="71" y="30"/>
                      <a:pt x="72" y="30"/>
                    </a:cubicBezTo>
                    <a:cubicBezTo>
                      <a:pt x="73" y="30"/>
                      <a:pt x="74" y="30"/>
                      <a:pt x="74" y="31"/>
                    </a:cubicBezTo>
                    <a:cubicBezTo>
                      <a:pt x="75" y="33"/>
                      <a:pt x="76" y="36"/>
                      <a:pt x="76" y="41"/>
                    </a:cubicBezTo>
                    <a:cubicBezTo>
                      <a:pt x="76" y="49"/>
                      <a:pt x="75" y="56"/>
                      <a:pt x="74" y="64"/>
                    </a:cubicBezTo>
                    <a:cubicBezTo>
                      <a:pt x="72" y="75"/>
                      <a:pt x="67" y="81"/>
                      <a:pt x="58" y="81"/>
                    </a:cubicBezTo>
                    <a:cubicBezTo>
                      <a:pt x="50" y="81"/>
                      <a:pt x="50" y="81"/>
                      <a:pt x="50" y="81"/>
                    </a:cubicBezTo>
                    <a:cubicBezTo>
                      <a:pt x="50" y="87"/>
                      <a:pt x="50" y="87"/>
                      <a:pt x="50" y="87"/>
                    </a:cubicBezTo>
                    <a:cubicBezTo>
                      <a:pt x="60" y="87"/>
                      <a:pt x="66" y="92"/>
                      <a:pt x="69" y="103"/>
                    </a:cubicBezTo>
                    <a:cubicBezTo>
                      <a:pt x="72" y="112"/>
                      <a:pt x="74" y="122"/>
                      <a:pt x="76" y="134"/>
                    </a:cubicBezTo>
                    <a:cubicBezTo>
                      <a:pt x="76" y="138"/>
                      <a:pt x="75" y="140"/>
                      <a:pt x="74" y="140"/>
                    </a:cubicBezTo>
                    <a:cubicBezTo>
                      <a:pt x="72" y="141"/>
                      <a:pt x="71" y="139"/>
                      <a:pt x="70" y="136"/>
                    </a:cubicBezTo>
                    <a:cubicBezTo>
                      <a:pt x="68" y="126"/>
                      <a:pt x="66" y="116"/>
                      <a:pt x="63" y="105"/>
                    </a:cubicBezTo>
                    <a:cubicBezTo>
                      <a:pt x="61" y="98"/>
                      <a:pt x="57" y="95"/>
                      <a:pt x="50" y="95"/>
                    </a:cubicBezTo>
                    <a:cubicBezTo>
                      <a:pt x="50" y="109"/>
                      <a:pt x="51" y="123"/>
                      <a:pt x="52" y="138"/>
                    </a:cubicBezTo>
                    <a:cubicBezTo>
                      <a:pt x="52" y="141"/>
                      <a:pt x="51" y="143"/>
                      <a:pt x="49" y="144"/>
                    </a:cubicBezTo>
                    <a:cubicBezTo>
                      <a:pt x="47" y="144"/>
                      <a:pt x="46" y="142"/>
                      <a:pt x="46" y="139"/>
                    </a:cubicBezTo>
                    <a:cubicBezTo>
                      <a:pt x="44" y="134"/>
                      <a:pt x="43" y="118"/>
                      <a:pt x="43" y="92"/>
                    </a:cubicBezTo>
                    <a:cubicBezTo>
                      <a:pt x="43" y="76"/>
                      <a:pt x="43" y="64"/>
                      <a:pt x="42" y="57"/>
                    </a:cubicBezTo>
                    <a:cubicBezTo>
                      <a:pt x="38" y="57"/>
                      <a:pt x="38" y="57"/>
                      <a:pt x="38" y="57"/>
                    </a:cubicBezTo>
                    <a:cubicBezTo>
                      <a:pt x="36" y="88"/>
                      <a:pt x="35" y="113"/>
                      <a:pt x="35" y="132"/>
                    </a:cubicBezTo>
                    <a:cubicBezTo>
                      <a:pt x="35" y="138"/>
                      <a:pt x="33" y="142"/>
                      <a:pt x="31" y="142"/>
                    </a:cubicBezTo>
                    <a:cubicBezTo>
                      <a:pt x="29" y="142"/>
                      <a:pt x="27" y="140"/>
                      <a:pt x="27" y="136"/>
                    </a:cubicBezTo>
                    <a:cubicBezTo>
                      <a:pt x="27" y="136"/>
                      <a:pt x="27" y="134"/>
                      <a:pt x="27" y="132"/>
                    </a:cubicBezTo>
                    <a:cubicBezTo>
                      <a:pt x="28" y="118"/>
                      <a:pt x="29" y="105"/>
                      <a:pt x="29" y="95"/>
                    </a:cubicBezTo>
                    <a:cubicBezTo>
                      <a:pt x="19" y="95"/>
                      <a:pt x="14" y="98"/>
                      <a:pt x="13" y="105"/>
                    </a:cubicBezTo>
                    <a:cubicBezTo>
                      <a:pt x="10" y="114"/>
                      <a:pt x="7" y="124"/>
                      <a:pt x="5" y="135"/>
                    </a:cubicBezTo>
                    <a:cubicBezTo>
                      <a:pt x="4" y="137"/>
                      <a:pt x="3" y="139"/>
                      <a:pt x="2" y="139"/>
                    </a:cubicBezTo>
                    <a:cubicBezTo>
                      <a:pt x="1" y="140"/>
                      <a:pt x="0" y="138"/>
                      <a:pt x="0" y="135"/>
                    </a:cubicBezTo>
                    <a:cubicBezTo>
                      <a:pt x="0" y="125"/>
                      <a:pt x="2" y="115"/>
                      <a:pt x="7" y="104"/>
                    </a:cubicBezTo>
                    <a:cubicBezTo>
                      <a:pt x="11" y="92"/>
                      <a:pt x="18" y="86"/>
                      <a:pt x="30" y="86"/>
                    </a:cubicBezTo>
                    <a:cubicBezTo>
                      <a:pt x="30" y="85"/>
                      <a:pt x="30" y="83"/>
                      <a:pt x="31" y="80"/>
                    </a:cubicBezTo>
                    <a:cubicBezTo>
                      <a:pt x="29" y="81"/>
                      <a:pt x="28" y="81"/>
                      <a:pt x="26" y="80"/>
                    </a:cubicBezTo>
                    <a:cubicBezTo>
                      <a:pt x="24" y="80"/>
                      <a:pt x="23" y="80"/>
                      <a:pt x="22" y="80"/>
                    </a:cubicBezTo>
                    <a:cubicBezTo>
                      <a:pt x="14" y="81"/>
                      <a:pt x="8" y="76"/>
                      <a:pt x="5" y="66"/>
                    </a:cubicBezTo>
                    <a:cubicBezTo>
                      <a:pt x="2" y="59"/>
                      <a:pt x="0" y="49"/>
                      <a:pt x="0" y="37"/>
                    </a:cubicBezTo>
                    <a:cubicBezTo>
                      <a:pt x="0" y="32"/>
                      <a:pt x="1" y="29"/>
                      <a:pt x="3" y="29"/>
                    </a:cubicBezTo>
                    <a:cubicBezTo>
                      <a:pt x="6" y="31"/>
                      <a:pt x="8" y="35"/>
                      <a:pt x="8" y="39"/>
                    </a:cubicBezTo>
                    <a:cubicBezTo>
                      <a:pt x="7" y="45"/>
                      <a:pt x="7" y="52"/>
                      <a:pt x="9" y="59"/>
                    </a:cubicBezTo>
                    <a:cubicBezTo>
                      <a:pt x="10" y="68"/>
                      <a:pt x="16" y="73"/>
                      <a:pt x="24" y="74"/>
                    </a:cubicBezTo>
                    <a:cubicBezTo>
                      <a:pt x="26" y="74"/>
                      <a:pt x="29" y="74"/>
                      <a:pt x="31" y="74"/>
                    </a:cubicBezTo>
                    <a:cubicBezTo>
                      <a:pt x="31" y="72"/>
                      <a:pt x="31" y="69"/>
                      <a:pt x="31" y="65"/>
                    </a:cubicBezTo>
                    <a:cubicBezTo>
                      <a:pt x="31" y="61"/>
                      <a:pt x="32" y="58"/>
                      <a:pt x="32" y="57"/>
                    </a:cubicBezTo>
                    <a:cubicBezTo>
                      <a:pt x="25" y="56"/>
                      <a:pt x="20" y="53"/>
                      <a:pt x="19" y="48"/>
                    </a:cubicBezTo>
                    <a:cubicBezTo>
                      <a:pt x="15" y="36"/>
                      <a:pt x="14" y="25"/>
                      <a:pt x="16" y="14"/>
                    </a:cubicBezTo>
                    <a:cubicBezTo>
                      <a:pt x="17" y="6"/>
                      <a:pt x="21" y="2"/>
                      <a:pt x="27" y="2"/>
                    </a:cubicBezTo>
                    <a:close/>
                    <a:moveTo>
                      <a:pt x="22" y="19"/>
                    </a:moveTo>
                    <a:cubicBezTo>
                      <a:pt x="22" y="20"/>
                      <a:pt x="22" y="20"/>
                      <a:pt x="22" y="20"/>
                    </a:cubicBezTo>
                    <a:cubicBezTo>
                      <a:pt x="30" y="20"/>
                      <a:pt x="42" y="19"/>
                      <a:pt x="57" y="19"/>
                    </a:cubicBezTo>
                    <a:cubicBezTo>
                      <a:pt x="57" y="18"/>
                      <a:pt x="57" y="17"/>
                      <a:pt x="57" y="16"/>
                    </a:cubicBezTo>
                    <a:cubicBezTo>
                      <a:pt x="56" y="13"/>
                      <a:pt x="54" y="10"/>
                      <a:pt x="50" y="9"/>
                    </a:cubicBezTo>
                    <a:cubicBezTo>
                      <a:pt x="44" y="8"/>
                      <a:pt x="37" y="7"/>
                      <a:pt x="31" y="9"/>
                    </a:cubicBezTo>
                    <a:cubicBezTo>
                      <a:pt x="25" y="11"/>
                      <a:pt x="22" y="14"/>
                      <a:pt x="22" y="19"/>
                    </a:cubicBezTo>
                    <a:close/>
                    <a:moveTo>
                      <a:pt x="22" y="27"/>
                    </a:moveTo>
                    <a:cubicBezTo>
                      <a:pt x="22" y="28"/>
                      <a:pt x="22" y="29"/>
                      <a:pt x="23" y="31"/>
                    </a:cubicBezTo>
                    <a:cubicBezTo>
                      <a:pt x="23" y="32"/>
                      <a:pt x="23" y="33"/>
                      <a:pt x="23" y="34"/>
                    </a:cubicBezTo>
                    <a:cubicBezTo>
                      <a:pt x="57" y="34"/>
                      <a:pt x="57" y="34"/>
                      <a:pt x="57" y="34"/>
                    </a:cubicBezTo>
                    <a:cubicBezTo>
                      <a:pt x="57" y="27"/>
                      <a:pt x="57" y="27"/>
                      <a:pt x="57" y="27"/>
                    </a:cubicBezTo>
                    <a:cubicBezTo>
                      <a:pt x="45" y="26"/>
                      <a:pt x="33" y="26"/>
                      <a:pt x="22" y="27"/>
                    </a:cubicBezTo>
                    <a:close/>
                    <a:moveTo>
                      <a:pt x="35" y="50"/>
                    </a:moveTo>
                    <a:cubicBezTo>
                      <a:pt x="48" y="50"/>
                      <a:pt x="48" y="50"/>
                      <a:pt x="48" y="50"/>
                    </a:cubicBezTo>
                    <a:cubicBezTo>
                      <a:pt x="53" y="50"/>
                      <a:pt x="55" y="47"/>
                      <a:pt x="57" y="42"/>
                    </a:cubicBezTo>
                    <a:cubicBezTo>
                      <a:pt x="57" y="41"/>
                      <a:pt x="57" y="41"/>
                      <a:pt x="57" y="41"/>
                    </a:cubicBezTo>
                    <a:cubicBezTo>
                      <a:pt x="43" y="41"/>
                      <a:pt x="32" y="41"/>
                      <a:pt x="24" y="42"/>
                    </a:cubicBezTo>
                    <a:cubicBezTo>
                      <a:pt x="24" y="43"/>
                      <a:pt x="24" y="43"/>
                      <a:pt x="25" y="44"/>
                    </a:cubicBezTo>
                    <a:cubicBezTo>
                      <a:pt x="27" y="48"/>
                      <a:pt x="30" y="50"/>
                      <a:pt x="35" y="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" name="iṣlîḋè">
                <a:extLst>
                  <a:ext uri="{FF2B5EF4-FFF2-40B4-BE49-F238E27FC236}">
                    <a16:creationId xmlns:a16="http://schemas.microsoft.com/office/drawing/2014/main" id="{0FF37DC1-316E-4D44-969D-2397E2ED4DBE}"/>
                  </a:ext>
                </a:extLst>
              </p:cNvPr>
              <p:cNvSpPr/>
              <p:nvPr/>
            </p:nvSpPr>
            <p:spPr bwMode="auto">
              <a:xfrm>
                <a:off x="2604984" y="5259978"/>
                <a:ext cx="177800" cy="255588"/>
              </a:xfrm>
              <a:custGeom>
                <a:avLst/>
                <a:gdLst>
                  <a:gd name="T0" fmla="*/ 5 w 96"/>
                  <a:gd name="T1" fmla="*/ 37 h 138"/>
                  <a:gd name="T2" fmla="*/ 24 w 96"/>
                  <a:gd name="T3" fmla="*/ 49 h 138"/>
                  <a:gd name="T4" fmla="*/ 7 w 96"/>
                  <a:gd name="T5" fmla="*/ 26 h 138"/>
                  <a:gd name="T6" fmla="*/ 0 w 96"/>
                  <a:gd name="T7" fmla="*/ 22 h 138"/>
                  <a:gd name="T8" fmla="*/ 44 w 96"/>
                  <a:gd name="T9" fmla="*/ 19 h 138"/>
                  <a:gd name="T10" fmla="*/ 40 w 96"/>
                  <a:gd name="T11" fmla="*/ 26 h 138"/>
                  <a:gd name="T12" fmla="*/ 29 w 96"/>
                  <a:gd name="T13" fmla="*/ 49 h 138"/>
                  <a:gd name="T14" fmla="*/ 42 w 96"/>
                  <a:gd name="T15" fmla="*/ 39 h 138"/>
                  <a:gd name="T16" fmla="*/ 36 w 96"/>
                  <a:gd name="T17" fmla="*/ 64 h 138"/>
                  <a:gd name="T18" fmla="*/ 44 w 96"/>
                  <a:gd name="T19" fmla="*/ 70 h 138"/>
                  <a:gd name="T20" fmla="*/ 30 w 96"/>
                  <a:gd name="T21" fmla="*/ 78 h 138"/>
                  <a:gd name="T22" fmla="*/ 48 w 96"/>
                  <a:gd name="T23" fmla="*/ 111 h 138"/>
                  <a:gd name="T24" fmla="*/ 42 w 96"/>
                  <a:gd name="T25" fmla="*/ 124 h 138"/>
                  <a:gd name="T26" fmla="*/ 33 w 96"/>
                  <a:gd name="T27" fmla="*/ 93 h 138"/>
                  <a:gd name="T28" fmla="*/ 30 w 96"/>
                  <a:gd name="T29" fmla="*/ 116 h 138"/>
                  <a:gd name="T30" fmla="*/ 24 w 96"/>
                  <a:gd name="T31" fmla="*/ 133 h 138"/>
                  <a:gd name="T32" fmla="*/ 20 w 96"/>
                  <a:gd name="T33" fmla="*/ 93 h 138"/>
                  <a:gd name="T34" fmla="*/ 11 w 96"/>
                  <a:gd name="T35" fmla="*/ 122 h 138"/>
                  <a:gd name="T36" fmla="*/ 8 w 96"/>
                  <a:gd name="T37" fmla="*/ 102 h 138"/>
                  <a:gd name="T38" fmla="*/ 24 w 96"/>
                  <a:gd name="T39" fmla="*/ 81 h 138"/>
                  <a:gd name="T40" fmla="*/ 3 w 96"/>
                  <a:gd name="T41" fmla="*/ 77 h 138"/>
                  <a:gd name="T42" fmla="*/ 14 w 96"/>
                  <a:gd name="T43" fmla="*/ 70 h 138"/>
                  <a:gd name="T44" fmla="*/ 20 w 96"/>
                  <a:gd name="T45" fmla="*/ 65 h 138"/>
                  <a:gd name="T46" fmla="*/ 2 w 96"/>
                  <a:gd name="T47" fmla="*/ 37 h 138"/>
                  <a:gd name="T48" fmla="*/ 40 w 96"/>
                  <a:gd name="T49" fmla="*/ 3 h 138"/>
                  <a:gd name="T50" fmla="*/ 14 w 96"/>
                  <a:gd name="T51" fmla="*/ 11 h 138"/>
                  <a:gd name="T52" fmla="*/ 5 w 96"/>
                  <a:gd name="T53" fmla="*/ 6 h 138"/>
                  <a:gd name="T54" fmla="*/ 33 w 96"/>
                  <a:gd name="T55" fmla="*/ 26 h 138"/>
                  <a:gd name="T56" fmla="*/ 27 w 96"/>
                  <a:gd name="T57" fmla="*/ 45 h 138"/>
                  <a:gd name="T58" fmla="*/ 54 w 96"/>
                  <a:gd name="T59" fmla="*/ 2 h 138"/>
                  <a:gd name="T60" fmla="*/ 58 w 96"/>
                  <a:gd name="T61" fmla="*/ 10 h 138"/>
                  <a:gd name="T62" fmla="*/ 88 w 96"/>
                  <a:gd name="T63" fmla="*/ 22 h 138"/>
                  <a:gd name="T64" fmla="*/ 74 w 96"/>
                  <a:gd name="T65" fmla="*/ 37 h 138"/>
                  <a:gd name="T66" fmla="*/ 62 w 96"/>
                  <a:gd name="T67" fmla="*/ 66 h 138"/>
                  <a:gd name="T68" fmla="*/ 53 w 96"/>
                  <a:gd name="T69" fmla="*/ 136 h 138"/>
                  <a:gd name="T70" fmla="*/ 48 w 96"/>
                  <a:gd name="T71" fmla="*/ 130 h 138"/>
                  <a:gd name="T72" fmla="*/ 55 w 96"/>
                  <a:gd name="T73" fmla="*/ 48 h 138"/>
                  <a:gd name="T74" fmla="*/ 76 w 96"/>
                  <a:gd name="T75" fmla="*/ 31 h 138"/>
                  <a:gd name="T76" fmla="*/ 65 w 96"/>
                  <a:gd name="T77" fmla="*/ 18 h 138"/>
                  <a:gd name="T78" fmla="*/ 52 w 96"/>
                  <a:gd name="T79" fmla="*/ 13 h 138"/>
                  <a:gd name="T80" fmla="*/ 94 w 96"/>
                  <a:gd name="T81" fmla="*/ 74 h 138"/>
                  <a:gd name="T82" fmla="*/ 76 w 96"/>
                  <a:gd name="T83" fmla="*/ 54 h 138"/>
                  <a:gd name="T84" fmla="*/ 83 w 96"/>
                  <a:gd name="T85" fmla="*/ 119 h 138"/>
                  <a:gd name="T86" fmla="*/ 88 w 96"/>
                  <a:gd name="T87" fmla="*/ 133 h 138"/>
                  <a:gd name="T88" fmla="*/ 70 w 96"/>
                  <a:gd name="T89" fmla="*/ 93 h 138"/>
                  <a:gd name="T90" fmla="*/ 70 w 96"/>
                  <a:gd name="T91" fmla="*/ 42 h 138"/>
                  <a:gd name="T92" fmla="*/ 95 w 96"/>
                  <a:gd name="T93" fmla="*/ 70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96" h="138">
                    <a:moveTo>
                      <a:pt x="2" y="37"/>
                    </a:moveTo>
                    <a:cubicBezTo>
                      <a:pt x="2" y="36"/>
                      <a:pt x="2" y="35"/>
                      <a:pt x="3" y="35"/>
                    </a:cubicBezTo>
                    <a:cubicBezTo>
                      <a:pt x="4" y="35"/>
                      <a:pt x="5" y="36"/>
                      <a:pt x="5" y="37"/>
                    </a:cubicBezTo>
                    <a:cubicBezTo>
                      <a:pt x="9" y="49"/>
                      <a:pt x="14" y="56"/>
                      <a:pt x="21" y="59"/>
                    </a:cubicBezTo>
                    <a:cubicBezTo>
                      <a:pt x="21" y="59"/>
                      <a:pt x="22" y="60"/>
                      <a:pt x="24" y="60"/>
                    </a:cubicBezTo>
                    <a:cubicBezTo>
                      <a:pt x="24" y="56"/>
                      <a:pt x="24" y="53"/>
                      <a:pt x="24" y="49"/>
                    </a:cubicBezTo>
                    <a:cubicBezTo>
                      <a:pt x="21" y="48"/>
                      <a:pt x="18" y="46"/>
                      <a:pt x="16" y="42"/>
                    </a:cubicBezTo>
                    <a:cubicBezTo>
                      <a:pt x="13" y="38"/>
                      <a:pt x="12" y="33"/>
                      <a:pt x="12" y="26"/>
                    </a:cubicBezTo>
                    <a:cubicBezTo>
                      <a:pt x="9" y="26"/>
                      <a:pt x="8" y="26"/>
                      <a:pt x="7" y="26"/>
                    </a:cubicBezTo>
                    <a:cubicBezTo>
                      <a:pt x="4" y="27"/>
                      <a:pt x="2" y="27"/>
                      <a:pt x="1" y="25"/>
                    </a:cubicBezTo>
                    <a:cubicBezTo>
                      <a:pt x="0" y="24"/>
                      <a:pt x="0" y="23"/>
                      <a:pt x="0" y="22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1" y="19"/>
                      <a:pt x="2" y="18"/>
                      <a:pt x="4" y="19"/>
                    </a:cubicBezTo>
                    <a:cubicBezTo>
                      <a:pt x="6" y="19"/>
                      <a:pt x="8" y="19"/>
                      <a:pt x="11" y="19"/>
                    </a:cubicBezTo>
                    <a:cubicBezTo>
                      <a:pt x="44" y="19"/>
                      <a:pt x="44" y="19"/>
                      <a:pt x="44" y="19"/>
                    </a:cubicBezTo>
                    <a:cubicBezTo>
                      <a:pt x="46" y="19"/>
                      <a:pt x="48" y="20"/>
                      <a:pt x="48" y="23"/>
                    </a:cubicBezTo>
                    <a:cubicBezTo>
                      <a:pt x="47" y="25"/>
                      <a:pt x="45" y="26"/>
                      <a:pt x="42" y="26"/>
                    </a:cubicBezTo>
                    <a:cubicBezTo>
                      <a:pt x="42" y="26"/>
                      <a:pt x="41" y="26"/>
                      <a:pt x="40" y="26"/>
                    </a:cubicBezTo>
                    <a:cubicBezTo>
                      <a:pt x="40" y="26"/>
                      <a:pt x="40" y="26"/>
                      <a:pt x="40" y="26"/>
                    </a:cubicBezTo>
                    <a:cubicBezTo>
                      <a:pt x="39" y="34"/>
                      <a:pt x="38" y="39"/>
                      <a:pt x="37" y="42"/>
                    </a:cubicBezTo>
                    <a:cubicBezTo>
                      <a:pt x="34" y="46"/>
                      <a:pt x="32" y="49"/>
                      <a:pt x="29" y="49"/>
                    </a:cubicBezTo>
                    <a:cubicBezTo>
                      <a:pt x="30" y="53"/>
                      <a:pt x="30" y="56"/>
                      <a:pt x="30" y="60"/>
                    </a:cubicBezTo>
                    <a:cubicBezTo>
                      <a:pt x="31" y="60"/>
                      <a:pt x="32" y="59"/>
                      <a:pt x="33" y="58"/>
                    </a:cubicBezTo>
                    <a:cubicBezTo>
                      <a:pt x="39" y="56"/>
                      <a:pt x="42" y="49"/>
                      <a:pt x="42" y="39"/>
                    </a:cubicBezTo>
                    <a:cubicBezTo>
                      <a:pt x="43" y="37"/>
                      <a:pt x="44" y="36"/>
                      <a:pt x="46" y="36"/>
                    </a:cubicBezTo>
                    <a:cubicBezTo>
                      <a:pt x="47" y="36"/>
                      <a:pt x="48" y="37"/>
                      <a:pt x="48" y="39"/>
                    </a:cubicBezTo>
                    <a:cubicBezTo>
                      <a:pt x="49" y="49"/>
                      <a:pt x="45" y="57"/>
                      <a:pt x="36" y="64"/>
                    </a:cubicBezTo>
                    <a:cubicBezTo>
                      <a:pt x="34" y="65"/>
                      <a:pt x="32" y="66"/>
                      <a:pt x="30" y="66"/>
                    </a:cubicBezTo>
                    <a:cubicBezTo>
                      <a:pt x="30" y="70"/>
                      <a:pt x="30" y="70"/>
                      <a:pt x="30" y="70"/>
                    </a:cubicBezTo>
                    <a:cubicBezTo>
                      <a:pt x="44" y="70"/>
                      <a:pt x="44" y="70"/>
                      <a:pt x="44" y="70"/>
                    </a:cubicBezTo>
                    <a:cubicBezTo>
                      <a:pt x="47" y="70"/>
                      <a:pt x="49" y="71"/>
                      <a:pt x="49" y="73"/>
                    </a:cubicBezTo>
                    <a:cubicBezTo>
                      <a:pt x="49" y="76"/>
                      <a:pt x="47" y="77"/>
                      <a:pt x="43" y="77"/>
                    </a:cubicBezTo>
                    <a:cubicBezTo>
                      <a:pt x="37" y="77"/>
                      <a:pt x="33" y="77"/>
                      <a:pt x="30" y="78"/>
                    </a:cubicBezTo>
                    <a:cubicBezTo>
                      <a:pt x="30" y="80"/>
                      <a:pt x="30" y="82"/>
                      <a:pt x="30" y="84"/>
                    </a:cubicBezTo>
                    <a:cubicBezTo>
                      <a:pt x="34" y="84"/>
                      <a:pt x="37" y="87"/>
                      <a:pt x="40" y="91"/>
                    </a:cubicBezTo>
                    <a:cubicBezTo>
                      <a:pt x="44" y="96"/>
                      <a:pt x="46" y="103"/>
                      <a:pt x="48" y="111"/>
                    </a:cubicBezTo>
                    <a:cubicBezTo>
                      <a:pt x="49" y="116"/>
                      <a:pt x="49" y="120"/>
                      <a:pt x="48" y="124"/>
                    </a:cubicBezTo>
                    <a:cubicBezTo>
                      <a:pt x="47" y="125"/>
                      <a:pt x="46" y="125"/>
                      <a:pt x="45" y="125"/>
                    </a:cubicBezTo>
                    <a:cubicBezTo>
                      <a:pt x="44" y="125"/>
                      <a:pt x="43" y="125"/>
                      <a:pt x="42" y="124"/>
                    </a:cubicBezTo>
                    <a:cubicBezTo>
                      <a:pt x="42" y="123"/>
                      <a:pt x="42" y="121"/>
                      <a:pt x="42" y="118"/>
                    </a:cubicBezTo>
                    <a:cubicBezTo>
                      <a:pt x="41" y="116"/>
                      <a:pt x="41" y="114"/>
                      <a:pt x="41" y="113"/>
                    </a:cubicBezTo>
                    <a:cubicBezTo>
                      <a:pt x="40" y="104"/>
                      <a:pt x="37" y="97"/>
                      <a:pt x="33" y="93"/>
                    </a:cubicBezTo>
                    <a:cubicBezTo>
                      <a:pt x="33" y="92"/>
                      <a:pt x="32" y="91"/>
                      <a:pt x="30" y="91"/>
                    </a:cubicBezTo>
                    <a:cubicBezTo>
                      <a:pt x="31" y="97"/>
                      <a:pt x="31" y="101"/>
                      <a:pt x="31" y="105"/>
                    </a:cubicBezTo>
                    <a:cubicBezTo>
                      <a:pt x="31" y="107"/>
                      <a:pt x="31" y="111"/>
                      <a:pt x="30" y="116"/>
                    </a:cubicBezTo>
                    <a:cubicBezTo>
                      <a:pt x="30" y="124"/>
                      <a:pt x="30" y="129"/>
                      <a:pt x="29" y="133"/>
                    </a:cubicBezTo>
                    <a:cubicBezTo>
                      <a:pt x="29" y="136"/>
                      <a:pt x="28" y="137"/>
                      <a:pt x="27" y="137"/>
                    </a:cubicBezTo>
                    <a:cubicBezTo>
                      <a:pt x="26" y="137"/>
                      <a:pt x="25" y="136"/>
                      <a:pt x="24" y="133"/>
                    </a:cubicBezTo>
                    <a:cubicBezTo>
                      <a:pt x="24" y="120"/>
                      <a:pt x="24" y="111"/>
                      <a:pt x="24" y="105"/>
                    </a:cubicBezTo>
                    <a:cubicBezTo>
                      <a:pt x="24" y="100"/>
                      <a:pt x="24" y="95"/>
                      <a:pt x="24" y="90"/>
                    </a:cubicBezTo>
                    <a:cubicBezTo>
                      <a:pt x="22" y="91"/>
                      <a:pt x="21" y="92"/>
                      <a:pt x="20" y="93"/>
                    </a:cubicBezTo>
                    <a:cubicBezTo>
                      <a:pt x="18" y="94"/>
                      <a:pt x="16" y="98"/>
                      <a:pt x="14" y="102"/>
                    </a:cubicBezTo>
                    <a:cubicBezTo>
                      <a:pt x="13" y="104"/>
                      <a:pt x="13" y="104"/>
                      <a:pt x="13" y="104"/>
                    </a:cubicBezTo>
                    <a:cubicBezTo>
                      <a:pt x="12" y="108"/>
                      <a:pt x="11" y="114"/>
                      <a:pt x="11" y="122"/>
                    </a:cubicBezTo>
                    <a:cubicBezTo>
                      <a:pt x="10" y="124"/>
                      <a:pt x="9" y="125"/>
                      <a:pt x="7" y="125"/>
                    </a:cubicBezTo>
                    <a:cubicBezTo>
                      <a:pt x="6" y="125"/>
                      <a:pt x="5" y="124"/>
                      <a:pt x="5" y="122"/>
                    </a:cubicBezTo>
                    <a:cubicBezTo>
                      <a:pt x="6" y="115"/>
                      <a:pt x="7" y="108"/>
                      <a:pt x="8" y="102"/>
                    </a:cubicBezTo>
                    <a:cubicBezTo>
                      <a:pt x="9" y="97"/>
                      <a:pt x="11" y="92"/>
                      <a:pt x="14" y="89"/>
                    </a:cubicBezTo>
                    <a:cubicBezTo>
                      <a:pt x="17" y="86"/>
                      <a:pt x="20" y="84"/>
                      <a:pt x="24" y="84"/>
                    </a:cubicBezTo>
                    <a:cubicBezTo>
                      <a:pt x="24" y="81"/>
                      <a:pt x="24" y="81"/>
                      <a:pt x="24" y="81"/>
                    </a:cubicBezTo>
                    <a:cubicBezTo>
                      <a:pt x="24" y="80"/>
                      <a:pt x="24" y="79"/>
                      <a:pt x="24" y="78"/>
                    </a:cubicBezTo>
                    <a:cubicBezTo>
                      <a:pt x="14" y="78"/>
                      <a:pt x="9" y="78"/>
                      <a:pt x="9" y="78"/>
                    </a:cubicBezTo>
                    <a:cubicBezTo>
                      <a:pt x="6" y="79"/>
                      <a:pt x="4" y="79"/>
                      <a:pt x="3" y="77"/>
                    </a:cubicBezTo>
                    <a:cubicBezTo>
                      <a:pt x="2" y="76"/>
                      <a:pt x="2" y="74"/>
                      <a:pt x="3" y="72"/>
                    </a:cubicBezTo>
                    <a:cubicBezTo>
                      <a:pt x="3" y="70"/>
                      <a:pt x="4" y="70"/>
                      <a:pt x="7" y="70"/>
                    </a:cubicBezTo>
                    <a:cubicBezTo>
                      <a:pt x="8" y="70"/>
                      <a:pt x="10" y="70"/>
                      <a:pt x="14" y="70"/>
                    </a:cubicBezTo>
                    <a:cubicBezTo>
                      <a:pt x="24" y="70"/>
                      <a:pt x="24" y="70"/>
                      <a:pt x="24" y="70"/>
                    </a:cubicBezTo>
                    <a:cubicBezTo>
                      <a:pt x="24" y="66"/>
                      <a:pt x="24" y="66"/>
                      <a:pt x="24" y="66"/>
                    </a:cubicBezTo>
                    <a:cubicBezTo>
                      <a:pt x="22" y="66"/>
                      <a:pt x="21" y="66"/>
                      <a:pt x="20" y="65"/>
                    </a:cubicBezTo>
                    <a:cubicBezTo>
                      <a:pt x="12" y="62"/>
                      <a:pt x="6" y="56"/>
                      <a:pt x="2" y="46"/>
                    </a:cubicBezTo>
                    <a:cubicBezTo>
                      <a:pt x="2" y="46"/>
                      <a:pt x="2" y="43"/>
                      <a:pt x="2" y="40"/>
                    </a:cubicBezTo>
                    <a:cubicBezTo>
                      <a:pt x="2" y="39"/>
                      <a:pt x="2" y="38"/>
                      <a:pt x="2" y="37"/>
                    </a:cubicBezTo>
                    <a:close/>
                    <a:moveTo>
                      <a:pt x="9" y="3"/>
                    </a:moveTo>
                    <a:cubicBezTo>
                      <a:pt x="11" y="3"/>
                      <a:pt x="15" y="3"/>
                      <a:pt x="19" y="3"/>
                    </a:cubicBezTo>
                    <a:cubicBezTo>
                      <a:pt x="40" y="3"/>
                      <a:pt x="40" y="3"/>
                      <a:pt x="40" y="3"/>
                    </a:cubicBezTo>
                    <a:cubicBezTo>
                      <a:pt x="43" y="3"/>
                      <a:pt x="44" y="5"/>
                      <a:pt x="44" y="7"/>
                    </a:cubicBezTo>
                    <a:cubicBezTo>
                      <a:pt x="44" y="9"/>
                      <a:pt x="42" y="10"/>
                      <a:pt x="39" y="10"/>
                    </a:cubicBezTo>
                    <a:cubicBezTo>
                      <a:pt x="34" y="10"/>
                      <a:pt x="25" y="10"/>
                      <a:pt x="14" y="11"/>
                    </a:cubicBezTo>
                    <a:cubicBezTo>
                      <a:pt x="13" y="11"/>
                      <a:pt x="12" y="11"/>
                      <a:pt x="11" y="11"/>
                    </a:cubicBezTo>
                    <a:cubicBezTo>
                      <a:pt x="7" y="11"/>
                      <a:pt x="5" y="11"/>
                      <a:pt x="5" y="9"/>
                    </a:cubicBezTo>
                    <a:cubicBezTo>
                      <a:pt x="5" y="9"/>
                      <a:pt x="4" y="8"/>
                      <a:pt x="5" y="6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3"/>
                      <a:pt x="6" y="3"/>
                      <a:pt x="9" y="3"/>
                    </a:cubicBezTo>
                    <a:close/>
                    <a:moveTo>
                      <a:pt x="33" y="26"/>
                    </a:moveTo>
                    <a:cubicBezTo>
                      <a:pt x="28" y="26"/>
                      <a:pt x="23" y="26"/>
                      <a:pt x="17" y="26"/>
                    </a:cubicBezTo>
                    <a:cubicBezTo>
                      <a:pt x="18" y="32"/>
                      <a:pt x="20" y="38"/>
                      <a:pt x="24" y="42"/>
                    </a:cubicBezTo>
                    <a:cubicBezTo>
                      <a:pt x="25" y="44"/>
                      <a:pt x="26" y="45"/>
                      <a:pt x="27" y="45"/>
                    </a:cubicBezTo>
                    <a:cubicBezTo>
                      <a:pt x="28" y="45"/>
                      <a:pt x="29" y="44"/>
                      <a:pt x="29" y="42"/>
                    </a:cubicBezTo>
                    <a:cubicBezTo>
                      <a:pt x="32" y="38"/>
                      <a:pt x="33" y="33"/>
                      <a:pt x="33" y="26"/>
                    </a:cubicBezTo>
                    <a:close/>
                    <a:moveTo>
                      <a:pt x="54" y="2"/>
                    </a:moveTo>
                    <a:cubicBezTo>
                      <a:pt x="55" y="0"/>
                      <a:pt x="57" y="0"/>
                      <a:pt x="58" y="1"/>
                    </a:cubicBezTo>
                    <a:cubicBezTo>
                      <a:pt x="59" y="2"/>
                      <a:pt x="60" y="4"/>
                      <a:pt x="59" y="6"/>
                    </a:cubicBezTo>
                    <a:cubicBezTo>
                      <a:pt x="57" y="8"/>
                      <a:pt x="57" y="9"/>
                      <a:pt x="58" y="10"/>
                    </a:cubicBezTo>
                    <a:cubicBezTo>
                      <a:pt x="59" y="11"/>
                      <a:pt x="61" y="12"/>
                      <a:pt x="63" y="11"/>
                    </a:cubicBezTo>
                    <a:cubicBezTo>
                      <a:pt x="67" y="9"/>
                      <a:pt x="73" y="9"/>
                      <a:pt x="80" y="11"/>
                    </a:cubicBezTo>
                    <a:cubicBezTo>
                      <a:pt x="84" y="13"/>
                      <a:pt x="87" y="16"/>
                      <a:pt x="88" y="22"/>
                    </a:cubicBezTo>
                    <a:cubicBezTo>
                      <a:pt x="89" y="27"/>
                      <a:pt x="88" y="32"/>
                      <a:pt x="85" y="35"/>
                    </a:cubicBezTo>
                    <a:cubicBezTo>
                      <a:pt x="84" y="38"/>
                      <a:pt x="81" y="39"/>
                      <a:pt x="75" y="37"/>
                    </a:cubicBezTo>
                    <a:cubicBezTo>
                      <a:pt x="75" y="37"/>
                      <a:pt x="74" y="37"/>
                      <a:pt x="74" y="37"/>
                    </a:cubicBezTo>
                    <a:cubicBezTo>
                      <a:pt x="69" y="37"/>
                      <a:pt x="66" y="37"/>
                      <a:pt x="63" y="38"/>
                    </a:cubicBezTo>
                    <a:cubicBezTo>
                      <a:pt x="62" y="38"/>
                      <a:pt x="61" y="40"/>
                      <a:pt x="61" y="43"/>
                    </a:cubicBezTo>
                    <a:cubicBezTo>
                      <a:pt x="62" y="48"/>
                      <a:pt x="62" y="56"/>
                      <a:pt x="62" y="66"/>
                    </a:cubicBezTo>
                    <a:cubicBezTo>
                      <a:pt x="62" y="70"/>
                      <a:pt x="61" y="76"/>
                      <a:pt x="61" y="84"/>
                    </a:cubicBezTo>
                    <a:cubicBezTo>
                      <a:pt x="59" y="99"/>
                      <a:pt x="58" y="110"/>
                      <a:pt x="57" y="116"/>
                    </a:cubicBezTo>
                    <a:cubicBezTo>
                      <a:pt x="57" y="122"/>
                      <a:pt x="55" y="128"/>
                      <a:pt x="53" y="136"/>
                    </a:cubicBezTo>
                    <a:cubicBezTo>
                      <a:pt x="52" y="137"/>
                      <a:pt x="51" y="138"/>
                      <a:pt x="50" y="138"/>
                    </a:cubicBezTo>
                    <a:cubicBezTo>
                      <a:pt x="48" y="138"/>
                      <a:pt x="48" y="137"/>
                      <a:pt x="48" y="136"/>
                    </a:cubicBezTo>
                    <a:cubicBezTo>
                      <a:pt x="48" y="135"/>
                      <a:pt x="48" y="133"/>
                      <a:pt x="48" y="130"/>
                    </a:cubicBezTo>
                    <a:cubicBezTo>
                      <a:pt x="49" y="127"/>
                      <a:pt x="49" y="126"/>
                      <a:pt x="49" y="125"/>
                    </a:cubicBezTo>
                    <a:cubicBezTo>
                      <a:pt x="53" y="104"/>
                      <a:pt x="55" y="85"/>
                      <a:pt x="55" y="68"/>
                    </a:cubicBezTo>
                    <a:cubicBezTo>
                      <a:pt x="56" y="60"/>
                      <a:pt x="56" y="54"/>
                      <a:pt x="55" y="48"/>
                    </a:cubicBezTo>
                    <a:cubicBezTo>
                      <a:pt x="54" y="45"/>
                      <a:pt x="53" y="42"/>
                      <a:pt x="52" y="40"/>
                    </a:cubicBezTo>
                    <a:cubicBezTo>
                      <a:pt x="50" y="38"/>
                      <a:pt x="51" y="36"/>
                      <a:pt x="54" y="34"/>
                    </a:cubicBezTo>
                    <a:cubicBezTo>
                      <a:pt x="58" y="30"/>
                      <a:pt x="66" y="29"/>
                      <a:pt x="76" y="31"/>
                    </a:cubicBezTo>
                    <a:cubicBezTo>
                      <a:pt x="81" y="32"/>
                      <a:pt x="83" y="30"/>
                      <a:pt x="83" y="25"/>
                    </a:cubicBezTo>
                    <a:cubicBezTo>
                      <a:pt x="83" y="21"/>
                      <a:pt x="81" y="18"/>
                      <a:pt x="77" y="18"/>
                    </a:cubicBezTo>
                    <a:cubicBezTo>
                      <a:pt x="70" y="17"/>
                      <a:pt x="66" y="17"/>
                      <a:pt x="65" y="18"/>
                    </a:cubicBezTo>
                    <a:cubicBezTo>
                      <a:pt x="63" y="19"/>
                      <a:pt x="60" y="19"/>
                      <a:pt x="57" y="19"/>
                    </a:cubicBezTo>
                    <a:cubicBezTo>
                      <a:pt x="57" y="18"/>
                      <a:pt x="55" y="17"/>
                      <a:pt x="53" y="15"/>
                    </a:cubicBezTo>
                    <a:cubicBezTo>
                      <a:pt x="53" y="14"/>
                      <a:pt x="52" y="14"/>
                      <a:pt x="52" y="13"/>
                    </a:cubicBezTo>
                    <a:cubicBezTo>
                      <a:pt x="50" y="10"/>
                      <a:pt x="51" y="6"/>
                      <a:pt x="54" y="2"/>
                    </a:cubicBezTo>
                    <a:close/>
                    <a:moveTo>
                      <a:pt x="95" y="70"/>
                    </a:moveTo>
                    <a:cubicBezTo>
                      <a:pt x="96" y="72"/>
                      <a:pt x="95" y="73"/>
                      <a:pt x="94" y="74"/>
                    </a:cubicBezTo>
                    <a:cubicBezTo>
                      <a:pt x="92" y="74"/>
                      <a:pt x="91" y="74"/>
                      <a:pt x="90" y="72"/>
                    </a:cubicBezTo>
                    <a:cubicBezTo>
                      <a:pt x="88" y="67"/>
                      <a:pt x="84" y="62"/>
                      <a:pt x="78" y="56"/>
                    </a:cubicBezTo>
                    <a:cubicBezTo>
                      <a:pt x="77" y="55"/>
                      <a:pt x="76" y="54"/>
                      <a:pt x="76" y="54"/>
                    </a:cubicBezTo>
                    <a:cubicBezTo>
                      <a:pt x="75" y="56"/>
                      <a:pt x="75" y="56"/>
                      <a:pt x="75" y="56"/>
                    </a:cubicBezTo>
                    <a:cubicBezTo>
                      <a:pt x="75" y="61"/>
                      <a:pt x="75" y="73"/>
                      <a:pt x="77" y="93"/>
                    </a:cubicBezTo>
                    <a:cubicBezTo>
                      <a:pt x="78" y="99"/>
                      <a:pt x="80" y="107"/>
                      <a:pt x="83" y="119"/>
                    </a:cubicBezTo>
                    <a:cubicBezTo>
                      <a:pt x="84" y="122"/>
                      <a:pt x="85" y="124"/>
                      <a:pt x="85" y="124"/>
                    </a:cubicBezTo>
                    <a:cubicBezTo>
                      <a:pt x="86" y="126"/>
                      <a:pt x="86" y="128"/>
                      <a:pt x="87" y="131"/>
                    </a:cubicBezTo>
                    <a:cubicBezTo>
                      <a:pt x="88" y="132"/>
                      <a:pt x="88" y="133"/>
                      <a:pt x="88" y="133"/>
                    </a:cubicBezTo>
                    <a:cubicBezTo>
                      <a:pt x="88" y="135"/>
                      <a:pt x="88" y="136"/>
                      <a:pt x="86" y="136"/>
                    </a:cubicBezTo>
                    <a:cubicBezTo>
                      <a:pt x="84" y="136"/>
                      <a:pt x="83" y="135"/>
                      <a:pt x="82" y="133"/>
                    </a:cubicBezTo>
                    <a:cubicBezTo>
                      <a:pt x="77" y="123"/>
                      <a:pt x="73" y="110"/>
                      <a:pt x="70" y="93"/>
                    </a:cubicBezTo>
                    <a:cubicBezTo>
                      <a:pt x="69" y="79"/>
                      <a:pt x="68" y="68"/>
                      <a:pt x="68" y="58"/>
                    </a:cubicBezTo>
                    <a:cubicBezTo>
                      <a:pt x="68" y="51"/>
                      <a:pt x="68" y="46"/>
                      <a:pt x="68" y="44"/>
                    </a:cubicBezTo>
                    <a:cubicBezTo>
                      <a:pt x="68" y="43"/>
                      <a:pt x="69" y="42"/>
                      <a:pt x="70" y="42"/>
                    </a:cubicBezTo>
                    <a:cubicBezTo>
                      <a:pt x="71" y="41"/>
                      <a:pt x="71" y="41"/>
                      <a:pt x="72" y="42"/>
                    </a:cubicBezTo>
                    <a:cubicBezTo>
                      <a:pt x="76" y="45"/>
                      <a:pt x="78" y="48"/>
                      <a:pt x="80" y="49"/>
                    </a:cubicBezTo>
                    <a:cubicBezTo>
                      <a:pt x="86" y="54"/>
                      <a:pt x="91" y="61"/>
                      <a:pt x="95" y="7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" name="íṣ1ïḑe">
                <a:extLst>
                  <a:ext uri="{FF2B5EF4-FFF2-40B4-BE49-F238E27FC236}">
                    <a16:creationId xmlns:a16="http://schemas.microsoft.com/office/drawing/2014/main" id="{8003D131-023B-434B-9683-9A51C9EE3EC3}"/>
                  </a:ext>
                </a:extLst>
              </p:cNvPr>
              <p:cNvSpPr/>
              <p:nvPr/>
            </p:nvSpPr>
            <p:spPr bwMode="auto">
              <a:xfrm>
                <a:off x="1750909" y="4905965"/>
                <a:ext cx="93663" cy="87313"/>
              </a:xfrm>
              <a:custGeom>
                <a:avLst/>
                <a:gdLst>
                  <a:gd name="T0" fmla="*/ 51 w 51"/>
                  <a:gd name="T1" fmla="*/ 17 h 47"/>
                  <a:gd name="T2" fmla="*/ 46 w 51"/>
                  <a:gd name="T3" fmla="*/ 25 h 47"/>
                  <a:gd name="T4" fmla="*/ 26 w 51"/>
                  <a:gd name="T5" fmla="*/ 13 h 47"/>
                  <a:gd name="T6" fmla="*/ 20 w 51"/>
                  <a:gd name="T7" fmla="*/ 9 h 47"/>
                  <a:gd name="T8" fmla="*/ 14 w 51"/>
                  <a:gd name="T9" fmla="*/ 9 h 47"/>
                  <a:gd name="T10" fmla="*/ 10 w 51"/>
                  <a:gd name="T11" fmla="*/ 13 h 47"/>
                  <a:gd name="T12" fmla="*/ 8 w 51"/>
                  <a:gd name="T13" fmla="*/ 19 h 47"/>
                  <a:gd name="T14" fmla="*/ 10 w 51"/>
                  <a:gd name="T15" fmla="*/ 23 h 47"/>
                  <a:gd name="T16" fmla="*/ 17 w 51"/>
                  <a:gd name="T17" fmla="*/ 27 h 47"/>
                  <a:gd name="T18" fmla="*/ 37 w 51"/>
                  <a:gd name="T19" fmla="*/ 40 h 47"/>
                  <a:gd name="T20" fmla="*/ 33 w 51"/>
                  <a:gd name="T21" fmla="*/ 47 h 47"/>
                  <a:gd name="T22" fmla="*/ 13 w 51"/>
                  <a:gd name="T23" fmla="*/ 35 h 47"/>
                  <a:gd name="T24" fmla="*/ 4 w 51"/>
                  <a:gd name="T25" fmla="*/ 29 h 47"/>
                  <a:gd name="T26" fmla="*/ 1 w 51"/>
                  <a:gd name="T27" fmla="*/ 24 h 47"/>
                  <a:gd name="T28" fmla="*/ 0 w 51"/>
                  <a:gd name="T29" fmla="*/ 18 h 47"/>
                  <a:gd name="T30" fmla="*/ 3 w 51"/>
                  <a:gd name="T31" fmla="*/ 10 h 47"/>
                  <a:gd name="T32" fmla="*/ 10 w 51"/>
                  <a:gd name="T33" fmla="*/ 2 h 47"/>
                  <a:gd name="T34" fmla="*/ 15 w 51"/>
                  <a:gd name="T35" fmla="*/ 0 h 47"/>
                  <a:gd name="T36" fmla="*/ 21 w 51"/>
                  <a:gd name="T37" fmla="*/ 0 h 47"/>
                  <a:gd name="T38" fmla="*/ 31 w 51"/>
                  <a:gd name="T39" fmla="*/ 5 h 47"/>
                  <a:gd name="T40" fmla="*/ 51 w 51"/>
                  <a:gd name="T41" fmla="*/ 17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1" h="47">
                    <a:moveTo>
                      <a:pt x="51" y="17"/>
                    </a:moveTo>
                    <a:cubicBezTo>
                      <a:pt x="46" y="25"/>
                      <a:pt x="46" y="25"/>
                      <a:pt x="46" y="25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3" y="11"/>
                      <a:pt x="21" y="10"/>
                      <a:pt x="20" y="9"/>
                    </a:cubicBezTo>
                    <a:cubicBezTo>
                      <a:pt x="18" y="9"/>
                      <a:pt x="16" y="9"/>
                      <a:pt x="14" y="9"/>
                    </a:cubicBezTo>
                    <a:cubicBezTo>
                      <a:pt x="13" y="10"/>
                      <a:pt x="11" y="11"/>
                      <a:pt x="10" y="13"/>
                    </a:cubicBezTo>
                    <a:cubicBezTo>
                      <a:pt x="9" y="16"/>
                      <a:pt x="8" y="17"/>
                      <a:pt x="8" y="19"/>
                    </a:cubicBezTo>
                    <a:cubicBezTo>
                      <a:pt x="9" y="21"/>
                      <a:pt x="9" y="22"/>
                      <a:pt x="10" y="23"/>
                    </a:cubicBezTo>
                    <a:cubicBezTo>
                      <a:pt x="12" y="24"/>
                      <a:pt x="14" y="25"/>
                      <a:pt x="17" y="27"/>
                    </a:cubicBezTo>
                    <a:cubicBezTo>
                      <a:pt x="37" y="40"/>
                      <a:pt x="37" y="40"/>
                      <a:pt x="37" y="40"/>
                    </a:cubicBezTo>
                    <a:cubicBezTo>
                      <a:pt x="33" y="47"/>
                      <a:pt x="33" y="47"/>
                      <a:pt x="33" y="47"/>
                    </a:cubicBezTo>
                    <a:cubicBezTo>
                      <a:pt x="13" y="35"/>
                      <a:pt x="13" y="35"/>
                      <a:pt x="13" y="35"/>
                    </a:cubicBezTo>
                    <a:cubicBezTo>
                      <a:pt x="9" y="33"/>
                      <a:pt x="6" y="31"/>
                      <a:pt x="4" y="29"/>
                    </a:cubicBezTo>
                    <a:cubicBezTo>
                      <a:pt x="2" y="28"/>
                      <a:pt x="1" y="26"/>
                      <a:pt x="1" y="24"/>
                    </a:cubicBezTo>
                    <a:cubicBezTo>
                      <a:pt x="0" y="22"/>
                      <a:pt x="0" y="20"/>
                      <a:pt x="0" y="18"/>
                    </a:cubicBezTo>
                    <a:cubicBezTo>
                      <a:pt x="0" y="15"/>
                      <a:pt x="2" y="13"/>
                      <a:pt x="3" y="10"/>
                    </a:cubicBezTo>
                    <a:cubicBezTo>
                      <a:pt x="6" y="6"/>
                      <a:pt x="8" y="4"/>
                      <a:pt x="10" y="2"/>
                    </a:cubicBezTo>
                    <a:cubicBezTo>
                      <a:pt x="11" y="1"/>
                      <a:pt x="13" y="0"/>
                      <a:pt x="15" y="0"/>
                    </a:cubicBezTo>
                    <a:cubicBezTo>
                      <a:pt x="17" y="0"/>
                      <a:pt x="19" y="0"/>
                      <a:pt x="21" y="0"/>
                    </a:cubicBezTo>
                    <a:cubicBezTo>
                      <a:pt x="23" y="1"/>
                      <a:pt x="27" y="3"/>
                      <a:pt x="31" y="5"/>
                    </a:cubicBezTo>
                    <a:lnTo>
                      <a:pt x="51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" name="íṧḷîde">
                <a:extLst>
                  <a:ext uri="{FF2B5EF4-FFF2-40B4-BE49-F238E27FC236}">
                    <a16:creationId xmlns:a16="http://schemas.microsoft.com/office/drawing/2014/main" id="{7EAEDD00-7CF3-47C2-88BF-671BB5B08CAD}"/>
                  </a:ext>
                </a:extLst>
              </p:cNvPr>
              <p:cNvSpPr/>
              <p:nvPr/>
            </p:nvSpPr>
            <p:spPr bwMode="auto">
              <a:xfrm>
                <a:off x="1704872" y="4971053"/>
                <a:ext cx="100013" cy="92075"/>
              </a:xfrm>
              <a:custGeom>
                <a:avLst/>
                <a:gdLst>
                  <a:gd name="T0" fmla="*/ 17 w 63"/>
                  <a:gd name="T1" fmla="*/ 0 h 58"/>
                  <a:gd name="T2" fmla="*/ 63 w 63"/>
                  <a:gd name="T3" fmla="*/ 21 h 58"/>
                  <a:gd name="T4" fmla="*/ 59 w 63"/>
                  <a:gd name="T5" fmla="*/ 30 h 58"/>
                  <a:gd name="T6" fmla="*/ 19 w 63"/>
                  <a:gd name="T7" fmla="*/ 35 h 58"/>
                  <a:gd name="T8" fmla="*/ 50 w 63"/>
                  <a:gd name="T9" fmla="*/ 50 h 58"/>
                  <a:gd name="T10" fmla="*/ 46 w 63"/>
                  <a:gd name="T11" fmla="*/ 58 h 58"/>
                  <a:gd name="T12" fmla="*/ 0 w 63"/>
                  <a:gd name="T13" fmla="*/ 37 h 58"/>
                  <a:gd name="T14" fmla="*/ 4 w 63"/>
                  <a:gd name="T15" fmla="*/ 26 h 58"/>
                  <a:gd name="T16" fmla="*/ 43 w 63"/>
                  <a:gd name="T17" fmla="*/ 22 h 58"/>
                  <a:gd name="T18" fmla="*/ 12 w 63"/>
                  <a:gd name="T19" fmla="*/ 8 h 58"/>
                  <a:gd name="T20" fmla="*/ 17 w 63"/>
                  <a:gd name="T21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3" h="58">
                    <a:moveTo>
                      <a:pt x="17" y="0"/>
                    </a:moveTo>
                    <a:lnTo>
                      <a:pt x="63" y="21"/>
                    </a:lnTo>
                    <a:lnTo>
                      <a:pt x="59" y="30"/>
                    </a:lnTo>
                    <a:lnTo>
                      <a:pt x="19" y="35"/>
                    </a:lnTo>
                    <a:lnTo>
                      <a:pt x="50" y="50"/>
                    </a:lnTo>
                    <a:lnTo>
                      <a:pt x="46" y="58"/>
                    </a:lnTo>
                    <a:lnTo>
                      <a:pt x="0" y="37"/>
                    </a:lnTo>
                    <a:lnTo>
                      <a:pt x="4" y="26"/>
                    </a:lnTo>
                    <a:lnTo>
                      <a:pt x="43" y="22"/>
                    </a:lnTo>
                    <a:lnTo>
                      <a:pt x="12" y="8"/>
                    </a:lnTo>
                    <a:lnTo>
                      <a:pt x="17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" name="íS1îḍé">
                <a:extLst>
                  <a:ext uri="{FF2B5EF4-FFF2-40B4-BE49-F238E27FC236}">
                    <a16:creationId xmlns:a16="http://schemas.microsoft.com/office/drawing/2014/main" id="{7EF225B5-B586-4119-8A96-06001D235744}"/>
                  </a:ext>
                </a:extLst>
              </p:cNvPr>
              <p:cNvSpPr/>
              <p:nvPr/>
            </p:nvSpPr>
            <p:spPr bwMode="auto">
              <a:xfrm>
                <a:off x="1690584" y="5045665"/>
                <a:ext cx="84138" cy="44450"/>
              </a:xfrm>
              <a:custGeom>
                <a:avLst/>
                <a:gdLst>
                  <a:gd name="T0" fmla="*/ 5 w 53"/>
                  <a:gd name="T1" fmla="*/ 0 h 28"/>
                  <a:gd name="T2" fmla="*/ 53 w 53"/>
                  <a:gd name="T3" fmla="*/ 19 h 28"/>
                  <a:gd name="T4" fmla="*/ 49 w 53"/>
                  <a:gd name="T5" fmla="*/ 28 h 28"/>
                  <a:gd name="T6" fmla="*/ 0 w 53"/>
                  <a:gd name="T7" fmla="*/ 10 h 28"/>
                  <a:gd name="T8" fmla="*/ 5 w 53"/>
                  <a:gd name="T9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3" h="28">
                    <a:moveTo>
                      <a:pt x="5" y="0"/>
                    </a:moveTo>
                    <a:lnTo>
                      <a:pt x="53" y="19"/>
                    </a:lnTo>
                    <a:lnTo>
                      <a:pt x="49" y="28"/>
                    </a:lnTo>
                    <a:lnTo>
                      <a:pt x="0" y="10"/>
                    </a:lnTo>
                    <a:lnTo>
                      <a:pt x="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" name="íṧļïḋè">
                <a:extLst>
                  <a:ext uri="{FF2B5EF4-FFF2-40B4-BE49-F238E27FC236}">
                    <a16:creationId xmlns:a16="http://schemas.microsoft.com/office/drawing/2014/main" id="{C36A892A-BE7B-4AB7-94A0-7B7AECFD31B2}"/>
                  </a:ext>
                </a:extLst>
              </p:cNvPr>
              <p:cNvSpPr/>
              <p:nvPr/>
            </p:nvSpPr>
            <p:spPr bwMode="auto">
              <a:xfrm>
                <a:off x="1674709" y="5091703"/>
                <a:ext cx="92075" cy="73025"/>
              </a:xfrm>
              <a:custGeom>
                <a:avLst/>
                <a:gdLst>
                  <a:gd name="T0" fmla="*/ 4 w 58"/>
                  <a:gd name="T1" fmla="*/ 3 h 46"/>
                  <a:gd name="T2" fmla="*/ 58 w 58"/>
                  <a:gd name="T3" fmla="*/ 0 h 46"/>
                  <a:gd name="T4" fmla="*/ 55 w 58"/>
                  <a:gd name="T5" fmla="*/ 11 h 46"/>
                  <a:gd name="T6" fmla="*/ 14 w 58"/>
                  <a:gd name="T7" fmla="*/ 13 h 46"/>
                  <a:gd name="T8" fmla="*/ 46 w 58"/>
                  <a:gd name="T9" fmla="*/ 35 h 46"/>
                  <a:gd name="T10" fmla="*/ 44 w 58"/>
                  <a:gd name="T11" fmla="*/ 46 h 46"/>
                  <a:gd name="T12" fmla="*/ 0 w 58"/>
                  <a:gd name="T13" fmla="*/ 14 h 46"/>
                  <a:gd name="T14" fmla="*/ 4 w 58"/>
                  <a:gd name="T15" fmla="*/ 3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8" h="46">
                    <a:moveTo>
                      <a:pt x="4" y="3"/>
                    </a:moveTo>
                    <a:lnTo>
                      <a:pt x="58" y="0"/>
                    </a:lnTo>
                    <a:lnTo>
                      <a:pt x="55" y="11"/>
                    </a:lnTo>
                    <a:lnTo>
                      <a:pt x="14" y="13"/>
                    </a:lnTo>
                    <a:lnTo>
                      <a:pt x="46" y="35"/>
                    </a:lnTo>
                    <a:lnTo>
                      <a:pt x="44" y="46"/>
                    </a:lnTo>
                    <a:lnTo>
                      <a:pt x="0" y="14"/>
                    </a:lnTo>
                    <a:lnTo>
                      <a:pt x="4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" name="ïṡḷiḋé">
                <a:extLst>
                  <a:ext uri="{FF2B5EF4-FFF2-40B4-BE49-F238E27FC236}">
                    <a16:creationId xmlns:a16="http://schemas.microsoft.com/office/drawing/2014/main" id="{99DA7CC0-7E42-4946-9F8D-5D56785749BB}"/>
                  </a:ext>
                </a:extLst>
              </p:cNvPr>
              <p:cNvSpPr/>
              <p:nvPr/>
            </p:nvSpPr>
            <p:spPr bwMode="auto">
              <a:xfrm>
                <a:off x="1652484" y="5153615"/>
                <a:ext cx="90488" cy="73025"/>
              </a:xfrm>
              <a:custGeom>
                <a:avLst/>
                <a:gdLst>
                  <a:gd name="T0" fmla="*/ 7 w 57"/>
                  <a:gd name="T1" fmla="*/ 0 h 46"/>
                  <a:gd name="T2" fmla="*/ 57 w 57"/>
                  <a:gd name="T3" fmla="*/ 10 h 46"/>
                  <a:gd name="T4" fmla="*/ 50 w 57"/>
                  <a:gd name="T5" fmla="*/ 46 h 46"/>
                  <a:gd name="T6" fmla="*/ 42 w 57"/>
                  <a:gd name="T7" fmla="*/ 45 h 46"/>
                  <a:gd name="T8" fmla="*/ 47 w 57"/>
                  <a:gd name="T9" fmla="*/ 18 h 46"/>
                  <a:gd name="T10" fmla="*/ 36 w 57"/>
                  <a:gd name="T11" fmla="*/ 16 h 46"/>
                  <a:gd name="T12" fmla="*/ 30 w 57"/>
                  <a:gd name="T13" fmla="*/ 40 h 46"/>
                  <a:gd name="T14" fmla="*/ 22 w 57"/>
                  <a:gd name="T15" fmla="*/ 39 h 46"/>
                  <a:gd name="T16" fmla="*/ 27 w 57"/>
                  <a:gd name="T17" fmla="*/ 14 h 46"/>
                  <a:gd name="T18" fmla="*/ 14 w 57"/>
                  <a:gd name="T19" fmla="*/ 11 h 46"/>
                  <a:gd name="T20" fmla="*/ 8 w 57"/>
                  <a:gd name="T21" fmla="*/ 39 h 46"/>
                  <a:gd name="T22" fmla="*/ 0 w 57"/>
                  <a:gd name="T23" fmla="*/ 38 h 46"/>
                  <a:gd name="T24" fmla="*/ 7 w 57"/>
                  <a:gd name="T25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7" h="46">
                    <a:moveTo>
                      <a:pt x="7" y="0"/>
                    </a:moveTo>
                    <a:lnTo>
                      <a:pt x="57" y="10"/>
                    </a:lnTo>
                    <a:lnTo>
                      <a:pt x="50" y="46"/>
                    </a:lnTo>
                    <a:lnTo>
                      <a:pt x="42" y="45"/>
                    </a:lnTo>
                    <a:lnTo>
                      <a:pt x="47" y="18"/>
                    </a:lnTo>
                    <a:lnTo>
                      <a:pt x="36" y="16"/>
                    </a:lnTo>
                    <a:lnTo>
                      <a:pt x="30" y="40"/>
                    </a:lnTo>
                    <a:lnTo>
                      <a:pt x="22" y="39"/>
                    </a:lnTo>
                    <a:lnTo>
                      <a:pt x="27" y="14"/>
                    </a:lnTo>
                    <a:lnTo>
                      <a:pt x="14" y="11"/>
                    </a:lnTo>
                    <a:lnTo>
                      <a:pt x="8" y="39"/>
                    </a:lnTo>
                    <a:lnTo>
                      <a:pt x="0" y="38"/>
                    </a:lnTo>
                    <a:lnTo>
                      <a:pt x="7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" name="ïşļiḋe">
                <a:extLst>
                  <a:ext uri="{FF2B5EF4-FFF2-40B4-BE49-F238E27FC236}">
                    <a16:creationId xmlns:a16="http://schemas.microsoft.com/office/drawing/2014/main" id="{B12D97FD-E3B6-43A6-BA23-49C3C68A6F38}"/>
                  </a:ext>
                </a:extLst>
              </p:cNvPr>
              <p:cNvSpPr/>
              <p:nvPr/>
            </p:nvSpPr>
            <p:spPr bwMode="auto">
              <a:xfrm>
                <a:off x="1641372" y="5231403"/>
                <a:ext cx="88900" cy="71438"/>
              </a:xfrm>
              <a:custGeom>
                <a:avLst/>
                <a:gdLst>
                  <a:gd name="T0" fmla="*/ 4 w 48"/>
                  <a:gd name="T1" fmla="*/ 0 h 39"/>
                  <a:gd name="T2" fmla="*/ 48 w 48"/>
                  <a:gd name="T3" fmla="*/ 4 h 39"/>
                  <a:gd name="T4" fmla="*/ 46 w 48"/>
                  <a:gd name="T5" fmla="*/ 23 h 39"/>
                  <a:gd name="T6" fmla="*/ 44 w 48"/>
                  <a:gd name="T7" fmla="*/ 33 h 39"/>
                  <a:gd name="T8" fmla="*/ 39 w 48"/>
                  <a:gd name="T9" fmla="*/ 38 h 39"/>
                  <a:gd name="T10" fmla="*/ 32 w 48"/>
                  <a:gd name="T11" fmla="*/ 39 h 39"/>
                  <a:gd name="T12" fmla="*/ 24 w 48"/>
                  <a:gd name="T13" fmla="*/ 35 h 39"/>
                  <a:gd name="T14" fmla="*/ 21 w 48"/>
                  <a:gd name="T15" fmla="*/ 26 h 39"/>
                  <a:gd name="T16" fmla="*/ 17 w 48"/>
                  <a:gd name="T17" fmla="*/ 30 h 39"/>
                  <a:gd name="T18" fmla="*/ 9 w 48"/>
                  <a:gd name="T19" fmla="*/ 35 h 39"/>
                  <a:gd name="T20" fmla="*/ 0 w 48"/>
                  <a:gd name="T21" fmla="*/ 39 h 39"/>
                  <a:gd name="T22" fmla="*/ 1 w 48"/>
                  <a:gd name="T23" fmla="*/ 29 h 39"/>
                  <a:gd name="T24" fmla="*/ 12 w 48"/>
                  <a:gd name="T25" fmla="*/ 23 h 39"/>
                  <a:gd name="T26" fmla="*/ 18 w 48"/>
                  <a:gd name="T27" fmla="*/ 19 h 39"/>
                  <a:gd name="T28" fmla="*/ 20 w 48"/>
                  <a:gd name="T29" fmla="*/ 17 h 39"/>
                  <a:gd name="T30" fmla="*/ 21 w 48"/>
                  <a:gd name="T31" fmla="*/ 12 h 39"/>
                  <a:gd name="T32" fmla="*/ 22 w 48"/>
                  <a:gd name="T33" fmla="*/ 11 h 39"/>
                  <a:gd name="T34" fmla="*/ 3 w 48"/>
                  <a:gd name="T35" fmla="*/ 9 h 39"/>
                  <a:gd name="T36" fmla="*/ 4 w 48"/>
                  <a:gd name="T37" fmla="*/ 0 h 39"/>
                  <a:gd name="T38" fmla="*/ 29 w 48"/>
                  <a:gd name="T39" fmla="*/ 11 h 39"/>
                  <a:gd name="T40" fmla="*/ 28 w 48"/>
                  <a:gd name="T41" fmla="*/ 18 h 39"/>
                  <a:gd name="T42" fmla="*/ 28 w 48"/>
                  <a:gd name="T43" fmla="*/ 26 h 39"/>
                  <a:gd name="T44" fmla="*/ 29 w 48"/>
                  <a:gd name="T45" fmla="*/ 28 h 39"/>
                  <a:gd name="T46" fmla="*/ 32 w 48"/>
                  <a:gd name="T47" fmla="*/ 30 h 39"/>
                  <a:gd name="T48" fmla="*/ 36 w 48"/>
                  <a:gd name="T49" fmla="*/ 29 h 39"/>
                  <a:gd name="T50" fmla="*/ 38 w 48"/>
                  <a:gd name="T51" fmla="*/ 26 h 39"/>
                  <a:gd name="T52" fmla="*/ 39 w 48"/>
                  <a:gd name="T53" fmla="*/ 19 h 39"/>
                  <a:gd name="T54" fmla="*/ 40 w 48"/>
                  <a:gd name="T55" fmla="*/ 12 h 39"/>
                  <a:gd name="T56" fmla="*/ 29 w 48"/>
                  <a:gd name="T57" fmla="*/ 11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48" h="39">
                    <a:moveTo>
                      <a:pt x="4" y="0"/>
                    </a:moveTo>
                    <a:cubicBezTo>
                      <a:pt x="48" y="4"/>
                      <a:pt x="48" y="4"/>
                      <a:pt x="48" y="4"/>
                    </a:cubicBezTo>
                    <a:cubicBezTo>
                      <a:pt x="46" y="23"/>
                      <a:pt x="46" y="23"/>
                      <a:pt x="46" y="23"/>
                    </a:cubicBezTo>
                    <a:cubicBezTo>
                      <a:pt x="46" y="27"/>
                      <a:pt x="45" y="31"/>
                      <a:pt x="44" y="33"/>
                    </a:cubicBezTo>
                    <a:cubicBezTo>
                      <a:pt x="43" y="35"/>
                      <a:pt x="41" y="36"/>
                      <a:pt x="39" y="38"/>
                    </a:cubicBezTo>
                    <a:cubicBezTo>
                      <a:pt x="37" y="39"/>
                      <a:pt x="35" y="39"/>
                      <a:pt x="32" y="39"/>
                    </a:cubicBezTo>
                    <a:cubicBezTo>
                      <a:pt x="29" y="38"/>
                      <a:pt x="26" y="37"/>
                      <a:pt x="24" y="35"/>
                    </a:cubicBezTo>
                    <a:cubicBezTo>
                      <a:pt x="22" y="33"/>
                      <a:pt x="21" y="30"/>
                      <a:pt x="21" y="26"/>
                    </a:cubicBezTo>
                    <a:cubicBezTo>
                      <a:pt x="20" y="28"/>
                      <a:pt x="18" y="29"/>
                      <a:pt x="17" y="30"/>
                    </a:cubicBezTo>
                    <a:cubicBezTo>
                      <a:pt x="16" y="32"/>
                      <a:pt x="13" y="33"/>
                      <a:pt x="9" y="35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1" y="29"/>
                      <a:pt x="1" y="29"/>
                      <a:pt x="1" y="29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5" y="21"/>
                      <a:pt x="17" y="20"/>
                      <a:pt x="18" y="19"/>
                    </a:cubicBezTo>
                    <a:cubicBezTo>
                      <a:pt x="19" y="18"/>
                      <a:pt x="20" y="18"/>
                      <a:pt x="20" y="17"/>
                    </a:cubicBezTo>
                    <a:cubicBezTo>
                      <a:pt x="21" y="16"/>
                      <a:pt x="21" y="14"/>
                      <a:pt x="21" y="12"/>
                    </a:cubicBezTo>
                    <a:cubicBezTo>
                      <a:pt x="22" y="11"/>
                      <a:pt x="22" y="11"/>
                      <a:pt x="22" y="11"/>
                    </a:cubicBezTo>
                    <a:cubicBezTo>
                      <a:pt x="3" y="9"/>
                      <a:pt x="3" y="9"/>
                      <a:pt x="3" y="9"/>
                    </a:cubicBezTo>
                    <a:lnTo>
                      <a:pt x="4" y="0"/>
                    </a:lnTo>
                    <a:close/>
                    <a:moveTo>
                      <a:pt x="29" y="11"/>
                    </a:moveTo>
                    <a:cubicBezTo>
                      <a:pt x="28" y="18"/>
                      <a:pt x="28" y="18"/>
                      <a:pt x="28" y="18"/>
                    </a:cubicBezTo>
                    <a:cubicBezTo>
                      <a:pt x="28" y="22"/>
                      <a:pt x="27" y="25"/>
                      <a:pt x="28" y="26"/>
                    </a:cubicBezTo>
                    <a:cubicBezTo>
                      <a:pt x="28" y="27"/>
                      <a:pt x="28" y="28"/>
                      <a:pt x="29" y="28"/>
                    </a:cubicBezTo>
                    <a:cubicBezTo>
                      <a:pt x="30" y="29"/>
                      <a:pt x="31" y="30"/>
                      <a:pt x="32" y="30"/>
                    </a:cubicBezTo>
                    <a:cubicBezTo>
                      <a:pt x="34" y="30"/>
                      <a:pt x="35" y="30"/>
                      <a:pt x="36" y="29"/>
                    </a:cubicBezTo>
                    <a:cubicBezTo>
                      <a:pt x="37" y="28"/>
                      <a:pt x="38" y="27"/>
                      <a:pt x="38" y="26"/>
                    </a:cubicBezTo>
                    <a:cubicBezTo>
                      <a:pt x="38" y="25"/>
                      <a:pt x="39" y="23"/>
                      <a:pt x="39" y="19"/>
                    </a:cubicBezTo>
                    <a:cubicBezTo>
                      <a:pt x="40" y="12"/>
                      <a:pt x="40" y="12"/>
                      <a:pt x="40" y="12"/>
                    </a:cubicBezTo>
                    <a:lnTo>
                      <a:pt x="29" y="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" name="îś1iḓê">
                <a:extLst>
                  <a:ext uri="{FF2B5EF4-FFF2-40B4-BE49-F238E27FC236}">
                    <a16:creationId xmlns:a16="http://schemas.microsoft.com/office/drawing/2014/main" id="{5DA09746-DF46-41F8-BCAB-28B4B4CA1977}"/>
                  </a:ext>
                </a:extLst>
              </p:cNvPr>
              <p:cNvSpPr/>
              <p:nvPr/>
            </p:nvSpPr>
            <p:spPr bwMode="auto">
              <a:xfrm>
                <a:off x="1641372" y="5312365"/>
                <a:ext cx="82550" cy="66675"/>
              </a:xfrm>
              <a:custGeom>
                <a:avLst/>
                <a:gdLst>
                  <a:gd name="T0" fmla="*/ 15 w 45"/>
                  <a:gd name="T1" fmla="*/ 0 h 36"/>
                  <a:gd name="T2" fmla="*/ 16 w 45"/>
                  <a:gd name="T3" fmla="*/ 8 h 36"/>
                  <a:gd name="T4" fmla="*/ 9 w 45"/>
                  <a:gd name="T5" fmla="*/ 12 h 36"/>
                  <a:gd name="T6" fmla="*/ 7 w 45"/>
                  <a:gd name="T7" fmla="*/ 18 h 36"/>
                  <a:gd name="T8" fmla="*/ 9 w 45"/>
                  <a:gd name="T9" fmla="*/ 25 h 36"/>
                  <a:gd name="T10" fmla="*/ 13 w 45"/>
                  <a:gd name="T11" fmla="*/ 27 h 36"/>
                  <a:gd name="T12" fmla="*/ 16 w 45"/>
                  <a:gd name="T13" fmla="*/ 26 h 36"/>
                  <a:gd name="T14" fmla="*/ 18 w 45"/>
                  <a:gd name="T15" fmla="*/ 23 h 36"/>
                  <a:gd name="T16" fmla="*/ 20 w 45"/>
                  <a:gd name="T17" fmla="*/ 15 h 36"/>
                  <a:gd name="T18" fmla="*/ 24 w 45"/>
                  <a:gd name="T19" fmla="*/ 5 h 36"/>
                  <a:gd name="T20" fmla="*/ 33 w 45"/>
                  <a:gd name="T21" fmla="*/ 1 h 36"/>
                  <a:gd name="T22" fmla="*/ 39 w 45"/>
                  <a:gd name="T23" fmla="*/ 3 h 36"/>
                  <a:gd name="T24" fmla="*/ 44 w 45"/>
                  <a:gd name="T25" fmla="*/ 9 h 36"/>
                  <a:gd name="T26" fmla="*/ 45 w 45"/>
                  <a:gd name="T27" fmla="*/ 17 h 36"/>
                  <a:gd name="T28" fmla="*/ 42 w 45"/>
                  <a:gd name="T29" fmla="*/ 30 h 36"/>
                  <a:gd name="T30" fmla="*/ 32 w 45"/>
                  <a:gd name="T31" fmla="*/ 34 h 36"/>
                  <a:gd name="T32" fmla="*/ 31 w 45"/>
                  <a:gd name="T33" fmla="*/ 25 h 36"/>
                  <a:gd name="T34" fmla="*/ 36 w 45"/>
                  <a:gd name="T35" fmla="*/ 23 h 36"/>
                  <a:gd name="T36" fmla="*/ 38 w 45"/>
                  <a:gd name="T37" fmla="*/ 17 h 36"/>
                  <a:gd name="T38" fmla="*/ 36 w 45"/>
                  <a:gd name="T39" fmla="*/ 11 h 36"/>
                  <a:gd name="T40" fmla="*/ 33 w 45"/>
                  <a:gd name="T41" fmla="*/ 10 h 36"/>
                  <a:gd name="T42" fmla="*/ 31 w 45"/>
                  <a:gd name="T43" fmla="*/ 11 h 36"/>
                  <a:gd name="T44" fmla="*/ 28 w 45"/>
                  <a:gd name="T45" fmla="*/ 19 h 36"/>
                  <a:gd name="T46" fmla="*/ 25 w 45"/>
                  <a:gd name="T47" fmla="*/ 29 h 36"/>
                  <a:gd name="T48" fmla="*/ 20 w 45"/>
                  <a:gd name="T49" fmla="*/ 34 h 36"/>
                  <a:gd name="T50" fmla="*/ 13 w 45"/>
                  <a:gd name="T51" fmla="*/ 36 h 36"/>
                  <a:gd name="T52" fmla="*/ 6 w 45"/>
                  <a:gd name="T53" fmla="*/ 33 h 36"/>
                  <a:gd name="T54" fmla="*/ 1 w 45"/>
                  <a:gd name="T55" fmla="*/ 28 h 36"/>
                  <a:gd name="T56" fmla="*/ 0 w 45"/>
                  <a:gd name="T57" fmla="*/ 18 h 36"/>
                  <a:gd name="T58" fmla="*/ 3 w 45"/>
                  <a:gd name="T59" fmla="*/ 5 h 36"/>
                  <a:gd name="T60" fmla="*/ 15 w 45"/>
                  <a:gd name="T61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5" h="36">
                    <a:moveTo>
                      <a:pt x="15" y="0"/>
                    </a:moveTo>
                    <a:cubicBezTo>
                      <a:pt x="16" y="8"/>
                      <a:pt x="16" y="8"/>
                      <a:pt x="16" y="8"/>
                    </a:cubicBezTo>
                    <a:cubicBezTo>
                      <a:pt x="13" y="9"/>
                      <a:pt x="10" y="10"/>
                      <a:pt x="9" y="12"/>
                    </a:cubicBezTo>
                    <a:cubicBezTo>
                      <a:pt x="8" y="13"/>
                      <a:pt x="7" y="15"/>
                      <a:pt x="7" y="18"/>
                    </a:cubicBezTo>
                    <a:cubicBezTo>
                      <a:pt x="7" y="21"/>
                      <a:pt x="8" y="23"/>
                      <a:pt x="9" y="25"/>
                    </a:cubicBezTo>
                    <a:cubicBezTo>
                      <a:pt x="10" y="26"/>
                      <a:pt x="12" y="27"/>
                      <a:pt x="13" y="27"/>
                    </a:cubicBezTo>
                    <a:cubicBezTo>
                      <a:pt x="14" y="27"/>
                      <a:pt x="15" y="26"/>
                      <a:pt x="16" y="26"/>
                    </a:cubicBezTo>
                    <a:cubicBezTo>
                      <a:pt x="17" y="25"/>
                      <a:pt x="17" y="24"/>
                      <a:pt x="18" y="23"/>
                    </a:cubicBezTo>
                    <a:cubicBezTo>
                      <a:pt x="18" y="22"/>
                      <a:pt x="19" y="19"/>
                      <a:pt x="20" y="15"/>
                    </a:cubicBezTo>
                    <a:cubicBezTo>
                      <a:pt x="21" y="11"/>
                      <a:pt x="22" y="7"/>
                      <a:pt x="24" y="5"/>
                    </a:cubicBezTo>
                    <a:cubicBezTo>
                      <a:pt x="26" y="3"/>
                      <a:pt x="29" y="1"/>
                      <a:pt x="33" y="1"/>
                    </a:cubicBezTo>
                    <a:cubicBezTo>
                      <a:pt x="35" y="1"/>
                      <a:pt x="37" y="2"/>
                      <a:pt x="39" y="3"/>
                    </a:cubicBezTo>
                    <a:cubicBezTo>
                      <a:pt x="41" y="4"/>
                      <a:pt x="43" y="6"/>
                      <a:pt x="44" y="9"/>
                    </a:cubicBezTo>
                    <a:cubicBezTo>
                      <a:pt x="45" y="11"/>
                      <a:pt x="45" y="14"/>
                      <a:pt x="45" y="17"/>
                    </a:cubicBezTo>
                    <a:cubicBezTo>
                      <a:pt x="45" y="23"/>
                      <a:pt x="44" y="27"/>
                      <a:pt x="42" y="30"/>
                    </a:cubicBezTo>
                    <a:cubicBezTo>
                      <a:pt x="39" y="33"/>
                      <a:pt x="36" y="34"/>
                      <a:pt x="32" y="34"/>
                    </a:cubicBezTo>
                    <a:cubicBezTo>
                      <a:pt x="31" y="25"/>
                      <a:pt x="31" y="25"/>
                      <a:pt x="31" y="25"/>
                    </a:cubicBezTo>
                    <a:cubicBezTo>
                      <a:pt x="34" y="25"/>
                      <a:pt x="35" y="24"/>
                      <a:pt x="36" y="23"/>
                    </a:cubicBezTo>
                    <a:cubicBezTo>
                      <a:pt x="37" y="22"/>
                      <a:pt x="38" y="20"/>
                      <a:pt x="38" y="17"/>
                    </a:cubicBezTo>
                    <a:cubicBezTo>
                      <a:pt x="38" y="15"/>
                      <a:pt x="37" y="13"/>
                      <a:pt x="36" y="11"/>
                    </a:cubicBezTo>
                    <a:cubicBezTo>
                      <a:pt x="35" y="10"/>
                      <a:pt x="35" y="10"/>
                      <a:pt x="33" y="10"/>
                    </a:cubicBezTo>
                    <a:cubicBezTo>
                      <a:pt x="32" y="10"/>
                      <a:pt x="31" y="10"/>
                      <a:pt x="31" y="11"/>
                    </a:cubicBezTo>
                    <a:cubicBezTo>
                      <a:pt x="30" y="12"/>
                      <a:pt x="29" y="15"/>
                      <a:pt x="28" y="19"/>
                    </a:cubicBezTo>
                    <a:cubicBezTo>
                      <a:pt x="27" y="24"/>
                      <a:pt x="26" y="27"/>
                      <a:pt x="25" y="29"/>
                    </a:cubicBezTo>
                    <a:cubicBezTo>
                      <a:pt x="24" y="31"/>
                      <a:pt x="22" y="33"/>
                      <a:pt x="20" y="34"/>
                    </a:cubicBezTo>
                    <a:cubicBezTo>
                      <a:pt x="18" y="35"/>
                      <a:pt x="16" y="36"/>
                      <a:pt x="13" y="36"/>
                    </a:cubicBezTo>
                    <a:cubicBezTo>
                      <a:pt x="11" y="36"/>
                      <a:pt x="8" y="35"/>
                      <a:pt x="6" y="33"/>
                    </a:cubicBezTo>
                    <a:cubicBezTo>
                      <a:pt x="4" y="32"/>
                      <a:pt x="2" y="30"/>
                      <a:pt x="1" y="28"/>
                    </a:cubicBezTo>
                    <a:cubicBezTo>
                      <a:pt x="0" y="25"/>
                      <a:pt x="0" y="22"/>
                      <a:pt x="0" y="18"/>
                    </a:cubicBezTo>
                    <a:cubicBezTo>
                      <a:pt x="0" y="12"/>
                      <a:pt x="1" y="8"/>
                      <a:pt x="3" y="5"/>
                    </a:cubicBezTo>
                    <a:cubicBezTo>
                      <a:pt x="6" y="2"/>
                      <a:pt x="10" y="0"/>
                      <a:pt x="1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" name="íş1ïḓe">
                <a:extLst>
                  <a:ext uri="{FF2B5EF4-FFF2-40B4-BE49-F238E27FC236}">
                    <a16:creationId xmlns:a16="http://schemas.microsoft.com/office/drawing/2014/main" id="{7FBD51BC-E51E-43CD-B8B3-2677D2D86CED}"/>
                  </a:ext>
                </a:extLst>
              </p:cNvPr>
              <p:cNvSpPr/>
              <p:nvPr/>
            </p:nvSpPr>
            <p:spPr bwMode="auto">
              <a:xfrm>
                <a:off x="1642959" y="5385390"/>
                <a:ext cx="84138" cy="22225"/>
              </a:xfrm>
              <a:custGeom>
                <a:avLst/>
                <a:gdLst>
                  <a:gd name="T0" fmla="*/ 0 w 53"/>
                  <a:gd name="T1" fmla="*/ 5 h 14"/>
                  <a:gd name="T2" fmla="*/ 51 w 53"/>
                  <a:gd name="T3" fmla="*/ 0 h 14"/>
                  <a:gd name="T4" fmla="*/ 53 w 53"/>
                  <a:gd name="T5" fmla="*/ 11 h 14"/>
                  <a:gd name="T6" fmla="*/ 1 w 53"/>
                  <a:gd name="T7" fmla="*/ 14 h 14"/>
                  <a:gd name="T8" fmla="*/ 0 w 53"/>
                  <a:gd name="T9" fmla="*/ 5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3" h="14">
                    <a:moveTo>
                      <a:pt x="0" y="5"/>
                    </a:moveTo>
                    <a:lnTo>
                      <a:pt x="51" y="0"/>
                    </a:lnTo>
                    <a:lnTo>
                      <a:pt x="53" y="11"/>
                    </a:lnTo>
                    <a:lnTo>
                      <a:pt x="1" y="14"/>
                    </a:lnTo>
                    <a:lnTo>
                      <a:pt x="0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5" name="ïṩlîḋè">
                <a:extLst>
                  <a:ext uri="{FF2B5EF4-FFF2-40B4-BE49-F238E27FC236}">
                    <a16:creationId xmlns:a16="http://schemas.microsoft.com/office/drawing/2014/main" id="{365DEF78-B44E-458F-B9DE-9BC31A2DD9E6}"/>
                  </a:ext>
                </a:extLst>
              </p:cNvPr>
              <p:cNvSpPr/>
              <p:nvPr/>
            </p:nvSpPr>
            <p:spPr bwMode="auto">
              <a:xfrm>
                <a:off x="1649309" y="5407615"/>
                <a:ext cx="84138" cy="66675"/>
              </a:xfrm>
              <a:custGeom>
                <a:avLst/>
                <a:gdLst>
                  <a:gd name="T0" fmla="*/ 0 w 53"/>
                  <a:gd name="T1" fmla="*/ 22 h 42"/>
                  <a:gd name="T2" fmla="*/ 42 w 53"/>
                  <a:gd name="T3" fmla="*/ 17 h 42"/>
                  <a:gd name="T4" fmla="*/ 39 w 53"/>
                  <a:gd name="T5" fmla="*/ 1 h 42"/>
                  <a:gd name="T6" fmla="*/ 49 w 53"/>
                  <a:gd name="T7" fmla="*/ 0 h 42"/>
                  <a:gd name="T8" fmla="*/ 53 w 53"/>
                  <a:gd name="T9" fmla="*/ 41 h 42"/>
                  <a:gd name="T10" fmla="*/ 45 w 53"/>
                  <a:gd name="T11" fmla="*/ 42 h 42"/>
                  <a:gd name="T12" fmla="*/ 43 w 53"/>
                  <a:gd name="T13" fmla="*/ 27 h 42"/>
                  <a:gd name="T14" fmla="*/ 1 w 53"/>
                  <a:gd name="T15" fmla="*/ 33 h 42"/>
                  <a:gd name="T16" fmla="*/ 0 w 53"/>
                  <a:gd name="T17" fmla="*/ 22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3" h="42">
                    <a:moveTo>
                      <a:pt x="0" y="22"/>
                    </a:moveTo>
                    <a:lnTo>
                      <a:pt x="42" y="17"/>
                    </a:lnTo>
                    <a:lnTo>
                      <a:pt x="39" y="1"/>
                    </a:lnTo>
                    <a:lnTo>
                      <a:pt x="49" y="0"/>
                    </a:lnTo>
                    <a:lnTo>
                      <a:pt x="53" y="41"/>
                    </a:lnTo>
                    <a:lnTo>
                      <a:pt x="45" y="42"/>
                    </a:lnTo>
                    <a:lnTo>
                      <a:pt x="43" y="27"/>
                    </a:lnTo>
                    <a:lnTo>
                      <a:pt x="1" y="33"/>
                    </a:lnTo>
                    <a:lnTo>
                      <a:pt x="0" y="2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6" name="ïṣľîďe">
                <a:extLst>
                  <a:ext uri="{FF2B5EF4-FFF2-40B4-BE49-F238E27FC236}">
                    <a16:creationId xmlns:a16="http://schemas.microsoft.com/office/drawing/2014/main" id="{25D73AD2-C09D-42F1-8AF8-78E080EB7D18}"/>
                  </a:ext>
                </a:extLst>
              </p:cNvPr>
              <p:cNvSpPr/>
              <p:nvPr/>
            </p:nvSpPr>
            <p:spPr bwMode="auto">
              <a:xfrm>
                <a:off x="1662009" y="5471115"/>
                <a:ext cx="90488" cy="73025"/>
              </a:xfrm>
              <a:custGeom>
                <a:avLst/>
                <a:gdLst>
                  <a:gd name="T0" fmla="*/ 0 w 57"/>
                  <a:gd name="T1" fmla="*/ 29 h 46"/>
                  <a:gd name="T2" fmla="*/ 21 w 57"/>
                  <a:gd name="T3" fmla="*/ 24 h 46"/>
                  <a:gd name="T4" fmla="*/ 45 w 57"/>
                  <a:gd name="T5" fmla="*/ 0 h 46"/>
                  <a:gd name="T6" fmla="*/ 49 w 57"/>
                  <a:gd name="T7" fmla="*/ 11 h 46"/>
                  <a:gd name="T8" fmla="*/ 31 w 57"/>
                  <a:gd name="T9" fmla="*/ 28 h 46"/>
                  <a:gd name="T10" fmla="*/ 53 w 57"/>
                  <a:gd name="T11" fmla="*/ 35 h 46"/>
                  <a:gd name="T12" fmla="*/ 57 w 57"/>
                  <a:gd name="T13" fmla="*/ 46 h 46"/>
                  <a:gd name="T14" fmla="*/ 23 w 57"/>
                  <a:gd name="T15" fmla="*/ 35 h 46"/>
                  <a:gd name="T16" fmla="*/ 2 w 57"/>
                  <a:gd name="T17" fmla="*/ 39 h 46"/>
                  <a:gd name="T18" fmla="*/ 0 w 57"/>
                  <a:gd name="T19" fmla="*/ 29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7" h="46">
                    <a:moveTo>
                      <a:pt x="0" y="29"/>
                    </a:moveTo>
                    <a:lnTo>
                      <a:pt x="21" y="24"/>
                    </a:lnTo>
                    <a:lnTo>
                      <a:pt x="45" y="0"/>
                    </a:lnTo>
                    <a:lnTo>
                      <a:pt x="49" y="11"/>
                    </a:lnTo>
                    <a:lnTo>
                      <a:pt x="31" y="28"/>
                    </a:lnTo>
                    <a:lnTo>
                      <a:pt x="53" y="35"/>
                    </a:lnTo>
                    <a:lnTo>
                      <a:pt x="57" y="46"/>
                    </a:lnTo>
                    <a:lnTo>
                      <a:pt x="23" y="35"/>
                    </a:lnTo>
                    <a:lnTo>
                      <a:pt x="2" y="39"/>
                    </a:lnTo>
                    <a:lnTo>
                      <a:pt x="0" y="2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7" name="íśļiḓe">
                <a:extLst>
                  <a:ext uri="{FF2B5EF4-FFF2-40B4-BE49-F238E27FC236}">
                    <a16:creationId xmlns:a16="http://schemas.microsoft.com/office/drawing/2014/main" id="{6965F445-19C6-4FE6-9694-D642281D8D05}"/>
                  </a:ext>
                </a:extLst>
              </p:cNvPr>
              <p:cNvSpPr/>
              <p:nvPr/>
            </p:nvSpPr>
            <p:spPr bwMode="auto">
              <a:xfrm>
                <a:off x="1704872" y="5609228"/>
                <a:ext cx="85725" cy="80963"/>
              </a:xfrm>
              <a:custGeom>
                <a:avLst/>
                <a:gdLst>
                  <a:gd name="T0" fmla="*/ 15 w 47"/>
                  <a:gd name="T1" fmla="*/ 2 h 44"/>
                  <a:gd name="T2" fmla="*/ 26 w 47"/>
                  <a:gd name="T3" fmla="*/ 0 h 44"/>
                  <a:gd name="T4" fmla="*/ 33 w 47"/>
                  <a:gd name="T5" fmla="*/ 1 h 44"/>
                  <a:gd name="T6" fmla="*/ 39 w 47"/>
                  <a:gd name="T7" fmla="*/ 4 h 44"/>
                  <a:gd name="T8" fmla="*/ 44 w 47"/>
                  <a:gd name="T9" fmla="*/ 12 h 44"/>
                  <a:gd name="T10" fmla="*/ 45 w 47"/>
                  <a:gd name="T11" fmla="*/ 29 h 44"/>
                  <a:gd name="T12" fmla="*/ 32 w 47"/>
                  <a:gd name="T13" fmla="*/ 41 h 44"/>
                  <a:gd name="T14" fmla="*/ 15 w 47"/>
                  <a:gd name="T15" fmla="*/ 43 h 44"/>
                  <a:gd name="T16" fmla="*/ 3 w 47"/>
                  <a:gd name="T17" fmla="*/ 31 h 44"/>
                  <a:gd name="T18" fmla="*/ 2 w 47"/>
                  <a:gd name="T19" fmla="*/ 14 h 44"/>
                  <a:gd name="T20" fmla="*/ 15 w 47"/>
                  <a:gd name="T21" fmla="*/ 2 h 44"/>
                  <a:gd name="T22" fmla="*/ 19 w 47"/>
                  <a:gd name="T23" fmla="*/ 10 h 44"/>
                  <a:gd name="T24" fmla="*/ 10 w 47"/>
                  <a:gd name="T25" fmla="*/ 18 h 44"/>
                  <a:gd name="T26" fmla="*/ 10 w 47"/>
                  <a:gd name="T27" fmla="*/ 28 h 44"/>
                  <a:gd name="T28" fmla="*/ 17 w 47"/>
                  <a:gd name="T29" fmla="*/ 34 h 44"/>
                  <a:gd name="T30" fmla="*/ 29 w 47"/>
                  <a:gd name="T31" fmla="*/ 33 h 44"/>
                  <a:gd name="T32" fmla="*/ 38 w 47"/>
                  <a:gd name="T33" fmla="*/ 25 h 44"/>
                  <a:gd name="T34" fmla="*/ 37 w 47"/>
                  <a:gd name="T35" fmla="*/ 16 h 44"/>
                  <a:gd name="T36" fmla="*/ 30 w 47"/>
                  <a:gd name="T37" fmla="*/ 9 h 44"/>
                  <a:gd name="T38" fmla="*/ 19 w 47"/>
                  <a:gd name="T39" fmla="*/ 1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7" h="44">
                    <a:moveTo>
                      <a:pt x="15" y="2"/>
                    </a:moveTo>
                    <a:cubicBezTo>
                      <a:pt x="19" y="0"/>
                      <a:pt x="23" y="0"/>
                      <a:pt x="26" y="0"/>
                    </a:cubicBezTo>
                    <a:cubicBezTo>
                      <a:pt x="28" y="0"/>
                      <a:pt x="31" y="0"/>
                      <a:pt x="33" y="1"/>
                    </a:cubicBezTo>
                    <a:cubicBezTo>
                      <a:pt x="35" y="2"/>
                      <a:pt x="37" y="3"/>
                      <a:pt x="39" y="4"/>
                    </a:cubicBezTo>
                    <a:cubicBezTo>
                      <a:pt x="41" y="6"/>
                      <a:pt x="43" y="9"/>
                      <a:pt x="44" y="12"/>
                    </a:cubicBezTo>
                    <a:cubicBezTo>
                      <a:pt x="47" y="18"/>
                      <a:pt x="47" y="24"/>
                      <a:pt x="45" y="29"/>
                    </a:cubicBezTo>
                    <a:cubicBezTo>
                      <a:pt x="43" y="34"/>
                      <a:pt x="39" y="38"/>
                      <a:pt x="32" y="41"/>
                    </a:cubicBezTo>
                    <a:cubicBezTo>
                      <a:pt x="26" y="44"/>
                      <a:pt x="20" y="44"/>
                      <a:pt x="15" y="43"/>
                    </a:cubicBezTo>
                    <a:cubicBezTo>
                      <a:pt x="9" y="41"/>
                      <a:pt x="5" y="37"/>
                      <a:pt x="3" y="31"/>
                    </a:cubicBezTo>
                    <a:cubicBezTo>
                      <a:pt x="0" y="25"/>
                      <a:pt x="0" y="19"/>
                      <a:pt x="2" y="14"/>
                    </a:cubicBezTo>
                    <a:cubicBezTo>
                      <a:pt x="4" y="9"/>
                      <a:pt x="8" y="5"/>
                      <a:pt x="15" y="2"/>
                    </a:cubicBezTo>
                    <a:close/>
                    <a:moveTo>
                      <a:pt x="19" y="10"/>
                    </a:moveTo>
                    <a:cubicBezTo>
                      <a:pt x="14" y="12"/>
                      <a:pt x="11" y="15"/>
                      <a:pt x="10" y="18"/>
                    </a:cubicBezTo>
                    <a:cubicBezTo>
                      <a:pt x="8" y="21"/>
                      <a:pt x="8" y="24"/>
                      <a:pt x="10" y="28"/>
                    </a:cubicBezTo>
                    <a:cubicBezTo>
                      <a:pt x="11" y="31"/>
                      <a:pt x="13" y="33"/>
                      <a:pt x="17" y="34"/>
                    </a:cubicBezTo>
                    <a:cubicBezTo>
                      <a:pt x="20" y="35"/>
                      <a:pt x="24" y="35"/>
                      <a:pt x="29" y="33"/>
                    </a:cubicBezTo>
                    <a:cubicBezTo>
                      <a:pt x="33" y="31"/>
                      <a:pt x="36" y="28"/>
                      <a:pt x="38" y="25"/>
                    </a:cubicBezTo>
                    <a:cubicBezTo>
                      <a:pt x="39" y="22"/>
                      <a:pt x="39" y="19"/>
                      <a:pt x="37" y="16"/>
                    </a:cubicBezTo>
                    <a:cubicBezTo>
                      <a:pt x="36" y="12"/>
                      <a:pt x="34" y="10"/>
                      <a:pt x="30" y="9"/>
                    </a:cubicBezTo>
                    <a:cubicBezTo>
                      <a:pt x="27" y="8"/>
                      <a:pt x="23" y="8"/>
                      <a:pt x="19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8" name="î$ḷïďe">
                <a:extLst>
                  <a:ext uri="{FF2B5EF4-FFF2-40B4-BE49-F238E27FC236}">
                    <a16:creationId xmlns:a16="http://schemas.microsoft.com/office/drawing/2014/main" id="{3E04CF45-733E-4A16-ABB7-9634F371EC69}"/>
                  </a:ext>
                </a:extLst>
              </p:cNvPr>
              <p:cNvSpPr/>
              <p:nvPr/>
            </p:nvSpPr>
            <p:spPr bwMode="auto">
              <a:xfrm>
                <a:off x="1733447" y="5675903"/>
                <a:ext cx="98425" cy="66675"/>
              </a:xfrm>
              <a:custGeom>
                <a:avLst/>
                <a:gdLst>
                  <a:gd name="T0" fmla="*/ 0 w 62"/>
                  <a:gd name="T1" fmla="*/ 26 h 42"/>
                  <a:gd name="T2" fmla="*/ 45 w 62"/>
                  <a:gd name="T3" fmla="*/ 0 h 42"/>
                  <a:gd name="T4" fmla="*/ 62 w 62"/>
                  <a:gd name="T5" fmla="*/ 30 h 42"/>
                  <a:gd name="T6" fmla="*/ 55 w 62"/>
                  <a:gd name="T7" fmla="*/ 35 h 42"/>
                  <a:gd name="T8" fmla="*/ 43 w 62"/>
                  <a:gd name="T9" fmla="*/ 14 h 42"/>
                  <a:gd name="T10" fmla="*/ 32 w 62"/>
                  <a:gd name="T11" fmla="*/ 20 h 42"/>
                  <a:gd name="T12" fmla="*/ 43 w 62"/>
                  <a:gd name="T13" fmla="*/ 38 h 42"/>
                  <a:gd name="T14" fmla="*/ 35 w 62"/>
                  <a:gd name="T15" fmla="*/ 42 h 42"/>
                  <a:gd name="T16" fmla="*/ 25 w 62"/>
                  <a:gd name="T17" fmla="*/ 23 h 42"/>
                  <a:gd name="T18" fmla="*/ 6 w 62"/>
                  <a:gd name="T19" fmla="*/ 35 h 42"/>
                  <a:gd name="T20" fmla="*/ 0 w 62"/>
                  <a:gd name="T21" fmla="*/ 26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2" h="42">
                    <a:moveTo>
                      <a:pt x="0" y="26"/>
                    </a:moveTo>
                    <a:lnTo>
                      <a:pt x="45" y="0"/>
                    </a:lnTo>
                    <a:lnTo>
                      <a:pt x="62" y="30"/>
                    </a:lnTo>
                    <a:lnTo>
                      <a:pt x="55" y="35"/>
                    </a:lnTo>
                    <a:lnTo>
                      <a:pt x="43" y="14"/>
                    </a:lnTo>
                    <a:lnTo>
                      <a:pt x="32" y="20"/>
                    </a:lnTo>
                    <a:lnTo>
                      <a:pt x="43" y="38"/>
                    </a:lnTo>
                    <a:lnTo>
                      <a:pt x="35" y="42"/>
                    </a:lnTo>
                    <a:lnTo>
                      <a:pt x="25" y="23"/>
                    </a:lnTo>
                    <a:lnTo>
                      <a:pt x="6" y="35"/>
                    </a:lnTo>
                    <a:lnTo>
                      <a:pt x="0" y="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9" name="îśḻîḍe">
                <a:extLst>
                  <a:ext uri="{FF2B5EF4-FFF2-40B4-BE49-F238E27FC236}">
                    <a16:creationId xmlns:a16="http://schemas.microsoft.com/office/drawing/2014/main" id="{F6B0F0B1-304B-4DEB-8DBD-B44C95BBCBA7}"/>
                  </a:ext>
                </a:extLst>
              </p:cNvPr>
              <p:cNvSpPr/>
              <p:nvPr/>
            </p:nvSpPr>
            <p:spPr bwMode="auto">
              <a:xfrm>
                <a:off x="1812822" y="5785440"/>
                <a:ext cx="85725" cy="82550"/>
              </a:xfrm>
              <a:custGeom>
                <a:avLst/>
                <a:gdLst>
                  <a:gd name="T0" fmla="*/ 6 w 46"/>
                  <a:gd name="T1" fmla="*/ 13 h 45"/>
                  <a:gd name="T2" fmla="*/ 12 w 46"/>
                  <a:gd name="T3" fmla="*/ 19 h 45"/>
                  <a:gd name="T4" fmla="*/ 9 w 46"/>
                  <a:gd name="T5" fmla="*/ 26 h 45"/>
                  <a:gd name="T6" fmla="*/ 11 w 46"/>
                  <a:gd name="T7" fmla="*/ 32 h 45"/>
                  <a:gd name="T8" fmla="*/ 17 w 46"/>
                  <a:gd name="T9" fmla="*/ 36 h 45"/>
                  <a:gd name="T10" fmla="*/ 22 w 46"/>
                  <a:gd name="T11" fmla="*/ 35 h 45"/>
                  <a:gd name="T12" fmla="*/ 23 w 46"/>
                  <a:gd name="T13" fmla="*/ 32 h 45"/>
                  <a:gd name="T14" fmla="*/ 22 w 46"/>
                  <a:gd name="T15" fmla="*/ 29 h 45"/>
                  <a:gd name="T16" fmla="*/ 19 w 46"/>
                  <a:gd name="T17" fmla="*/ 22 h 45"/>
                  <a:gd name="T18" fmla="*/ 16 w 46"/>
                  <a:gd name="T19" fmla="*/ 12 h 45"/>
                  <a:gd name="T20" fmla="*/ 21 w 46"/>
                  <a:gd name="T21" fmla="*/ 3 h 45"/>
                  <a:gd name="T22" fmla="*/ 27 w 46"/>
                  <a:gd name="T23" fmla="*/ 0 h 45"/>
                  <a:gd name="T24" fmla="*/ 34 w 46"/>
                  <a:gd name="T25" fmla="*/ 2 h 45"/>
                  <a:gd name="T26" fmla="*/ 40 w 46"/>
                  <a:gd name="T27" fmla="*/ 8 h 45"/>
                  <a:gd name="T28" fmla="*/ 45 w 46"/>
                  <a:gd name="T29" fmla="*/ 19 h 45"/>
                  <a:gd name="T30" fmla="*/ 41 w 46"/>
                  <a:gd name="T31" fmla="*/ 29 h 45"/>
                  <a:gd name="T32" fmla="*/ 35 w 46"/>
                  <a:gd name="T33" fmla="*/ 22 h 45"/>
                  <a:gd name="T34" fmla="*/ 37 w 46"/>
                  <a:gd name="T35" fmla="*/ 17 h 45"/>
                  <a:gd name="T36" fmla="*/ 35 w 46"/>
                  <a:gd name="T37" fmla="*/ 12 h 45"/>
                  <a:gd name="T38" fmla="*/ 30 w 46"/>
                  <a:gd name="T39" fmla="*/ 8 h 45"/>
                  <a:gd name="T40" fmla="*/ 27 w 46"/>
                  <a:gd name="T41" fmla="*/ 9 h 45"/>
                  <a:gd name="T42" fmla="*/ 25 w 46"/>
                  <a:gd name="T43" fmla="*/ 12 h 45"/>
                  <a:gd name="T44" fmla="*/ 28 w 46"/>
                  <a:gd name="T45" fmla="*/ 20 h 45"/>
                  <a:gd name="T46" fmla="*/ 32 w 46"/>
                  <a:gd name="T47" fmla="*/ 29 h 45"/>
                  <a:gd name="T48" fmla="*/ 31 w 46"/>
                  <a:gd name="T49" fmla="*/ 36 h 45"/>
                  <a:gd name="T50" fmla="*/ 27 w 46"/>
                  <a:gd name="T51" fmla="*/ 42 h 45"/>
                  <a:gd name="T52" fmla="*/ 20 w 46"/>
                  <a:gd name="T53" fmla="*/ 45 h 45"/>
                  <a:gd name="T54" fmla="*/ 13 w 46"/>
                  <a:gd name="T55" fmla="*/ 43 h 45"/>
                  <a:gd name="T56" fmla="*/ 6 w 46"/>
                  <a:gd name="T57" fmla="*/ 37 h 45"/>
                  <a:gd name="T58" fmla="*/ 0 w 46"/>
                  <a:gd name="T59" fmla="*/ 24 h 45"/>
                  <a:gd name="T60" fmla="*/ 6 w 46"/>
                  <a:gd name="T61" fmla="*/ 13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6" h="45">
                    <a:moveTo>
                      <a:pt x="6" y="13"/>
                    </a:moveTo>
                    <a:cubicBezTo>
                      <a:pt x="12" y="19"/>
                      <a:pt x="12" y="19"/>
                      <a:pt x="12" y="19"/>
                    </a:cubicBezTo>
                    <a:cubicBezTo>
                      <a:pt x="10" y="21"/>
                      <a:pt x="9" y="24"/>
                      <a:pt x="9" y="26"/>
                    </a:cubicBezTo>
                    <a:cubicBezTo>
                      <a:pt x="9" y="28"/>
                      <a:pt x="10" y="30"/>
                      <a:pt x="11" y="32"/>
                    </a:cubicBezTo>
                    <a:cubicBezTo>
                      <a:pt x="13" y="34"/>
                      <a:pt x="15" y="35"/>
                      <a:pt x="17" y="36"/>
                    </a:cubicBezTo>
                    <a:cubicBezTo>
                      <a:pt x="19" y="36"/>
                      <a:pt x="20" y="36"/>
                      <a:pt x="22" y="35"/>
                    </a:cubicBezTo>
                    <a:cubicBezTo>
                      <a:pt x="22" y="34"/>
                      <a:pt x="23" y="33"/>
                      <a:pt x="23" y="32"/>
                    </a:cubicBezTo>
                    <a:cubicBezTo>
                      <a:pt x="23" y="32"/>
                      <a:pt x="23" y="30"/>
                      <a:pt x="22" y="29"/>
                    </a:cubicBezTo>
                    <a:cubicBezTo>
                      <a:pt x="22" y="28"/>
                      <a:pt x="21" y="26"/>
                      <a:pt x="19" y="22"/>
                    </a:cubicBezTo>
                    <a:cubicBezTo>
                      <a:pt x="17" y="18"/>
                      <a:pt x="16" y="14"/>
                      <a:pt x="16" y="12"/>
                    </a:cubicBezTo>
                    <a:cubicBezTo>
                      <a:pt x="17" y="8"/>
                      <a:pt x="18" y="5"/>
                      <a:pt x="21" y="3"/>
                    </a:cubicBezTo>
                    <a:cubicBezTo>
                      <a:pt x="23" y="1"/>
                      <a:pt x="25" y="1"/>
                      <a:pt x="27" y="0"/>
                    </a:cubicBezTo>
                    <a:cubicBezTo>
                      <a:pt x="29" y="0"/>
                      <a:pt x="31" y="1"/>
                      <a:pt x="34" y="2"/>
                    </a:cubicBezTo>
                    <a:cubicBezTo>
                      <a:pt x="36" y="3"/>
                      <a:pt x="38" y="5"/>
                      <a:pt x="40" y="8"/>
                    </a:cubicBezTo>
                    <a:cubicBezTo>
                      <a:pt x="44" y="12"/>
                      <a:pt x="46" y="16"/>
                      <a:pt x="45" y="19"/>
                    </a:cubicBezTo>
                    <a:cubicBezTo>
                      <a:pt x="45" y="23"/>
                      <a:pt x="44" y="26"/>
                      <a:pt x="41" y="29"/>
                    </a:cubicBezTo>
                    <a:cubicBezTo>
                      <a:pt x="35" y="22"/>
                      <a:pt x="35" y="22"/>
                      <a:pt x="35" y="22"/>
                    </a:cubicBezTo>
                    <a:cubicBezTo>
                      <a:pt x="36" y="21"/>
                      <a:pt x="37" y="19"/>
                      <a:pt x="37" y="17"/>
                    </a:cubicBezTo>
                    <a:cubicBezTo>
                      <a:pt x="37" y="16"/>
                      <a:pt x="36" y="14"/>
                      <a:pt x="35" y="12"/>
                    </a:cubicBezTo>
                    <a:cubicBezTo>
                      <a:pt x="33" y="10"/>
                      <a:pt x="31" y="9"/>
                      <a:pt x="30" y="8"/>
                    </a:cubicBezTo>
                    <a:cubicBezTo>
                      <a:pt x="28" y="8"/>
                      <a:pt x="27" y="8"/>
                      <a:pt x="27" y="9"/>
                    </a:cubicBezTo>
                    <a:cubicBezTo>
                      <a:pt x="26" y="10"/>
                      <a:pt x="25" y="11"/>
                      <a:pt x="25" y="12"/>
                    </a:cubicBezTo>
                    <a:cubicBezTo>
                      <a:pt x="25" y="13"/>
                      <a:pt x="26" y="16"/>
                      <a:pt x="28" y="20"/>
                    </a:cubicBezTo>
                    <a:cubicBezTo>
                      <a:pt x="30" y="24"/>
                      <a:pt x="31" y="27"/>
                      <a:pt x="32" y="29"/>
                    </a:cubicBezTo>
                    <a:cubicBezTo>
                      <a:pt x="32" y="32"/>
                      <a:pt x="32" y="34"/>
                      <a:pt x="31" y="36"/>
                    </a:cubicBezTo>
                    <a:cubicBezTo>
                      <a:pt x="31" y="38"/>
                      <a:pt x="29" y="40"/>
                      <a:pt x="27" y="42"/>
                    </a:cubicBezTo>
                    <a:cubicBezTo>
                      <a:pt x="25" y="43"/>
                      <a:pt x="23" y="44"/>
                      <a:pt x="20" y="45"/>
                    </a:cubicBezTo>
                    <a:cubicBezTo>
                      <a:pt x="18" y="45"/>
                      <a:pt x="15" y="44"/>
                      <a:pt x="13" y="43"/>
                    </a:cubicBezTo>
                    <a:cubicBezTo>
                      <a:pt x="10" y="42"/>
                      <a:pt x="8" y="40"/>
                      <a:pt x="6" y="37"/>
                    </a:cubicBezTo>
                    <a:cubicBezTo>
                      <a:pt x="2" y="32"/>
                      <a:pt x="0" y="28"/>
                      <a:pt x="0" y="24"/>
                    </a:cubicBezTo>
                    <a:cubicBezTo>
                      <a:pt x="1" y="20"/>
                      <a:pt x="2" y="17"/>
                      <a:pt x="6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0" name="í$ļîḋê">
                <a:extLst>
                  <a:ext uri="{FF2B5EF4-FFF2-40B4-BE49-F238E27FC236}">
                    <a16:creationId xmlns:a16="http://schemas.microsoft.com/office/drawing/2014/main" id="{F04C9F07-BBCA-43DF-9BA3-D5DB742B5804}"/>
                  </a:ext>
                </a:extLst>
              </p:cNvPr>
              <p:cNvSpPr/>
              <p:nvPr/>
            </p:nvSpPr>
            <p:spPr bwMode="auto">
              <a:xfrm>
                <a:off x="1868384" y="5844178"/>
                <a:ext cx="82550" cy="82550"/>
              </a:xfrm>
              <a:custGeom>
                <a:avLst/>
                <a:gdLst>
                  <a:gd name="T0" fmla="*/ 25 w 45"/>
                  <a:gd name="T1" fmla="*/ 33 h 45"/>
                  <a:gd name="T2" fmla="*/ 29 w 45"/>
                  <a:gd name="T3" fmla="*/ 41 h 45"/>
                  <a:gd name="T4" fmla="*/ 17 w 45"/>
                  <a:gd name="T5" fmla="*/ 44 h 45"/>
                  <a:gd name="T6" fmla="*/ 6 w 45"/>
                  <a:gd name="T7" fmla="*/ 38 h 45"/>
                  <a:gd name="T8" fmla="*/ 0 w 45"/>
                  <a:gd name="T9" fmla="*/ 24 h 45"/>
                  <a:gd name="T10" fmla="*/ 8 w 45"/>
                  <a:gd name="T11" fmla="*/ 8 h 45"/>
                  <a:gd name="T12" fmla="*/ 24 w 45"/>
                  <a:gd name="T13" fmla="*/ 0 h 45"/>
                  <a:gd name="T14" fmla="*/ 39 w 45"/>
                  <a:gd name="T15" fmla="*/ 7 h 45"/>
                  <a:gd name="T16" fmla="*/ 45 w 45"/>
                  <a:gd name="T17" fmla="*/ 19 h 45"/>
                  <a:gd name="T18" fmla="*/ 42 w 45"/>
                  <a:gd name="T19" fmla="*/ 28 h 45"/>
                  <a:gd name="T20" fmla="*/ 34 w 45"/>
                  <a:gd name="T21" fmla="*/ 23 h 45"/>
                  <a:gd name="T22" fmla="*/ 36 w 45"/>
                  <a:gd name="T23" fmla="*/ 17 h 45"/>
                  <a:gd name="T24" fmla="*/ 33 w 45"/>
                  <a:gd name="T25" fmla="*/ 12 h 45"/>
                  <a:gd name="T26" fmla="*/ 25 w 45"/>
                  <a:gd name="T27" fmla="*/ 9 h 45"/>
                  <a:gd name="T28" fmla="*/ 15 w 45"/>
                  <a:gd name="T29" fmla="*/ 14 h 45"/>
                  <a:gd name="T30" fmla="*/ 8 w 45"/>
                  <a:gd name="T31" fmla="*/ 25 h 45"/>
                  <a:gd name="T32" fmla="*/ 11 w 45"/>
                  <a:gd name="T33" fmla="*/ 33 h 45"/>
                  <a:gd name="T34" fmla="*/ 17 w 45"/>
                  <a:gd name="T35" fmla="*/ 36 h 45"/>
                  <a:gd name="T36" fmla="*/ 25 w 45"/>
                  <a:gd name="T37" fmla="*/ 33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5" h="45">
                    <a:moveTo>
                      <a:pt x="25" y="33"/>
                    </a:moveTo>
                    <a:cubicBezTo>
                      <a:pt x="29" y="41"/>
                      <a:pt x="29" y="41"/>
                      <a:pt x="29" y="41"/>
                    </a:cubicBezTo>
                    <a:cubicBezTo>
                      <a:pt x="25" y="44"/>
                      <a:pt x="21" y="45"/>
                      <a:pt x="17" y="44"/>
                    </a:cubicBezTo>
                    <a:cubicBezTo>
                      <a:pt x="13" y="44"/>
                      <a:pt x="9" y="42"/>
                      <a:pt x="6" y="38"/>
                    </a:cubicBezTo>
                    <a:cubicBezTo>
                      <a:pt x="2" y="34"/>
                      <a:pt x="0" y="29"/>
                      <a:pt x="0" y="24"/>
                    </a:cubicBezTo>
                    <a:cubicBezTo>
                      <a:pt x="0" y="19"/>
                      <a:pt x="3" y="13"/>
                      <a:pt x="8" y="8"/>
                    </a:cubicBezTo>
                    <a:cubicBezTo>
                      <a:pt x="13" y="3"/>
                      <a:pt x="18" y="1"/>
                      <a:pt x="24" y="0"/>
                    </a:cubicBezTo>
                    <a:cubicBezTo>
                      <a:pt x="29" y="0"/>
                      <a:pt x="34" y="2"/>
                      <a:pt x="39" y="7"/>
                    </a:cubicBezTo>
                    <a:cubicBezTo>
                      <a:pt x="42" y="10"/>
                      <a:pt x="44" y="15"/>
                      <a:pt x="45" y="19"/>
                    </a:cubicBezTo>
                    <a:cubicBezTo>
                      <a:pt x="45" y="22"/>
                      <a:pt x="44" y="25"/>
                      <a:pt x="42" y="28"/>
                    </a:cubicBezTo>
                    <a:cubicBezTo>
                      <a:pt x="34" y="23"/>
                      <a:pt x="34" y="23"/>
                      <a:pt x="34" y="23"/>
                    </a:cubicBezTo>
                    <a:cubicBezTo>
                      <a:pt x="36" y="21"/>
                      <a:pt x="36" y="19"/>
                      <a:pt x="36" y="17"/>
                    </a:cubicBezTo>
                    <a:cubicBezTo>
                      <a:pt x="36" y="15"/>
                      <a:pt x="35" y="13"/>
                      <a:pt x="33" y="12"/>
                    </a:cubicBezTo>
                    <a:cubicBezTo>
                      <a:pt x="31" y="9"/>
                      <a:pt x="28" y="8"/>
                      <a:pt x="25" y="9"/>
                    </a:cubicBezTo>
                    <a:cubicBezTo>
                      <a:pt x="22" y="9"/>
                      <a:pt x="18" y="11"/>
                      <a:pt x="15" y="14"/>
                    </a:cubicBezTo>
                    <a:cubicBezTo>
                      <a:pt x="11" y="18"/>
                      <a:pt x="9" y="22"/>
                      <a:pt x="8" y="25"/>
                    </a:cubicBezTo>
                    <a:cubicBezTo>
                      <a:pt x="8" y="28"/>
                      <a:pt x="9" y="31"/>
                      <a:pt x="11" y="33"/>
                    </a:cubicBezTo>
                    <a:cubicBezTo>
                      <a:pt x="13" y="35"/>
                      <a:pt x="15" y="36"/>
                      <a:pt x="17" y="36"/>
                    </a:cubicBezTo>
                    <a:cubicBezTo>
                      <a:pt x="20" y="36"/>
                      <a:pt x="22" y="35"/>
                      <a:pt x="25" y="3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1" name="íṩḷiḋé">
                <a:extLst>
                  <a:ext uri="{FF2B5EF4-FFF2-40B4-BE49-F238E27FC236}">
                    <a16:creationId xmlns:a16="http://schemas.microsoft.com/office/drawing/2014/main" id="{6BF9AD21-2A37-4BB2-9E3D-2AC9856835B7}"/>
                  </a:ext>
                </a:extLst>
              </p:cNvPr>
              <p:cNvSpPr/>
              <p:nvPr/>
            </p:nvSpPr>
            <p:spPr bwMode="auto">
              <a:xfrm>
                <a:off x="1916009" y="5887040"/>
                <a:ext cx="65088" cy="71438"/>
              </a:xfrm>
              <a:custGeom>
                <a:avLst/>
                <a:gdLst>
                  <a:gd name="T0" fmla="*/ 0 w 41"/>
                  <a:gd name="T1" fmla="*/ 38 h 45"/>
                  <a:gd name="T2" fmla="*/ 34 w 41"/>
                  <a:gd name="T3" fmla="*/ 0 h 45"/>
                  <a:gd name="T4" fmla="*/ 41 w 41"/>
                  <a:gd name="T5" fmla="*/ 6 h 45"/>
                  <a:gd name="T6" fmla="*/ 8 w 41"/>
                  <a:gd name="T7" fmla="*/ 45 h 45"/>
                  <a:gd name="T8" fmla="*/ 0 w 41"/>
                  <a:gd name="T9" fmla="*/ 38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" h="45">
                    <a:moveTo>
                      <a:pt x="0" y="38"/>
                    </a:moveTo>
                    <a:lnTo>
                      <a:pt x="34" y="0"/>
                    </a:lnTo>
                    <a:lnTo>
                      <a:pt x="41" y="6"/>
                    </a:lnTo>
                    <a:lnTo>
                      <a:pt x="8" y="45"/>
                    </a:lnTo>
                    <a:lnTo>
                      <a:pt x="0" y="3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2" name="îsľïďé">
                <a:extLst>
                  <a:ext uri="{FF2B5EF4-FFF2-40B4-BE49-F238E27FC236}">
                    <a16:creationId xmlns:a16="http://schemas.microsoft.com/office/drawing/2014/main" id="{572A9C3C-F4E8-46C0-9B9F-C735C0A8A7BD}"/>
                  </a:ext>
                </a:extLst>
              </p:cNvPr>
              <p:cNvSpPr/>
              <p:nvPr/>
            </p:nvSpPr>
            <p:spPr bwMode="auto">
              <a:xfrm>
                <a:off x="1941409" y="5904503"/>
                <a:ext cx="96838" cy="101600"/>
              </a:xfrm>
              <a:custGeom>
                <a:avLst/>
                <a:gdLst>
                  <a:gd name="T0" fmla="*/ 0 w 61"/>
                  <a:gd name="T1" fmla="*/ 41 h 64"/>
                  <a:gd name="T2" fmla="*/ 31 w 61"/>
                  <a:gd name="T3" fmla="*/ 0 h 64"/>
                  <a:gd name="T4" fmla="*/ 61 w 61"/>
                  <a:gd name="T5" fmla="*/ 22 h 64"/>
                  <a:gd name="T6" fmla="*/ 56 w 61"/>
                  <a:gd name="T7" fmla="*/ 29 h 64"/>
                  <a:gd name="T8" fmla="*/ 34 w 61"/>
                  <a:gd name="T9" fmla="*/ 13 h 64"/>
                  <a:gd name="T10" fmla="*/ 27 w 61"/>
                  <a:gd name="T11" fmla="*/ 22 h 64"/>
                  <a:gd name="T12" fmla="*/ 47 w 61"/>
                  <a:gd name="T13" fmla="*/ 37 h 64"/>
                  <a:gd name="T14" fmla="*/ 42 w 61"/>
                  <a:gd name="T15" fmla="*/ 44 h 64"/>
                  <a:gd name="T16" fmla="*/ 21 w 61"/>
                  <a:gd name="T17" fmla="*/ 29 h 64"/>
                  <a:gd name="T18" fmla="*/ 13 w 61"/>
                  <a:gd name="T19" fmla="*/ 40 h 64"/>
                  <a:gd name="T20" fmla="*/ 36 w 61"/>
                  <a:gd name="T21" fmla="*/ 57 h 64"/>
                  <a:gd name="T22" fmla="*/ 31 w 61"/>
                  <a:gd name="T23" fmla="*/ 64 h 64"/>
                  <a:gd name="T24" fmla="*/ 0 w 61"/>
                  <a:gd name="T25" fmla="*/ 41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1" h="64">
                    <a:moveTo>
                      <a:pt x="0" y="41"/>
                    </a:moveTo>
                    <a:lnTo>
                      <a:pt x="31" y="0"/>
                    </a:lnTo>
                    <a:lnTo>
                      <a:pt x="61" y="22"/>
                    </a:lnTo>
                    <a:lnTo>
                      <a:pt x="56" y="29"/>
                    </a:lnTo>
                    <a:lnTo>
                      <a:pt x="34" y="13"/>
                    </a:lnTo>
                    <a:lnTo>
                      <a:pt x="27" y="22"/>
                    </a:lnTo>
                    <a:lnTo>
                      <a:pt x="47" y="37"/>
                    </a:lnTo>
                    <a:lnTo>
                      <a:pt x="42" y="44"/>
                    </a:lnTo>
                    <a:lnTo>
                      <a:pt x="21" y="29"/>
                    </a:lnTo>
                    <a:lnTo>
                      <a:pt x="13" y="40"/>
                    </a:lnTo>
                    <a:lnTo>
                      <a:pt x="36" y="57"/>
                    </a:lnTo>
                    <a:lnTo>
                      <a:pt x="31" y="64"/>
                    </a:lnTo>
                    <a:lnTo>
                      <a:pt x="0" y="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3" name="íśliḋé">
                <a:extLst>
                  <a:ext uri="{FF2B5EF4-FFF2-40B4-BE49-F238E27FC236}">
                    <a16:creationId xmlns:a16="http://schemas.microsoft.com/office/drawing/2014/main" id="{DD83BD08-02DF-45AD-9BF3-FEF4BC540349}"/>
                  </a:ext>
                </a:extLst>
              </p:cNvPr>
              <p:cNvSpPr/>
              <p:nvPr/>
            </p:nvSpPr>
            <p:spPr bwMode="auto">
              <a:xfrm>
                <a:off x="2004909" y="5947365"/>
                <a:ext cx="96838" cy="101600"/>
              </a:xfrm>
              <a:custGeom>
                <a:avLst/>
                <a:gdLst>
                  <a:gd name="T0" fmla="*/ 0 w 61"/>
                  <a:gd name="T1" fmla="*/ 43 h 64"/>
                  <a:gd name="T2" fmla="*/ 27 w 61"/>
                  <a:gd name="T3" fmla="*/ 0 h 64"/>
                  <a:gd name="T4" fmla="*/ 35 w 61"/>
                  <a:gd name="T5" fmla="*/ 5 h 64"/>
                  <a:gd name="T6" fmla="*/ 36 w 61"/>
                  <a:gd name="T7" fmla="*/ 45 h 64"/>
                  <a:gd name="T8" fmla="*/ 53 w 61"/>
                  <a:gd name="T9" fmla="*/ 15 h 64"/>
                  <a:gd name="T10" fmla="*/ 61 w 61"/>
                  <a:gd name="T11" fmla="*/ 21 h 64"/>
                  <a:gd name="T12" fmla="*/ 35 w 61"/>
                  <a:gd name="T13" fmla="*/ 64 h 64"/>
                  <a:gd name="T14" fmla="*/ 27 w 61"/>
                  <a:gd name="T15" fmla="*/ 59 h 64"/>
                  <a:gd name="T16" fmla="*/ 25 w 61"/>
                  <a:gd name="T17" fmla="*/ 20 h 64"/>
                  <a:gd name="T18" fmla="*/ 8 w 61"/>
                  <a:gd name="T19" fmla="*/ 49 h 64"/>
                  <a:gd name="T20" fmla="*/ 0 w 61"/>
                  <a:gd name="T21" fmla="*/ 43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1" h="64">
                    <a:moveTo>
                      <a:pt x="0" y="43"/>
                    </a:moveTo>
                    <a:lnTo>
                      <a:pt x="27" y="0"/>
                    </a:lnTo>
                    <a:lnTo>
                      <a:pt x="35" y="5"/>
                    </a:lnTo>
                    <a:lnTo>
                      <a:pt x="36" y="45"/>
                    </a:lnTo>
                    <a:lnTo>
                      <a:pt x="53" y="15"/>
                    </a:lnTo>
                    <a:lnTo>
                      <a:pt x="61" y="21"/>
                    </a:lnTo>
                    <a:lnTo>
                      <a:pt x="35" y="64"/>
                    </a:lnTo>
                    <a:lnTo>
                      <a:pt x="27" y="59"/>
                    </a:lnTo>
                    <a:lnTo>
                      <a:pt x="25" y="20"/>
                    </a:lnTo>
                    <a:lnTo>
                      <a:pt x="8" y="49"/>
                    </a:lnTo>
                    <a:lnTo>
                      <a:pt x="0" y="4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4" name="iSļiďê">
                <a:extLst>
                  <a:ext uri="{FF2B5EF4-FFF2-40B4-BE49-F238E27FC236}">
                    <a16:creationId xmlns:a16="http://schemas.microsoft.com/office/drawing/2014/main" id="{06021843-EA89-493E-8135-479F150077BB}"/>
                  </a:ext>
                </a:extLst>
              </p:cNvPr>
              <p:cNvSpPr/>
              <p:nvPr/>
            </p:nvSpPr>
            <p:spPr bwMode="auto">
              <a:xfrm>
                <a:off x="2087459" y="5993403"/>
                <a:ext cx="79375" cy="87313"/>
              </a:xfrm>
              <a:custGeom>
                <a:avLst/>
                <a:gdLst>
                  <a:gd name="T0" fmla="*/ 28 w 43"/>
                  <a:gd name="T1" fmla="*/ 33 h 47"/>
                  <a:gd name="T2" fmla="*/ 34 w 43"/>
                  <a:gd name="T3" fmla="*/ 39 h 47"/>
                  <a:gd name="T4" fmla="*/ 24 w 43"/>
                  <a:gd name="T5" fmla="*/ 46 h 47"/>
                  <a:gd name="T6" fmla="*/ 12 w 43"/>
                  <a:gd name="T7" fmla="*/ 44 h 47"/>
                  <a:gd name="T8" fmla="*/ 1 w 43"/>
                  <a:gd name="T9" fmla="*/ 33 h 47"/>
                  <a:gd name="T10" fmla="*/ 3 w 43"/>
                  <a:gd name="T11" fmla="*/ 15 h 47"/>
                  <a:gd name="T12" fmla="*/ 15 w 43"/>
                  <a:gd name="T13" fmla="*/ 2 h 47"/>
                  <a:gd name="T14" fmla="*/ 32 w 43"/>
                  <a:gd name="T15" fmla="*/ 3 h 47"/>
                  <a:gd name="T16" fmla="*/ 41 w 43"/>
                  <a:gd name="T17" fmla="*/ 13 h 47"/>
                  <a:gd name="T18" fmla="*/ 42 w 43"/>
                  <a:gd name="T19" fmla="*/ 22 h 47"/>
                  <a:gd name="T20" fmla="*/ 33 w 43"/>
                  <a:gd name="T21" fmla="*/ 20 h 47"/>
                  <a:gd name="T22" fmla="*/ 33 w 43"/>
                  <a:gd name="T23" fmla="*/ 14 h 47"/>
                  <a:gd name="T24" fmla="*/ 28 w 43"/>
                  <a:gd name="T25" fmla="*/ 10 h 47"/>
                  <a:gd name="T26" fmla="*/ 19 w 43"/>
                  <a:gd name="T27" fmla="*/ 10 h 47"/>
                  <a:gd name="T28" fmla="*/ 12 w 43"/>
                  <a:gd name="T29" fmla="*/ 19 h 47"/>
                  <a:gd name="T30" fmla="*/ 9 w 43"/>
                  <a:gd name="T31" fmla="*/ 31 h 47"/>
                  <a:gd name="T32" fmla="*/ 15 w 43"/>
                  <a:gd name="T33" fmla="*/ 37 h 47"/>
                  <a:gd name="T34" fmla="*/ 22 w 43"/>
                  <a:gd name="T35" fmla="*/ 38 h 47"/>
                  <a:gd name="T36" fmla="*/ 28 w 43"/>
                  <a:gd name="T37" fmla="*/ 33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3" h="47">
                    <a:moveTo>
                      <a:pt x="28" y="33"/>
                    </a:moveTo>
                    <a:cubicBezTo>
                      <a:pt x="34" y="39"/>
                      <a:pt x="34" y="39"/>
                      <a:pt x="34" y="39"/>
                    </a:cubicBezTo>
                    <a:cubicBezTo>
                      <a:pt x="31" y="43"/>
                      <a:pt x="28" y="45"/>
                      <a:pt x="24" y="46"/>
                    </a:cubicBezTo>
                    <a:cubicBezTo>
                      <a:pt x="20" y="47"/>
                      <a:pt x="16" y="46"/>
                      <a:pt x="12" y="44"/>
                    </a:cubicBezTo>
                    <a:cubicBezTo>
                      <a:pt x="7" y="42"/>
                      <a:pt x="3" y="38"/>
                      <a:pt x="1" y="33"/>
                    </a:cubicBezTo>
                    <a:cubicBezTo>
                      <a:pt x="0" y="27"/>
                      <a:pt x="0" y="22"/>
                      <a:pt x="3" y="15"/>
                    </a:cubicBezTo>
                    <a:cubicBezTo>
                      <a:pt x="6" y="9"/>
                      <a:pt x="10" y="4"/>
                      <a:pt x="15" y="2"/>
                    </a:cubicBezTo>
                    <a:cubicBezTo>
                      <a:pt x="21" y="0"/>
                      <a:pt x="26" y="1"/>
                      <a:pt x="32" y="3"/>
                    </a:cubicBezTo>
                    <a:cubicBezTo>
                      <a:pt x="36" y="5"/>
                      <a:pt x="40" y="9"/>
                      <a:pt x="41" y="13"/>
                    </a:cubicBezTo>
                    <a:cubicBezTo>
                      <a:pt x="42" y="16"/>
                      <a:pt x="43" y="19"/>
                      <a:pt x="42" y="22"/>
                    </a:cubicBezTo>
                    <a:cubicBezTo>
                      <a:pt x="33" y="20"/>
                      <a:pt x="33" y="20"/>
                      <a:pt x="33" y="20"/>
                    </a:cubicBezTo>
                    <a:cubicBezTo>
                      <a:pt x="34" y="18"/>
                      <a:pt x="34" y="16"/>
                      <a:pt x="33" y="14"/>
                    </a:cubicBezTo>
                    <a:cubicBezTo>
                      <a:pt x="32" y="12"/>
                      <a:pt x="30" y="11"/>
                      <a:pt x="28" y="10"/>
                    </a:cubicBezTo>
                    <a:cubicBezTo>
                      <a:pt x="25" y="8"/>
                      <a:pt x="22" y="8"/>
                      <a:pt x="19" y="10"/>
                    </a:cubicBezTo>
                    <a:cubicBezTo>
                      <a:pt x="16" y="11"/>
                      <a:pt x="14" y="14"/>
                      <a:pt x="12" y="19"/>
                    </a:cubicBezTo>
                    <a:cubicBezTo>
                      <a:pt x="9" y="24"/>
                      <a:pt x="9" y="28"/>
                      <a:pt x="9" y="31"/>
                    </a:cubicBezTo>
                    <a:cubicBezTo>
                      <a:pt x="10" y="34"/>
                      <a:pt x="12" y="36"/>
                      <a:pt x="15" y="37"/>
                    </a:cubicBezTo>
                    <a:cubicBezTo>
                      <a:pt x="17" y="38"/>
                      <a:pt x="19" y="38"/>
                      <a:pt x="22" y="38"/>
                    </a:cubicBezTo>
                    <a:cubicBezTo>
                      <a:pt x="24" y="37"/>
                      <a:pt x="26" y="35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5" name="íSliḋé">
                <a:extLst>
                  <a:ext uri="{FF2B5EF4-FFF2-40B4-BE49-F238E27FC236}">
                    <a16:creationId xmlns:a16="http://schemas.microsoft.com/office/drawing/2014/main" id="{223E08C4-F4FA-4E47-84C9-5DE3EDE7C7FC}"/>
                  </a:ext>
                </a:extLst>
              </p:cNvPr>
              <p:cNvSpPr/>
              <p:nvPr/>
            </p:nvSpPr>
            <p:spPr bwMode="auto">
              <a:xfrm>
                <a:off x="2157309" y="6017215"/>
                <a:ext cx="82550" cy="96838"/>
              </a:xfrm>
              <a:custGeom>
                <a:avLst/>
                <a:gdLst>
                  <a:gd name="T0" fmla="*/ 0 w 52"/>
                  <a:gd name="T1" fmla="*/ 49 h 61"/>
                  <a:gd name="T2" fmla="*/ 16 w 52"/>
                  <a:gd name="T3" fmla="*/ 0 h 61"/>
                  <a:gd name="T4" fmla="*/ 52 w 52"/>
                  <a:gd name="T5" fmla="*/ 13 h 61"/>
                  <a:gd name="T6" fmla="*/ 50 w 52"/>
                  <a:gd name="T7" fmla="*/ 21 h 61"/>
                  <a:gd name="T8" fmla="*/ 23 w 52"/>
                  <a:gd name="T9" fmla="*/ 12 h 61"/>
                  <a:gd name="T10" fmla="*/ 20 w 52"/>
                  <a:gd name="T11" fmla="*/ 22 h 61"/>
                  <a:gd name="T12" fmla="*/ 44 w 52"/>
                  <a:gd name="T13" fmla="*/ 30 h 61"/>
                  <a:gd name="T14" fmla="*/ 41 w 52"/>
                  <a:gd name="T15" fmla="*/ 38 h 61"/>
                  <a:gd name="T16" fmla="*/ 18 w 52"/>
                  <a:gd name="T17" fmla="*/ 30 h 61"/>
                  <a:gd name="T18" fmla="*/ 13 w 52"/>
                  <a:gd name="T19" fmla="*/ 43 h 61"/>
                  <a:gd name="T20" fmla="*/ 40 w 52"/>
                  <a:gd name="T21" fmla="*/ 52 h 61"/>
                  <a:gd name="T22" fmla="*/ 36 w 52"/>
                  <a:gd name="T23" fmla="*/ 61 h 61"/>
                  <a:gd name="T24" fmla="*/ 0 w 52"/>
                  <a:gd name="T25" fmla="*/ 49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2" h="61">
                    <a:moveTo>
                      <a:pt x="0" y="49"/>
                    </a:moveTo>
                    <a:lnTo>
                      <a:pt x="16" y="0"/>
                    </a:lnTo>
                    <a:lnTo>
                      <a:pt x="52" y="13"/>
                    </a:lnTo>
                    <a:lnTo>
                      <a:pt x="50" y="21"/>
                    </a:lnTo>
                    <a:lnTo>
                      <a:pt x="23" y="12"/>
                    </a:lnTo>
                    <a:lnTo>
                      <a:pt x="20" y="22"/>
                    </a:lnTo>
                    <a:lnTo>
                      <a:pt x="44" y="30"/>
                    </a:lnTo>
                    <a:lnTo>
                      <a:pt x="41" y="38"/>
                    </a:lnTo>
                    <a:lnTo>
                      <a:pt x="18" y="30"/>
                    </a:lnTo>
                    <a:lnTo>
                      <a:pt x="13" y="43"/>
                    </a:lnTo>
                    <a:lnTo>
                      <a:pt x="40" y="52"/>
                    </a:lnTo>
                    <a:lnTo>
                      <a:pt x="36" y="61"/>
                    </a:lnTo>
                    <a:lnTo>
                      <a:pt x="0" y="4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6" name="îŝ1îḑè">
                <a:extLst>
                  <a:ext uri="{FF2B5EF4-FFF2-40B4-BE49-F238E27FC236}">
                    <a16:creationId xmlns:a16="http://schemas.microsoft.com/office/drawing/2014/main" id="{7F3B8BD7-6DB5-47AF-8BC4-59D4643A42BB}"/>
                  </a:ext>
                </a:extLst>
              </p:cNvPr>
              <p:cNvSpPr/>
              <p:nvPr/>
            </p:nvSpPr>
            <p:spPr bwMode="auto">
              <a:xfrm>
                <a:off x="2663722" y="6026740"/>
                <a:ext cx="77788" cy="92075"/>
              </a:xfrm>
              <a:custGeom>
                <a:avLst/>
                <a:gdLst>
                  <a:gd name="T0" fmla="*/ 49 w 49"/>
                  <a:gd name="T1" fmla="*/ 42 h 58"/>
                  <a:gd name="T2" fmla="*/ 39 w 49"/>
                  <a:gd name="T3" fmla="*/ 45 h 58"/>
                  <a:gd name="T4" fmla="*/ 31 w 49"/>
                  <a:gd name="T5" fmla="*/ 36 h 58"/>
                  <a:gd name="T6" fmla="*/ 11 w 49"/>
                  <a:gd name="T7" fmla="*/ 43 h 58"/>
                  <a:gd name="T8" fmla="*/ 11 w 49"/>
                  <a:gd name="T9" fmla="*/ 55 h 58"/>
                  <a:gd name="T10" fmla="*/ 0 w 49"/>
                  <a:gd name="T11" fmla="*/ 58 h 58"/>
                  <a:gd name="T12" fmla="*/ 3 w 49"/>
                  <a:gd name="T13" fmla="*/ 3 h 58"/>
                  <a:gd name="T14" fmla="*/ 13 w 49"/>
                  <a:gd name="T15" fmla="*/ 0 h 58"/>
                  <a:gd name="T16" fmla="*/ 49 w 49"/>
                  <a:gd name="T17" fmla="*/ 42 h 58"/>
                  <a:gd name="T18" fmla="*/ 25 w 49"/>
                  <a:gd name="T19" fmla="*/ 29 h 58"/>
                  <a:gd name="T20" fmla="*/ 12 w 49"/>
                  <a:gd name="T21" fmla="*/ 14 h 58"/>
                  <a:gd name="T22" fmla="*/ 11 w 49"/>
                  <a:gd name="T23" fmla="*/ 34 h 58"/>
                  <a:gd name="T24" fmla="*/ 25 w 49"/>
                  <a:gd name="T25" fmla="*/ 29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9" h="58">
                    <a:moveTo>
                      <a:pt x="49" y="42"/>
                    </a:moveTo>
                    <a:lnTo>
                      <a:pt x="39" y="45"/>
                    </a:lnTo>
                    <a:lnTo>
                      <a:pt x="31" y="36"/>
                    </a:lnTo>
                    <a:lnTo>
                      <a:pt x="11" y="43"/>
                    </a:lnTo>
                    <a:lnTo>
                      <a:pt x="11" y="55"/>
                    </a:lnTo>
                    <a:lnTo>
                      <a:pt x="0" y="58"/>
                    </a:lnTo>
                    <a:lnTo>
                      <a:pt x="3" y="3"/>
                    </a:lnTo>
                    <a:lnTo>
                      <a:pt x="13" y="0"/>
                    </a:lnTo>
                    <a:lnTo>
                      <a:pt x="49" y="42"/>
                    </a:lnTo>
                    <a:close/>
                    <a:moveTo>
                      <a:pt x="25" y="29"/>
                    </a:moveTo>
                    <a:lnTo>
                      <a:pt x="12" y="14"/>
                    </a:lnTo>
                    <a:lnTo>
                      <a:pt x="11" y="34"/>
                    </a:lnTo>
                    <a:lnTo>
                      <a:pt x="25" y="2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7" name="íṩḻiḋê">
                <a:extLst>
                  <a:ext uri="{FF2B5EF4-FFF2-40B4-BE49-F238E27FC236}">
                    <a16:creationId xmlns:a16="http://schemas.microsoft.com/office/drawing/2014/main" id="{6FB3BC62-9673-40E4-BE0F-3816A6077644}"/>
                  </a:ext>
                </a:extLst>
              </p:cNvPr>
              <p:cNvSpPr/>
              <p:nvPr/>
            </p:nvSpPr>
            <p:spPr bwMode="auto">
              <a:xfrm>
                <a:off x="2714522" y="5990228"/>
                <a:ext cx="92075" cy="101600"/>
              </a:xfrm>
              <a:custGeom>
                <a:avLst/>
                <a:gdLst>
                  <a:gd name="T0" fmla="*/ 21 w 58"/>
                  <a:gd name="T1" fmla="*/ 64 h 64"/>
                  <a:gd name="T2" fmla="*/ 0 w 58"/>
                  <a:gd name="T3" fmla="*/ 17 h 64"/>
                  <a:gd name="T4" fmla="*/ 9 w 58"/>
                  <a:gd name="T5" fmla="*/ 12 h 64"/>
                  <a:gd name="T6" fmla="*/ 43 w 58"/>
                  <a:gd name="T7" fmla="*/ 36 h 64"/>
                  <a:gd name="T8" fmla="*/ 29 w 58"/>
                  <a:gd name="T9" fmla="*/ 4 h 64"/>
                  <a:gd name="T10" fmla="*/ 37 w 58"/>
                  <a:gd name="T11" fmla="*/ 0 h 64"/>
                  <a:gd name="T12" fmla="*/ 58 w 58"/>
                  <a:gd name="T13" fmla="*/ 46 h 64"/>
                  <a:gd name="T14" fmla="*/ 49 w 58"/>
                  <a:gd name="T15" fmla="*/ 51 h 64"/>
                  <a:gd name="T16" fmla="*/ 16 w 58"/>
                  <a:gd name="T17" fmla="*/ 29 h 64"/>
                  <a:gd name="T18" fmla="*/ 30 w 58"/>
                  <a:gd name="T19" fmla="*/ 59 h 64"/>
                  <a:gd name="T20" fmla="*/ 21 w 58"/>
                  <a:gd name="T21" fmla="*/ 64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8" h="64">
                    <a:moveTo>
                      <a:pt x="21" y="64"/>
                    </a:moveTo>
                    <a:lnTo>
                      <a:pt x="0" y="17"/>
                    </a:lnTo>
                    <a:lnTo>
                      <a:pt x="9" y="12"/>
                    </a:lnTo>
                    <a:lnTo>
                      <a:pt x="43" y="36"/>
                    </a:lnTo>
                    <a:lnTo>
                      <a:pt x="29" y="4"/>
                    </a:lnTo>
                    <a:lnTo>
                      <a:pt x="37" y="0"/>
                    </a:lnTo>
                    <a:lnTo>
                      <a:pt x="58" y="46"/>
                    </a:lnTo>
                    <a:lnTo>
                      <a:pt x="49" y="51"/>
                    </a:lnTo>
                    <a:lnTo>
                      <a:pt x="16" y="29"/>
                    </a:lnTo>
                    <a:lnTo>
                      <a:pt x="30" y="59"/>
                    </a:lnTo>
                    <a:lnTo>
                      <a:pt x="21" y="6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8" name="îṧľíḍe">
                <a:extLst>
                  <a:ext uri="{FF2B5EF4-FFF2-40B4-BE49-F238E27FC236}">
                    <a16:creationId xmlns:a16="http://schemas.microsoft.com/office/drawing/2014/main" id="{46A41205-7A3D-4F9D-9A9A-E5754A7BF566}"/>
                  </a:ext>
                </a:extLst>
              </p:cNvPr>
              <p:cNvSpPr/>
              <p:nvPr/>
            </p:nvSpPr>
            <p:spPr bwMode="auto">
              <a:xfrm>
                <a:off x="2781197" y="5963240"/>
                <a:ext cx="85725" cy="95250"/>
              </a:xfrm>
              <a:custGeom>
                <a:avLst/>
                <a:gdLst>
                  <a:gd name="T0" fmla="*/ 0 w 47"/>
                  <a:gd name="T1" fmla="*/ 13 h 51"/>
                  <a:gd name="T2" fmla="*/ 14 w 47"/>
                  <a:gd name="T3" fmla="*/ 4 h 51"/>
                  <a:gd name="T4" fmla="*/ 22 w 47"/>
                  <a:gd name="T5" fmla="*/ 1 h 51"/>
                  <a:gd name="T6" fmla="*/ 29 w 47"/>
                  <a:gd name="T7" fmla="*/ 1 h 51"/>
                  <a:gd name="T8" fmla="*/ 37 w 47"/>
                  <a:gd name="T9" fmla="*/ 5 h 51"/>
                  <a:gd name="T10" fmla="*/ 43 w 47"/>
                  <a:gd name="T11" fmla="*/ 14 h 51"/>
                  <a:gd name="T12" fmla="*/ 47 w 47"/>
                  <a:gd name="T13" fmla="*/ 22 h 51"/>
                  <a:gd name="T14" fmla="*/ 46 w 47"/>
                  <a:gd name="T15" fmla="*/ 31 h 51"/>
                  <a:gd name="T16" fmla="*/ 43 w 47"/>
                  <a:gd name="T17" fmla="*/ 38 h 51"/>
                  <a:gd name="T18" fmla="*/ 36 w 47"/>
                  <a:gd name="T19" fmla="*/ 42 h 51"/>
                  <a:gd name="T20" fmla="*/ 22 w 47"/>
                  <a:gd name="T21" fmla="*/ 51 h 51"/>
                  <a:gd name="T22" fmla="*/ 0 w 47"/>
                  <a:gd name="T23" fmla="*/ 13 h 51"/>
                  <a:gd name="T24" fmla="*/ 11 w 47"/>
                  <a:gd name="T25" fmla="*/ 15 h 51"/>
                  <a:gd name="T26" fmla="*/ 26 w 47"/>
                  <a:gd name="T27" fmla="*/ 40 h 51"/>
                  <a:gd name="T28" fmla="*/ 32 w 47"/>
                  <a:gd name="T29" fmla="*/ 37 h 51"/>
                  <a:gd name="T30" fmla="*/ 36 w 47"/>
                  <a:gd name="T31" fmla="*/ 33 h 51"/>
                  <a:gd name="T32" fmla="*/ 38 w 47"/>
                  <a:gd name="T33" fmla="*/ 30 h 51"/>
                  <a:gd name="T34" fmla="*/ 38 w 47"/>
                  <a:gd name="T35" fmla="*/ 25 h 51"/>
                  <a:gd name="T36" fmla="*/ 35 w 47"/>
                  <a:gd name="T37" fmla="*/ 18 h 51"/>
                  <a:gd name="T38" fmla="*/ 30 w 47"/>
                  <a:gd name="T39" fmla="*/ 11 h 51"/>
                  <a:gd name="T40" fmla="*/ 26 w 47"/>
                  <a:gd name="T41" fmla="*/ 9 h 51"/>
                  <a:gd name="T42" fmla="*/ 21 w 47"/>
                  <a:gd name="T43" fmla="*/ 9 h 51"/>
                  <a:gd name="T44" fmla="*/ 15 w 47"/>
                  <a:gd name="T45" fmla="*/ 13 h 51"/>
                  <a:gd name="T46" fmla="*/ 11 w 47"/>
                  <a:gd name="T47" fmla="*/ 15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47" h="51">
                    <a:moveTo>
                      <a:pt x="0" y="13"/>
                    </a:moveTo>
                    <a:cubicBezTo>
                      <a:pt x="14" y="4"/>
                      <a:pt x="14" y="4"/>
                      <a:pt x="14" y="4"/>
                    </a:cubicBezTo>
                    <a:cubicBezTo>
                      <a:pt x="17" y="3"/>
                      <a:pt x="20" y="1"/>
                      <a:pt x="22" y="1"/>
                    </a:cubicBezTo>
                    <a:cubicBezTo>
                      <a:pt x="24" y="0"/>
                      <a:pt x="27" y="0"/>
                      <a:pt x="29" y="1"/>
                    </a:cubicBezTo>
                    <a:cubicBezTo>
                      <a:pt x="32" y="2"/>
                      <a:pt x="34" y="3"/>
                      <a:pt x="37" y="5"/>
                    </a:cubicBezTo>
                    <a:cubicBezTo>
                      <a:pt x="39" y="7"/>
                      <a:pt x="41" y="10"/>
                      <a:pt x="43" y="14"/>
                    </a:cubicBezTo>
                    <a:cubicBezTo>
                      <a:pt x="45" y="17"/>
                      <a:pt x="46" y="20"/>
                      <a:pt x="47" y="22"/>
                    </a:cubicBezTo>
                    <a:cubicBezTo>
                      <a:pt x="47" y="26"/>
                      <a:pt x="47" y="29"/>
                      <a:pt x="46" y="31"/>
                    </a:cubicBezTo>
                    <a:cubicBezTo>
                      <a:pt x="46" y="34"/>
                      <a:pt x="45" y="36"/>
                      <a:pt x="43" y="38"/>
                    </a:cubicBezTo>
                    <a:cubicBezTo>
                      <a:pt x="41" y="39"/>
                      <a:pt x="39" y="41"/>
                      <a:pt x="36" y="42"/>
                    </a:cubicBezTo>
                    <a:cubicBezTo>
                      <a:pt x="22" y="51"/>
                      <a:pt x="22" y="51"/>
                      <a:pt x="22" y="51"/>
                    </a:cubicBezTo>
                    <a:lnTo>
                      <a:pt x="0" y="13"/>
                    </a:lnTo>
                    <a:close/>
                    <a:moveTo>
                      <a:pt x="11" y="15"/>
                    </a:moveTo>
                    <a:cubicBezTo>
                      <a:pt x="26" y="40"/>
                      <a:pt x="26" y="40"/>
                      <a:pt x="26" y="40"/>
                    </a:cubicBezTo>
                    <a:cubicBezTo>
                      <a:pt x="32" y="37"/>
                      <a:pt x="32" y="37"/>
                      <a:pt x="32" y="37"/>
                    </a:cubicBezTo>
                    <a:cubicBezTo>
                      <a:pt x="34" y="35"/>
                      <a:pt x="35" y="34"/>
                      <a:pt x="36" y="33"/>
                    </a:cubicBezTo>
                    <a:cubicBezTo>
                      <a:pt x="37" y="32"/>
                      <a:pt x="38" y="31"/>
                      <a:pt x="38" y="30"/>
                    </a:cubicBezTo>
                    <a:cubicBezTo>
                      <a:pt x="39" y="29"/>
                      <a:pt x="39" y="27"/>
                      <a:pt x="38" y="25"/>
                    </a:cubicBezTo>
                    <a:cubicBezTo>
                      <a:pt x="38" y="23"/>
                      <a:pt x="37" y="21"/>
                      <a:pt x="35" y="18"/>
                    </a:cubicBezTo>
                    <a:cubicBezTo>
                      <a:pt x="33" y="15"/>
                      <a:pt x="32" y="13"/>
                      <a:pt x="30" y="11"/>
                    </a:cubicBezTo>
                    <a:cubicBezTo>
                      <a:pt x="29" y="10"/>
                      <a:pt x="27" y="9"/>
                      <a:pt x="26" y="9"/>
                    </a:cubicBezTo>
                    <a:cubicBezTo>
                      <a:pt x="25" y="9"/>
                      <a:pt x="23" y="9"/>
                      <a:pt x="21" y="9"/>
                    </a:cubicBezTo>
                    <a:cubicBezTo>
                      <a:pt x="20" y="10"/>
                      <a:pt x="18" y="11"/>
                      <a:pt x="15" y="13"/>
                    </a:cubicBezTo>
                    <a:lnTo>
                      <a:pt x="11" y="1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9" name="ïṩḻiḍe">
                <a:extLst>
                  <a:ext uri="{FF2B5EF4-FFF2-40B4-BE49-F238E27FC236}">
                    <a16:creationId xmlns:a16="http://schemas.microsoft.com/office/drawing/2014/main" id="{C6286387-C0E7-44C8-A445-D375B1E73EDA}"/>
                  </a:ext>
                </a:extLst>
              </p:cNvPr>
              <p:cNvSpPr/>
              <p:nvPr/>
            </p:nvSpPr>
            <p:spPr bwMode="auto">
              <a:xfrm>
                <a:off x="2876447" y="5888628"/>
                <a:ext cx="80963" cy="88900"/>
              </a:xfrm>
              <a:custGeom>
                <a:avLst/>
                <a:gdLst>
                  <a:gd name="T0" fmla="*/ 43 w 51"/>
                  <a:gd name="T1" fmla="*/ 56 h 56"/>
                  <a:gd name="T2" fmla="*/ 16 w 51"/>
                  <a:gd name="T3" fmla="*/ 22 h 56"/>
                  <a:gd name="T4" fmla="*/ 5 w 51"/>
                  <a:gd name="T5" fmla="*/ 31 h 56"/>
                  <a:gd name="T6" fmla="*/ 0 w 51"/>
                  <a:gd name="T7" fmla="*/ 25 h 56"/>
                  <a:gd name="T8" fmla="*/ 31 w 51"/>
                  <a:gd name="T9" fmla="*/ 0 h 56"/>
                  <a:gd name="T10" fmla="*/ 37 w 51"/>
                  <a:gd name="T11" fmla="*/ 7 h 56"/>
                  <a:gd name="T12" fmla="*/ 24 w 51"/>
                  <a:gd name="T13" fmla="*/ 16 h 56"/>
                  <a:gd name="T14" fmla="*/ 51 w 51"/>
                  <a:gd name="T15" fmla="*/ 49 h 56"/>
                  <a:gd name="T16" fmla="*/ 43 w 51"/>
                  <a:gd name="T17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1" h="56">
                    <a:moveTo>
                      <a:pt x="43" y="56"/>
                    </a:moveTo>
                    <a:lnTo>
                      <a:pt x="16" y="22"/>
                    </a:lnTo>
                    <a:lnTo>
                      <a:pt x="5" y="31"/>
                    </a:lnTo>
                    <a:lnTo>
                      <a:pt x="0" y="25"/>
                    </a:lnTo>
                    <a:lnTo>
                      <a:pt x="31" y="0"/>
                    </a:lnTo>
                    <a:lnTo>
                      <a:pt x="37" y="7"/>
                    </a:lnTo>
                    <a:lnTo>
                      <a:pt x="24" y="16"/>
                    </a:lnTo>
                    <a:lnTo>
                      <a:pt x="51" y="49"/>
                    </a:lnTo>
                    <a:lnTo>
                      <a:pt x="43" y="5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0" name="íśļïḓè">
                <a:extLst>
                  <a:ext uri="{FF2B5EF4-FFF2-40B4-BE49-F238E27FC236}">
                    <a16:creationId xmlns:a16="http://schemas.microsoft.com/office/drawing/2014/main" id="{FDBDE9FD-8283-4ECF-851F-51D2F763E92E}"/>
                  </a:ext>
                </a:extLst>
              </p:cNvPr>
              <p:cNvSpPr/>
              <p:nvPr/>
            </p:nvSpPr>
            <p:spPr bwMode="auto">
              <a:xfrm>
                <a:off x="2925659" y="5845765"/>
                <a:ext cx="101600" cy="100013"/>
              </a:xfrm>
              <a:custGeom>
                <a:avLst/>
                <a:gdLst>
                  <a:gd name="T0" fmla="*/ 36 w 64"/>
                  <a:gd name="T1" fmla="*/ 63 h 63"/>
                  <a:gd name="T2" fmla="*/ 0 w 64"/>
                  <a:gd name="T3" fmla="*/ 26 h 63"/>
                  <a:gd name="T4" fmla="*/ 28 w 64"/>
                  <a:gd name="T5" fmla="*/ 0 h 63"/>
                  <a:gd name="T6" fmla="*/ 34 w 64"/>
                  <a:gd name="T7" fmla="*/ 6 h 63"/>
                  <a:gd name="T8" fmla="*/ 14 w 64"/>
                  <a:gd name="T9" fmla="*/ 26 h 63"/>
                  <a:gd name="T10" fmla="*/ 22 w 64"/>
                  <a:gd name="T11" fmla="*/ 34 h 63"/>
                  <a:gd name="T12" fmla="*/ 41 w 64"/>
                  <a:gd name="T13" fmla="*/ 16 h 63"/>
                  <a:gd name="T14" fmla="*/ 47 w 64"/>
                  <a:gd name="T15" fmla="*/ 22 h 63"/>
                  <a:gd name="T16" fmla="*/ 28 w 64"/>
                  <a:gd name="T17" fmla="*/ 39 h 63"/>
                  <a:gd name="T18" fmla="*/ 38 w 64"/>
                  <a:gd name="T19" fmla="*/ 50 h 63"/>
                  <a:gd name="T20" fmla="*/ 58 w 64"/>
                  <a:gd name="T21" fmla="*/ 30 h 63"/>
                  <a:gd name="T22" fmla="*/ 64 w 64"/>
                  <a:gd name="T23" fmla="*/ 36 h 63"/>
                  <a:gd name="T24" fmla="*/ 36 w 64"/>
                  <a:gd name="T25" fmla="*/ 63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4" h="63">
                    <a:moveTo>
                      <a:pt x="36" y="63"/>
                    </a:moveTo>
                    <a:lnTo>
                      <a:pt x="0" y="26"/>
                    </a:lnTo>
                    <a:lnTo>
                      <a:pt x="28" y="0"/>
                    </a:lnTo>
                    <a:lnTo>
                      <a:pt x="34" y="6"/>
                    </a:lnTo>
                    <a:lnTo>
                      <a:pt x="14" y="26"/>
                    </a:lnTo>
                    <a:lnTo>
                      <a:pt x="22" y="34"/>
                    </a:lnTo>
                    <a:lnTo>
                      <a:pt x="41" y="16"/>
                    </a:lnTo>
                    <a:lnTo>
                      <a:pt x="47" y="22"/>
                    </a:lnTo>
                    <a:lnTo>
                      <a:pt x="28" y="39"/>
                    </a:lnTo>
                    <a:lnTo>
                      <a:pt x="38" y="50"/>
                    </a:lnTo>
                    <a:lnTo>
                      <a:pt x="58" y="30"/>
                    </a:lnTo>
                    <a:lnTo>
                      <a:pt x="64" y="36"/>
                    </a:lnTo>
                    <a:lnTo>
                      <a:pt x="36" y="6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1" name="íṩḻîde">
                <a:extLst>
                  <a:ext uri="{FF2B5EF4-FFF2-40B4-BE49-F238E27FC236}">
                    <a16:creationId xmlns:a16="http://schemas.microsoft.com/office/drawing/2014/main" id="{A397EDCF-7E0C-41B5-94E6-3BF6833642D4}"/>
                  </a:ext>
                </a:extLst>
              </p:cNvPr>
              <p:cNvSpPr/>
              <p:nvPr/>
            </p:nvSpPr>
            <p:spPr bwMode="auto">
              <a:xfrm>
                <a:off x="2985984" y="5801315"/>
                <a:ext cx="82550" cy="80963"/>
              </a:xfrm>
              <a:custGeom>
                <a:avLst/>
                <a:gdLst>
                  <a:gd name="T0" fmla="*/ 34 w 45"/>
                  <a:gd name="T1" fmla="*/ 19 h 44"/>
                  <a:gd name="T2" fmla="*/ 41 w 45"/>
                  <a:gd name="T3" fmla="*/ 14 h 44"/>
                  <a:gd name="T4" fmla="*/ 45 w 45"/>
                  <a:gd name="T5" fmla="*/ 26 h 44"/>
                  <a:gd name="T6" fmla="*/ 40 w 45"/>
                  <a:gd name="T7" fmla="*/ 37 h 44"/>
                  <a:gd name="T8" fmla="*/ 26 w 45"/>
                  <a:gd name="T9" fmla="*/ 44 h 44"/>
                  <a:gd name="T10" fmla="*/ 10 w 45"/>
                  <a:gd name="T11" fmla="*/ 38 h 44"/>
                  <a:gd name="T12" fmla="*/ 1 w 45"/>
                  <a:gd name="T13" fmla="*/ 22 h 44"/>
                  <a:gd name="T14" fmla="*/ 6 w 45"/>
                  <a:gd name="T15" fmla="*/ 7 h 44"/>
                  <a:gd name="T16" fmla="*/ 18 w 45"/>
                  <a:gd name="T17" fmla="*/ 0 h 44"/>
                  <a:gd name="T18" fmla="*/ 27 w 45"/>
                  <a:gd name="T19" fmla="*/ 2 h 44"/>
                  <a:gd name="T20" fmla="*/ 23 w 45"/>
                  <a:gd name="T21" fmla="*/ 10 h 44"/>
                  <a:gd name="T22" fmla="*/ 17 w 45"/>
                  <a:gd name="T23" fmla="*/ 9 h 44"/>
                  <a:gd name="T24" fmla="*/ 11 w 45"/>
                  <a:gd name="T25" fmla="*/ 12 h 44"/>
                  <a:gd name="T26" fmla="*/ 9 w 45"/>
                  <a:gd name="T27" fmla="*/ 21 h 44"/>
                  <a:gd name="T28" fmla="*/ 15 w 45"/>
                  <a:gd name="T29" fmla="*/ 30 h 44"/>
                  <a:gd name="T30" fmla="*/ 26 w 45"/>
                  <a:gd name="T31" fmla="*/ 36 h 44"/>
                  <a:gd name="T32" fmla="*/ 34 w 45"/>
                  <a:gd name="T33" fmla="*/ 32 h 44"/>
                  <a:gd name="T34" fmla="*/ 36 w 45"/>
                  <a:gd name="T35" fmla="*/ 26 h 44"/>
                  <a:gd name="T36" fmla="*/ 34 w 45"/>
                  <a:gd name="T37" fmla="*/ 19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5" h="44">
                    <a:moveTo>
                      <a:pt x="34" y="19"/>
                    </a:moveTo>
                    <a:cubicBezTo>
                      <a:pt x="41" y="14"/>
                      <a:pt x="41" y="14"/>
                      <a:pt x="41" y="14"/>
                    </a:cubicBezTo>
                    <a:cubicBezTo>
                      <a:pt x="44" y="18"/>
                      <a:pt x="45" y="22"/>
                      <a:pt x="45" y="26"/>
                    </a:cubicBezTo>
                    <a:cubicBezTo>
                      <a:pt x="45" y="30"/>
                      <a:pt x="43" y="34"/>
                      <a:pt x="40" y="37"/>
                    </a:cubicBezTo>
                    <a:cubicBezTo>
                      <a:pt x="36" y="42"/>
                      <a:pt x="31" y="44"/>
                      <a:pt x="26" y="44"/>
                    </a:cubicBezTo>
                    <a:cubicBezTo>
                      <a:pt x="21" y="44"/>
                      <a:pt x="15" y="42"/>
                      <a:pt x="10" y="38"/>
                    </a:cubicBezTo>
                    <a:cubicBezTo>
                      <a:pt x="4" y="33"/>
                      <a:pt x="1" y="28"/>
                      <a:pt x="1" y="22"/>
                    </a:cubicBezTo>
                    <a:cubicBezTo>
                      <a:pt x="0" y="17"/>
                      <a:pt x="2" y="12"/>
                      <a:pt x="6" y="7"/>
                    </a:cubicBezTo>
                    <a:cubicBezTo>
                      <a:pt x="10" y="3"/>
                      <a:pt x="14" y="1"/>
                      <a:pt x="18" y="0"/>
                    </a:cubicBezTo>
                    <a:cubicBezTo>
                      <a:pt x="21" y="0"/>
                      <a:pt x="24" y="1"/>
                      <a:pt x="27" y="2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1" y="9"/>
                      <a:pt x="19" y="9"/>
                      <a:pt x="17" y="9"/>
                    </a:cubicBezTo>
                    <a:cubicBezTo>
                      <a:pt x="15" y="9"/>
                      <a:pt x="13" y="11"/>
                      <a:pt x="11" y="12"/>
                    </a:cubicBezTo>
                    <a:cubicBezTo>
                      <a:pt x="9" y="15"/>
                      <a:pt x="8" y="18"/>
                      <a:pt x="9" y="21"/>
                    </a:cubicBezTo>
                    <a:cubicBezTo>
                      <a:pt x="9" y="24"/>
                      <a:pt x="12" y="27"/>
                      <a:pt x="15" y="30"/>
                    </a:cubicBezTo>
                    <a:cubicBezTo>
                      <a:pt x="20" y="34"/>
                      <a:pt x="23" y="36"/>
                      <a:pt x="26" y="36"/>
                    </a:cubicBezTo>
                    <a:cubicBezTo>
                      <a:pt x="29" y="36"/>
                      <a:pt x="32" y="35"/>
                      <a:pt x="34" y="32"/>
                    </a:cubicBezTo>
                    <a:cubicBezTo>
                      <a:pt x="36" y="31"/>
                      <a:pt x="36" y="29"/>
                      <a:pt x="36" y="26"/>
                    </a:cubicBezTo>
                    <a:cubicBezTo>
                      <a:pt x="36" y="24"/>
                      <a:pt x="35" y="22"/>
                      <a:pt x="34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2" name="îŝḷïḓê">
                <a:extLst>
                  <a:ext uri="{FF2B5EF4-FFF2-40B4-BE49-F238E27FC236}">
                    <a16:creationId xmlns:a16="http://schemas.microsoft.com/office/drawing/2014/main" id="{403E54D5-E268-47FF-BE97-C326B9CFDC5B}"/>
                  </a:ext>
                </a:extLst>
              </p:cNvPr>
              <p:cNvSpPr/>
              <p:nvPr/>
            </p:nvSpPr>
            <p:spPr bwMode="auto">
              <a:xfrm>
                <a:off x="3022497" y="5733053"/>
                <a:ext cx="103188" cy="101600"/>
              </a:xfrm>
              <a:custGeom>
                <a:avLst/>
                <a:gdLst>
                  <a:gd name="T0" fmla="*/ 42 w 65"/>
                  <a:gd name="T1" fmla="*/ 64 h 64"/>
                  <a:gd name="T2" fmla="*/ 0 w 65"/>
                  <a:gd name="T3" fmla="*/ 34 h 64"/>
                  <a:gd name="T4" fmla="*/ 6 w 65"/>
                  <a:gd name="T5" fmla="*/ 26 h 64"/>
                  <a:gd name="T6" fmla="*/ 22 w 65"/>
                  <a:gd name="T7" fmla="*/ 37 h 64"/>
                  <a:gd name="T8" fmla="*/ 33 w 65"/>
                  <a:gd name="T9" fmla="*/ 21 h 64"/>
                  <a:gd name="T10" fmla="*/ 17 w 65"/>
                  <a:gd name="T11" fmla="*/ 9 h 64"/>
                  <a:gd name="T12" fmla="*/ 23 w 65"/>
                  <a:gd name="T13" fmla="*/ 0 h 64"/>
                  <a:gd name="T14" fmla="*/ 65 w 65"/>
                  <a:gd name="T15" fmla="*/ 30 h 64"/>
                  <a:gd name="T16" fmla="*/ 59 w 65"/>
                  <a:gd name="T17" fmla="*/ 38 h 64"/>
                  <a:gd name="T18" fmla="*/ 40 w 65"/>
                  <a:gd name="T19" fmla="*/ 26 h 64"/>
                  <a:gd name="T20" fmla="*/ 29 w 65"/>
                  <a:gd name="T21" fmla="*/ 42 h 64"/>
                  <a:gd name="T22" fmla="*/ 47 w 65"/>
                  <a:gd name="T23" fmla="*/ 55 h 64"/>
                  <a:gd name="T24" fmla="*/ 42 w 65"/>
                  <a:gd name="T25" fmla="*/ 64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5" h="64">
                    <a:moveTo>
                      <a:pt x="42" y="64"/>
                    </a:moveTo>
                    <a:lnTo>
                      <a:pt x="0" y="34"/>
                    </a:lnTo>
                    <a:lnTo>
                      <a:pt x="6" y="26"/>
                    </a:lnTo>
                    <a:lnTo>
                      <a:pt x="22" y="37"/>
                    </a:lnTo>
                    <a:lnTo>
                      <a:pt x="33" y="21"/>
                    </a:lnTo>
                    <a:lnTo>
                      <a:pt x="17" y="9"/>
                    </a:lnTo>
                    <a:lnTo>
                      <a:pt x="23" y="0"/>
                    </a:lnTo>
                    <a:lnTo>
                      <a:pt x="65" y="30"/>
                    </a:lnTo>
                    <a:lnTo>
                      <a:pt x="59" y="38"/>
                    </a:lnTo>
                    <a:lnTo>
                      <a:pt x="40" y="26"/>
                    </a:lnTo>
                    <a:lnTo>
                      <a:pt x="29" y="42"/>
                    </a:lnTo>
                    <a:lnTo>
                      <a:pt x="47" y="55"/>
                    </a:lnTo>
                    <a:lnTo>
                      <a:pt x="42" y="6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3" name="îşḷîḑe">
                <a:extLst>
                  <a:ext uri="{FF2B5EF4-FFF2-40B4-BE49-F238E27FC236}">
                    <a16:creationId xmlns:a16="http://schemas.microsoft.com/office/drawing/2014/main" id="{ED881F5E-B5A5-4983-BC6D-AF1128AC48D6}"/>
                  </a:ext>
                </a:extLst>
              </p:cNvPr>
              <p:cNvSpPr/>
              <p:nvPr/>
            </p:nvSpPr>
            <p:spPr bwMode="auto">
              <a:xfrm>
                <a:off x="3062184" y="5672728"/>
                <a:ext cx="103188" cy="95250"/>
              </a:xfrm>
              <a:custGeom>
                <a:avLst/>
                <a:gdLst>
                  <a:gd name="T0" fmla="*/ 44 w 65"/>
                  <a:gd name="T1" fmla="*/ 60 h 60"/>
                  <a:gd name="T2" fmla="*/ 0 w 65"/>
                  <a:gd name="T3" fmla="*/ 34 h 60"/>
                  <a:gd name="T4" fmla="*/ 5 w 65"/>
                  <a:gd name="T5" fmla="*/ 26 h 60"/>
                  <a:gd name="T6" fmla="*/ 46 w 65"/>
                  <a:gd name="T7" fmla="*/ 24 h 60"/>
                  <a:gd name="T8" fmla="*/ 15 w 65"/>
                  <a:gd name="T9" fmla="*/ 8 h 60"/>
                  <a:gd name="T10" fmla="*/ 20 w 65"/>
                  <a:gd name="T11" fmla="*/ 0 h 60"/>
                  <a:gd name="T12" fmla="*/ 65 w 65"/>
                  <a:gd name="T13" fmla="*/ 24 h 60"/>
                  <a:gd name="T14" fmla="*/ 59 w 65"/>
                  <a:gd name="T15" fmla="*/ 33 h 60"/>
                  <a:gd name="T16" fmla="*/ 20 w 65"/>
                  <a:gd name="T17" fmla="*/ 34 h 60"/>
                  <a:gd name="T18" fmla="*/ 49 w 65"/>
                  <a:gd name="T19" fmla="*/ 52 h 60"/>
                  <a:gd name="T20" fmla="*/ 44 w 65"/>
                  <a:gd name="T21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5" h="60">
                    <a:moveTo>
                      <a:pt x="44" y="60"/>
                    </a:moveTo>
                    <a:lnTo>
                      <a:pt x="0" y="34"/>
                    </a:lnTo>
                    <a:lnTo>
                      <a:pt x="5" y="26"/>
                    </a:lnTo>
                    <a:lnTo>
                      <a:pt x="46" y="24"/>
                    </a:lnTo>
                    <a:lnTo>
                      <a:pt x="15" y="8"/>
                    </a:lnTo>
                    <a:lnTo>
                      <a:pt x="20" y="0"/>
                    </a:lnTo>
                    <a:lnTo>
                      <a:pt x="65" y="24"/>
                    </a:lnTo>
                    <a:lnTo>
                      <a:pt x="59" y="33"/>
                    </a:lnTo>
                    <a:lnTo>
                      <a:pt x="20" y="34"/>
                    </a:lnTo>
                    <a:lnTo>
                      <a:pt x="49" y="52"/>
                    </a:lnTo>
                    <a:lnTo>
                      <a:pt x="44" y="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4" name="îşḷïḋê">
                <a:extLst>
                  <a:ext uri="{FF2B5EF4-FFF2-40B4-BE49-F238E27FC236}">
                    <a16:creationId xmlns:a16="http://schemas.microsoft.com/office/drawing/2014/main" id="{B2D59391-2CA3-45D4-8036-C5C563BDBAFC}"/>
                  </a:ext>
                </a:extLst>
              </p:cNvPr>
              <p:cNvSpPr/>
              <p:nvPr/>
            </p:nvSpPr>
            <p:spPr bwMode="auto">
              <a:xfrm>
                <a:off x="3106634" y="5606053"/>
                <a:ext cx="87313" cy="84138"/>
              </a:xfrm>
              <a:custGeom>
                <a:avLst/>
                <a:gdLst>
                  <a:gd name="T0" fmla="*/ 15 w 47"/>
                  <a:gd name="T1" fmla="*/ 43 h 46"/>
                  <a:gd name="T2" fmla="*/ 5 w 47"/>
                  <a:gd name="T3" fmla="*/ 36 h 46"/>
                  <a:gd name="T4" fmla="*/ 2 w 47"/>
                  <a:gd name="T5" fmla="*/ 30 h 46"/>
                  <a:gd name="T6" fmla="*/ 0 w 47"/>
                  <a:gd name="T7" fmla="*/ 23 h 46"/>
                  <a:gd name="T8" fmla="*/ 2 w 47"/>
                  <a:gd name="T9" fmla="*/ 14 h 46"/>
                  <a:gd name="T10" fmla="*/ 14 w 47"/>
                  <a:gd name="T11" fmla="*/ 2 h 46"/>
                  <a:gd name="T12" fmla="*/ 32 w 47"/>
                  <a:gd name="T13" fmla="*/ 3 h 46"/>
                  <a:gd name="T14" fmla="*/ 45 w 47"/>
                  <a:gd name="T15" fmla="*/ 15 h 46"/>
                  <a:gd name="T16" fmla="*/ 44 w 47"/>
                  <a:gd name="T17" fmla="*/ 32 h 46"/>
                  <a:gd name="T18" fmla="*/ 32 w 47"/>
                  <a:gd name="T19" fmla="*/ 44 h 46"/>
                  <a:gd name="T20" fmla="*/ 15 w 47"/>
                  <a:gd name="T21" fmla="*/ 43 h 46"/>
                  <a:gd name="T22" fmla="*/ 18 w 47"/>
                  <a:gd name="T23" fmla="*/ 34 h 46"/>
                  <a:gd name="T24" fmla="*/ 30 w 47"/>
                  <a:gd name="T25" fmla="*/ 35 h 46"/>
                  <a:gd name="T26" fmla="*/ 37 w 47"/>
                  <a:gd name="T27" fmla="*/ 29 h 46"/>
                  <a:gd name="T28" fmla="*/ 37 w 47"/>
                  <a:gd name="T29" fmla="*/ 19 h 46"/>
                  <a:gd name="T30" fmla="*/ 28 w 47"/>
                  <a:gd name="T31" fmla="*/ 12 h 46"/>
                  <a:gd name="T32" fmla="*/ 16 w 47"/>
                  <a:gd name="T33" fmla="*/ 10 h 46"/>
                  <a:gd name="T34" fmla="*/ 9 w 47"/>
                  <a:gd name="T35" fmla="*/ 17 h 46"/>
                  <a:gd name="T36" fmla="*/ 9 w 47"/>
                  <a:gd name="T37" fmla="*/ 27 h 46"/>
                  <a:gd name="T38" fmla="*/ 18 w 47"/>
                  <a:gd name="T39" fmla="*/ 3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7" h="46">
                    <a:moveTo>
                      <a:pt x="15" y="43"/>
                    </a:moveTo>
                    <a:cubicBezTo>
                      <a:pt x="11" y="41"/>
                      <a:pt x="8" y="39"/>
                      <a:pt x="5" y="36"/>
                    </a:cubicBezTo>
                    <a:cubicBezTo>
                      <a:pt x="4" y="34"/>
                      <a:pt x="2" y="32"/>
                      <a:pt x="2" y="30"/>
                    </a:cubicBezTo>
                    <a:cubicBezTo>
                      <a:pt x="1" y="28"/>
                      <a:pt x="0" y="26"/>
                      <a:pt x="0" y="23"/>
                    </a:cubicBezTo>
                    <a:cubicBezTo>
                      <a:pt x="0" y="20"/>
                      <a:pt x="1" y="17"/>
                      <a:pt x="2" y="14"/>
                    </a:cubicBezTo>
                    <a:cubicBezTo>
                      <a:pt x="5" y="8"/>
                      <a:pt x="9" y="4"/>
                      <a:pt x="14" y="2"/>
                    </a:cubicBezTo>
                    <a:cubicBezTo>
                      <a:pt x="19" y="0"/>
                      <a:pt x="25" y="1"/>
                      <a:pt x="32" y="3"/>
                    </a:cubicBezTo>
                    <a:cubicBezTo>
                      <a:pt x="38" y="6"/>
                      <a:pt x="43" y="10"/>
                      <a:pt x="45" y="15"/>
                    </a:cubicBezTo>
                    <a:cubicBezTo>
                      <a:pt x="47" y="21"/>
                      <a:pt x="47" y="26"/>
                      <a:pt x="44" y="32"/>
                    </a:cubicBezTo>
                    <a:cubicBezTo>
                      <a:pt x="41" y="38"/>
                      <a:pt x="38" y="42"/>
                      <a:pt x="32" y="44"/>
                    </a:cubicBezTo>
                    <a:cubicBezTo>
                      <a:pt x="27" y="46"/>
                      <a:pt x="21" y="45"/>
                      <a:pt x="15" y="43"/>
                    </a:cubicBezTo>
                    <a:close/>
                    <a:moveTo>
                      <a:pt x="18" y="34"/>
                    </a:moveTo>
                    <a:cubicBezTo>
                      <a:pt x="23" y="36"/>
                      <a:pt x="27" y="37"/>
                      <a:pt x="30" y="35"/>
                    </a:cubicBezTo>
                    <a:cubicBezTo>
                      <a:pt x="33" y="34"/>
                      <a:pt x="36" y="32"/>
                      <a:pt x="37" y="29"/>
                    </a:cubicBezTo>
                    <a:cubicBezTo>
                      <a:pt x="39" y="26"/>
                      <a:pt x="39" y="23"/>
                      <a:pt x="37" y="19"/>
                    </a:cubicBezTo>
                    <a:cubicBezTo>
                      <a:pt x="36" y="16"/>
                      <a:pt x="33" y="14"/>
                      <a:pt x="28" y="12"/>
                    </a:cubicBezTo>
                    <a:cubicBezTo>
                      <a:pt x="23" y="10"/>
                      <a:pt x="19" y="9"/>
                      <a:pt x="16" y="10"/>
                    </a:cubicBezTo>
                    <a:cubicBezTo>
                      <a:pt x="13" y="11"/>
                      <a:pt x="11" y="14"/>
                      <a:pt x="9" y="17"/>
                    </a:cubicBezTo>
                    <a:cubicBezTo>
                      <a:pt x="8" y="20"/>
                      <a:pt x="8" y="23"/>
                      <a:pt x="9" y="27"/>
                    </a:cubicBezTo>
                    <a:cubicBezTo>
                      <a:pt x="11" y="30"/>
                      <a:pt x="14" y="32"/>
                      <a:pt x="18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5" name="îṣlïḍè">
                <a:extLst>
                  <a:ext uri="{FF2B5EF4-FFF2-40B4-BE49-F238E27FC236}">
                    <a16:creationId xmlns:a16="http://schemas.microsoft.com/office/drawing/2014/main" id="{17A83BF0-9773-4667-9BDE-7E377BC40CAB}"/>
                  </a:ext>
                </a:extLst>
              </p:cNvPr>
              <p:cNvSpPr/>
              <p:nvPr/>
            </p:nvSpPr>
            <p:spPr bwMode="auto">
              <a:xfrm>
                <a:off x="3128859" y="5560015"/>
                <a:ext cx="93663" cy="57150"/>
              </a:xfrm>
              <a:custGeom>
                <a:avLst/>
                <a:gdLst>
                  <a:gd name="T0" fmla="*/ 49 w 59"/>
                  <a:gd name="T1" fmla="*/ 36 h 36"/>
                  <a:gd name="T2" fmla="*/ 0 w 59"/>
                  <a:gd name="T3" fmla="*/ 21 h 36"/>
                  <a:gd name="T4" fmla="*/ 4 w 59"/>
                  <a:gd name="T5" fmla="*/ 10 h 36"/>
                  <a:gd name="T6" fmla="*/ 43 w 59"/>
                  <a:gd name="T7" fmla="*/ 24 h 36"/>
                  <a:gd name="T8" fmla="*/ 51 w 59"/>
                  <a:gd name="T9" fmla="*/ 0 h 36"/>
                  <a:gd name="T10" fmla="*/ 59 w 59"/>
                  <a:gd name="T11" fmla="*/ 2 h 36"/>
                  <a:gd name="T12" fmla="*/ 49 w 59"/>
                  <a:gd name="T13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9" h="36">
                    <a:moveTo>
                      <a:pt x="49" y="36"/>
                    </a:moveTo>
                    <a:lnTo>
                      <a:pt x="0" y="21"/>
                    </a:lnTo>
                    <a:lnTo>
                      <a:pt x="4" y="10"/>
                    </a:lnTo>
                    <a:lnTo>
                      <a:pt x="43" y="24"/>
                    </a:lnTo>
                    <a:lnTo>
                      <a:pt x="51" y="0"/>
                    </a:lnTo>
                    <a:lnTo>
                      <a:pt x="59" y="2"/>
                    </a:lnTo>
                    <a:lnTo>
                      <a:pt x="49" y="3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6" name="ïṩḷîḓê">
                <a:extLst>
                  <a:ext uri="{FF2B5EF4-FFF2-40B4-BE49-F238E27FC236}">
                    <a16:creationId xmlns:a16="http://schemas.microsoft.com/office/drawing/2014/main" id="{4E5AAB51-A7BB-4880-856B-7BB07C71C616}"/>
                  </a:ext>
                </a:extLst>
              </p:cNvPr>
              <p:cNvSpPr/>
              <p:nvPr/>
            </p:nvSpPr>
            <p:spPr bwMode="auto">
              <a:xfrm>
                <a:off x="3152672" y="5469528"/>
                <a:ext cx="85725" cy="80963"/>
              </a:xfrm>
              <a:custGeom>
                <a:avLst/>
                <a:gdLst>
                  <a:gd name="T0" fmla="*/ 18 w 46"/>
                  <a:gd name="T1" fmla="*/ 43 h 44"/>
                  <a:gd name="T2" fmla="*/ 8 w 46"/>
                  <a:gd name="T3" fmla="*/ 38 h 44"/>
                  <a:gd name="T4" fmla="*/ 3 w 46"/>
                  <a:gd name="T5" fmla="*/ 33 h 44"/>
                  <a:gd name="T6" fmla="*/ 0 w 46"/>
                  <a:gd name="T7" fmla="*/ 27 h 44"/>
                  <a:gd name="T8" fmla="*/ 1 w 46"/>
                  <a:gd name="T9" fmla="*/ 17 h 44"/>
                  <a:gd name="T10" fmla="*/ 10 w 46"/>
                  <a:gd name="T11" fmla="*/ 3 h 44"/>
                  <a:gd name="T12" fmla="*/ 28 w 46"/>
                  <a:gd name="T13" fmla="*/ 1 h 44"/>
                  <a:gd name="T14" fmla="*/ 43 w 46"/>
                  <a:gd name="T15" fmla="*/ 11 h 44"/>
                  <a:gd name="T16" fmla="*/ 45 w 46"/>
                  <a:gd name="T17" fmla="*/ 27 h 44"/>
                  <a:gd name="T18" fmla="*/ 36 w 46"/>
                  <a:gd name="T19" fmla="*/ 41 h 44"/>
                  <a:gd name="T20" fmla="*/ 18 w 46"/>
                  <a:gd name="T21" fmla="*/ 43 h 44"/>
                  <a:gd name="T22" fmla="*/ 20 w 46"/>
                  <a:gd name="T23" fmla="*/ 34 h 44"/>
                  <a:gd name="T24" fmla="*/ 32 w 46"/>
                  <a:gd name="T25" fmla="*/ 33 h 44"/>
                  <a:gd name="T26" fmla="*/ 38 w 46"/>
                  <a:gd name="T27" fmla="*/ 25 h 44"/>
                  <a:gd name="T28" fmla="*/ 36 w 46"/>
                  <a:gd name="T29" fmla="*/ 16 h 44"/>
                  <a:gd name="T30" fmla="*/ 25 w 46"/>
                  <a:gd name="T31" fmla="*/ 10 h 44"/>
                  <a:gd name="T32" fmla="*/ 14 w 46"/>
                  <a:gd name="T33" fmla="*/ 11 h 44"/>
                  <a:gd name="T34" fmla="*/ 8 w 46"/>
                  <a:gd name="T35" fmla="*/ 19 h 44"/>
                  <a:gd name="T36" fmla="*/ 10 w 46"/>
                  <a:gd name="T37" fmla="*/ 28 h 44"/>
                  <a:gd name="T38" fmla="*/ 20 w 46"/>
                  <a:gd name="T39" fmla="*/ 3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6" h="44">
                    <a:moveTo>
                      <a:pt x="18" y="43"/>
                    </a:moveTo>
                    <a:cubicBezTo>
                      <a:pt x="14" y="42"/>
                      <a:pt x="10" y="40"/>
                      <a:pt x="8" y="38"/>
                    </a:cubicBezTo>
                    <a:cubicBezTo>
                      <a:pt x="6" y="37"/>
                      <a:pt x="4" y="35"/>
                      <a:pt x="3" y="33"/>
                    </a:cubicBezTo>
                    <a:cubicBezTo>
                      <a:pt x="1" y="31"/>
                      <a:pt x="1" y="29"/>
                      <a:pt x="0" y="27"/>
                    </a:cubicBezTo>
                    <a:cubicBezTo>
                      <a:pt x="0" y="24"/>
                      <a:pt x="0" y="21"/>
                      <a:pt x="1" y="17"/>
                    </a:cubicBezTo>
                    <a:cubicBezTo>
                      <a:pt x="2" y="11"/>
                      <a:pt x="5" y="6"/>
                      <a:pt x="10" y="3"/>
                    </a:cubicBezTo>
                    <a:cubicBezTo>
                      <a:pt x="15" y="0"/>
                      <a:pt x="21" y="0"/>
                      <a:pt x="28" y="1"/>
                    </a:cubicBezTo>
                    <a:cubicBezTo>
                      <a:pt x="34" y="3"/>
                      <a:pt x="39" y="6"/>
                      <a:pt x="43" y="11"/>
                    </a:cubicBezTo>
                    <a:cubicBezTo>
                      <a:pt x="46" y="15"/>
                      <a:pt x="46" y="21"/>
                      <a:pt x="45" y="27"/>
                    </a:cubicBezTo>
                    <a:cubicBezTo>
                      <a:pt x="44" y="33"/>
                      <a:pt x="40" y="38"/>
                      <a:pt x="36" y="41"/>
                    </a:cubicBezTo>
                    <a:cubicBezTo>
                      <a:pt x="31" y="44"/>
                      <a:pt x="25" y="44"/>
                      <a:pt x="18" y="43"/>
                    </a:cubicBezTo>
                    <a:close/>
                    <a:moveTo>
                      <a:pt x="20" y="34"/>
                    </a:moveTo>
                    <a:cubicBezTo>
                      <a:pt x="25" y="35"/>
                      <a:pt x="29" y="35"/>
                      <a:pt x="32" y="33"/>
                    </a:cubicBezTo>
                    <a:cubicBezTo>
                      <a:pt x="35" y="31"/>
                      <a:pt x="37" y="29"/>
                      <a:pt x="38" y="25"/>
                    </a:cubicBezTo>
                    <a:cubicBezTo>
                      <a:pt x="38" y="22"/>
                      <a:pt x="38" y="19"/>
                      <a:pt x="36" y="16"/>
                    </a:cubicBezTo>
                    <a:cubicBezTo>
                      <a:pt x="34" y="13"/>
                      <a:pt x="30" y="11"/>
                      <a:pt x="25" y="10"/>
                    </a:cubicBezTo>
                    <a:cubicBezTo>
                      <a:pt x="20" y="9"/>
                      <a:pt x="16" y="9"/>
                      <a:pt x="14" y="11"/>
                    </a:cubicBezTo>
                    <a:cubicBezTo>
                      <a:pt x="11" y="13"/>
                      <a:pt x="9" y="15"/>
                      <a:pt x="8" y="19"/>
                    </a:cubicBezTo>
                    <a:cubicBezTo>
                      <a:pt x="7" y="22"/>
                      <a:pt x="8" y="25"/>
                      <a:pt x="10" y="28"/>
                    </a:cubicBezTo>
                    <a:cubicBezTo>
                      <a:pt x="12" y="31"/>
                      <a:pt x="15" y="33"/>
                      <a:pt x="20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7" name="ïSļiďé">
                <a:extLst>
                  <a:ext uri="{FF2B5EF4-FFF2-40B4-BE49-F238E27FC236}">
                    <a16:creationId xmlns:a16="http://schemas.microsoft.com/office/drawing/2014/main" id="{24C15E0F-FCAC-4E7B-ADC3-34BDEB1AA708}"/>
                  </a:ext>
                </a:extLst>
              </p:cNvPr>
              <p:cNvSpPr/>
              <p:nvPr/>
            </p:nvSpPr>
            <p:spPr bwMode="auto">
              <a:xfrm>
                <a:off x="3165372" y="5390153"/>
                <a:ext cx="85725" cy="77788"/>
              </a:xfrm>
              <a:custGeom>
                <a:avLst/>
                <a:gdLst>
                  <a:gd name="T0" fmla="*/ 29 w 46"/>
                  <a:gd name="T1" fmla="*/ 21 h 42"/>
                  <a:gd name="T2" fmla="*/ 22 w 46"/>
                  <a:gd name="T3" fmla="*/ 20 h 42"/>
                  <a:gd name="T4" fmla="*/ 24 w 46"/>
                  <a:gd name="T5" fmla="*/ 1 h 42"/>
                  <a:gd name="T6" fmla="*/ 41 w 46"/>
                  <a:gd name="T7" fmla="*/ 3 h 42"/>
                  <a:gd name="T8" fmla="*/ 45 w 46"/>
                  <a:gd name="T9" fmla="*/ 11 h 42"/>
                  <a:gd name="T10" fmla="*/ 46 w 46"/>
                  <a:gd name="T11" fmla="*/ 22 h 42"/>
                  <a:gd name="T12" fmla="*/ 42 w 46"/>
                  <a:gd name="T13" fmla="*/ 34 h 42"/>
                  <a:gd name="T14" fmla="*/ 33 w 46"/>
                  <a:gd name="T15" fmla="*/ 41 h 42"/>
                  <a:gd name="T16" fmla="*/ 21 w 46"/>
                  <a:gd name="T17" fmla="*/ 42 h 42"/>
                  <a:gd name="T18" fmla="*/ 9 w 46"/>
                  <a:gd name="T19" fmla="*/ 38 h 42"/>
                  <a:gd name="T20" fmla="*/ 2 w 46"/>
                  <a:gd name="T21" fmla="*/ 28 h 42"/>
                  <a:gd name="T22" fmla="*/ 1 w 46"/>
                  <a:gd name="T23" fmla="*/ 18 h 42"/>
                  <a:gd name="T24" fmla="*/ 6 w 46"/>
                  <a:gd name="T25" fmla="*/ 5 h 42"/>
                  <a:gd name="T26" fmla="*/ 16 w 46"/>
                  <a:gd name="T27" fmla="*/ 0 h 42"/>
                  <a:gd name="T28" fmla="*/ 16 w 46"/>
                  <a:gd name="T29" fmla="*/ 9 h 42"/>
                  <a:gd name="T30" fmla="*/ 11 w 46"/>
                  <a:gd name="T31" fmla="*/ 12 h 42"/>
                  <a:gd name="T32" fmla="*/ 8 w 46"/>
                  <a:gd name="T33" fmla="*/ 18 h 42"/>
                  <a:gd name="T34" fmla="*/ 11 w 46"/>
                  <a:gd name="T35" fmla="*/ 28 h 42"/>
                  <a:gd name="T36" fmla="*/ 21 w 46"/>
                  <a:gd name="T37" fmla="*/ 33 h 42"/>
                  <a:gd name="T38" fmla="*/ 34 w 46"/>
                  <a:gd name="T39" fmla="*/ 31 h 42"/>
                  <a:gd name="T40" fmla="*/ 38 w 46"/>
                  <a:gd name="T41" fmla="*/ 22 h 42"/>
                  <a:gd name="T42" fmla="*/ 38 w 46"/>
                  <a:gd name="T43" fmla="*/ 16 h 42"/>
                  <a:gd name="T44" fmla="*/ 36 w 46"/>
                  <a:gd name="T45" fmla="*/ 11 h 42"/>
                  <a:gd name="T46" fmla="*/ 30 w 46"/>
                  <a:gd name="T47" fmla="*/ 11 h 42"/>
                  <a:gd name="T48" fmla="*/ 29 w 46"/>
                  <a:gd name="T49" fmla="*/ 2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6" h="42">
                    <a:moveTo>
                      <a:pt x="29" y="21"/>
                    </a:moveTo>
                    <a:cubicBezTo>
                      <a:pt x="22" y="20"/>
                      <a:pt x="22" y="20"/>
                      <a:pt x="22" y="20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41" y="3"/>
                      <a:pt x="41" y="3"/>
                      <a:pt x="41" y="3"/>
                    </a:cubicBezTo>
                    <a:cubicBezTo>
                      <a:pt x="43" y="5"/>
                      <a:pt x="44" y="8"/>
                      <a:pt x="45" y="11"/>
                    </a:cubicBezTo>
                    <a:cubicBezTo>
                      <a:pt x="46" y="15"/>
                      <a:pt x="46" y="19"/>
                      <a:pt x="46" y="22"/>
                    </a:cubicBezTo>
                    <a:cubicBezTo>
                      <a:pt x="46" y="27"/>
                      <a:pt x="44" y="31"/>
                      <a:pt x="42" y="34"/>
                    </a:cubicBezTo>
                    <a:cubicBezTo>
                      <a:pt x="39" y="37"/>
                      <a:pt x="36" y="39"/>
                      <a:pt x="33" y="41"/>
                    </a:cubicBezTo>
                    <a:cubicBezTo>
                      <a:pt x="29" y="42"/>
                      <a:pt x="25" y="42"/>
                      <a:pt x="21" y="42"/>
                    </a:cubicBezTo>
                    <a:cubicBezTo>
                      <a:pt x="16" y="41"/>
                      <a:pt x="12" y="40"/>
                      <a:pt x="9" y="38"/>
                    </a:cubicBezTo>
                    <a:cubicBezTo>
                      <a:pt x="6" y="35"/>
                      <a:pt x="3" y="32"/>
                      <a:pt x="2" y="28"/>
                    </a:cubicBezTo>
                    <a:cubicBezTo>
                      <a:pt x="1" y="25"/>
                      <a:pt x="0" y="22"/>
                      <a:pt x="1" y="18"/>
                    </a:cubicBezTo>
                    <a:cubicBezTo>
                      <a:pt x="1" y="12"/>
                      <a:pt x="3" y="8"/>
                      <a:pt x="6" y="5"/>
                    </a:cubicBezTo>
                    <a:cubicBezTo>
                      <a:pt x="8" y="2"/>
                      <a:pt x="12" y="1"/>
                      <a:pt x="16" y="0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4" y="10"/>
                      <a:pt x="12" y="11"/>
                      <a:pt x="11" y="12"/>
                    </a:cubicBezTo>
                    <a:cubicBezTo>
                      <a:pt x="10" y="14"/>
                      <a:pt x="9" y="16"/>
                      <a:pt x="8" y="18"/>
                    </a:cubicBezTo>
                    <a:cubicBezTo>
                      <a:pt x="8" y="22"/>
                      <a:pt x="9" y="25"/>
                      <a:pt x="11" y="28"/>
                    </a:cubicBezTo>
                    <a:cubicBezTo>
                      <a:pt x="13" y="31"/>
                      <a:pt x="17" y="32"/>
                      <a:pt x="21" y="33"/>
                    </a:cubicBezTo>
                    <a:cubicBezTo>
                      <a:pt x="27" y="33"/>
                      <a:pt x="31" y="33"/>
                      <a:pt x="34" y="31"/>
                    </a:cubicBezTo>
                    <a:cubicBezTo>
                      <a:pt x="36" y="29"/>
                      <a:pt x="38" y="26"/>
                      <a:pt x="38" y="22"/>
                    </a:cubicBezTo>
                    <a:cubicBezTo>
                      <a:pt x="39" y="20"/>
                      <a:pt x="39" y="18"/>
                      <a:pt x="38" y="16"/>
                    </a:cubicBezTo>
                    <a:cubicBezTo>
                      <a:pt x="37" y="14"/>
                      <a:pt x="37" y="13"/>
                      <a:pt x="36" y="11"/>
                    </a:cubicBezTo>
                    <a:cubicBezTo>
                      <a:pt x="30" y="11"/>
                      <a:pt x="30" y="11"/>
                      <a:pt x="30" y="11"/>
                    </a:cubicBezTo>
                    <a:lnTo>
                      <a:pt x="29" y="2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8" name="îSḷiḋè">
                <a:extLst>
                  <a:ext uri="{FF2B5EF4-FFF2-40B4-BE49-F238E27FC236}">
                    <a16:creationId xmlns:a16="http://schemas.microsoft.com/office/drawing/2014/main" id="{FBF3B296-E15E-4314-9CD8-A9F087CE309B}"/>
                  </a:ext>
                </a:extLst>
              </p:cNvPr>
              <p:cNvSpPr/>
              <p:nvPr/>
            </p:nvSpPr>
            <p:spPr bwMode="auto">
              <a:xfrm>
                <a:off x="3173309" y="5313953"/>
                <a:ext cx="80963" cy="76200"/>
              </a:xfrm>
              <a:custGeom>
                <a:avLst/>
                <a:gdLst>
                  <a:gd name="T0" fmla="*/ 51 w 51"/>
                  <a:gd name="T1" fmla="*/ 30 h 48"/>
                  <a:gd name="T2" fmla="*/ 29 w 51"/>
                  <a:gd name="T3" fmla="*/ 29 h 48"/>
                  <a:gd name="T4" fmla="*/ 0 w 51"/>
                  <a:gd name="T5" fmla="*/ 48 h 48"/>
                  <a:gd name="T6" fmla="*/ 0 w 51"/>
                  <a:gd name="T7" fmla="*/ 36 h 48"/>
                  <a:gd name="T8" fmla="*/ 20 w 51"/>
                  <a:gd name="T9" fmla="*/ 24 h 48"/>
                  <a:gd name="T10" fmla="*/ 0 w 51"/>
                  <a:gd name="T11" fmla="*/ 12 h 48"/>
                  <a:gd name="T12" fmla="*/ 0 w 51"/>
                  <a:gd name="T13" fmla="*/ 0 h 48"/>
                  <a:gd name="T14" fmla="*/ 30 w 51"/>
                  <a:gd name="T15" fmla="*/ 20 h 48"/>
                  <a:gd name="T16" fmla="*/ 51 w 51"/>
                  <a:gd name="T17" fmla="*/ 20 h 48"/>
                  <a:gd name="T18" fmla="*/ 51 w 51"/>
                  <a:gd name="T19" fmla="*/ 3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1" h="48">
                    <a:moveTo>
                      <a:pt x="51" y="30"/>
                    </a:moveTo>
                    <a:lnTo>
                      <a:pt x="29" y="29"/>
                    </a:lnTo>
                    <a:lnTo>
                      <a:pt x="0" y="48"/>
                    </a:lnTo>
                    <a:lnTo>
                      <a:pt x="0" y="36"/>
                    </a:lnTo>
                    <a:lnTo>
                      <a:pt x="20" y="24"/>
                    </a:lnTo>
                    <a:lnTo>
                      <a:pt x="0" y="12"/>
                    </a:lnTo>
                    <a:lnTo>
                      <a:pt x="0" y="0"/>
                    </a:lnTo>
                    <a:lnTo>
                      <a:pt x="30" y="20"/>
                    </a:lnTo>
                    <a:lnTo>
                      <a:pt x="51" y="20"/>
                    </a:lnTo>
                    <a:lnTo>
                      <a:pt x="51" y="3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9" name="îṣḷíḋé">
                <a:extLst>
                  <a:ext uri="{FF2B5EF4-FFF2-40B4-BE49-F238E27FC236}">
                    <a16:creationId xmlns:a16="http://schemas.microsoft.com/office/drawing/2014/main" id="{9ECCE080-72AB-4958-B36D-3C566E0D3D8F}"/>
                  </a:ext>
                </a:extLst>
              </p:cNvPr>
              <p:cNvSpPr/>
              <p:nvPr/>
            </p:nvSpPr>
            <p:spPr bwMode="auto">
              <a:xfrm>
                <a:off x="3163784" y="5193303"/>
                <a:ext cx="87313" cy="76200"/>
              </a:xfrm>
              <a:custGeom>
                <a:avLst/>
                <a:gdLst>
                  <a:gd name="T0" fmla="*/ 4 w 47"/>
                  <a:gd name="T1" fmla="*/ 41 h 41"/>
                  <a:gd name="T2" fmla="*/ 1 w 47"/>
                  <a:gd name="T3" fmla="*/ 24 h 41"/>
                  <a:gd name="T4" fmla="*/ 0 w 47"/>
                  <a:gd name="T5" fmla="*/ 16 h 41"/>
                  <a:gd name="T6" fmla="*/ 2 w 47"/>
                  <a:gd name="T7" fmla="*/ 11 h 41"/>
                  <a:gd name="T8" fmla="*/ 5 w 47"/>
                  <a:gd name="T9" fmla="*/ 7 h 41"/>
                  <a:gd name="T10" fmla="*/ 10 w 47"/>
                  <a:gd name="T11" fmla="*/ 5 h 41"/>
                  <a:gd name="T12" fmla="*/ 16 w 47"/>
                  <a:gd name="T13" fmla="*/ 6 h 41"/>
                  <a:gd name="T14" fmla="*/ 20 w 47"/>
                  <a:gd name="T15" fmla="*/ 10 h 41"/>
                  <a:gd name="T16" fmla="*/ 23 w 47"/>
                  <a:gd name="T17" fmla="*/ 3 h 41"/>
                  <a:gd name="T18" fmla="*/ 29 w 47"/>
                  <a:gd name="T19" fmla="*/ 0 h 41"/>
                  <a:gd name="T20" fmla="*/ 35 w 47"/>
                  <a:gd name="T21" fmla="*/ 1 h 41"/>
                  <a:gd name="T22" fmla="*/ 40 w 47"/>
                  <a:gd name="T23" fmla="*/ 4 h 41"/>
                  <a:gd name="T24" fmla="*/ 43 w 47"/>
                  <a:gd name="T25" fmla="*/ 10 h 41"/>
                  <a:gd name="T26" fmla="*/ 45 w 47"/>
                  <a:gd name="T27" fmla="*/ 20 h 41"/>
                  <a:gd name="T28" fmla="*/ 47 w 47"/>
                  <a:gd name="T29" fmla="*/ 35 h 41"/>
                  <a:gd name="T30" fmla="*/ 4 w 47"/>
                  <a:gd name="T31" fmla="*/ 41 h 41"/>
                  <a:gd name="T32" fmla="*/ 10 w 47"/>
                  <a:gd name="T33" fmla="*/ 31 h 41"/>
                  <a:gd name="T34" fmla="*/ 20 w 47"/>
                  <a:gd name="T35" fmla="*/ 30 h 41"/>
                  <a:gd name="T36" fmla="*/ 19 w 47"/>
                  <a:gd name="T37" fmla="*/ 24 h 41"/>
                  <a:gd name="T38" fmla="*/ 18 w 47"/>
                  <a:gd name="T39" fmla="*/ 18 h 41"/>
                  <a:gd name="T40" fmla="*/ 16 w 47"/>
                  <a:gd name="T41" fmla="*/ 15 h 41"/>
                  <a:gd name="T42" fmla="*/ 12 w 47"/>
                  <a:gd name="T43" fmla="*/ 14 h 41"/>
                  <a:gd name="T44" fmla="*/ 9 w 47"/>
                  <a:gd name="T45" fmla="*/ 15 h 41"/>
                  <a:gd name="T46" fmla="*/ 8 w 47"/>
                  <a:gd name="T47" fmla="*/ 19 h 41"/>
                  <a:gd name="T48" fmla="*/ 9 w 47"/>
                  <a:gd name="T49" fmla="*/ 26 h 41"/>
                  <a:gd name="T50" fmla="*/ 10 w 47"/>
                  <a:gd name="T51" fmla="*/ 31 h 41"/>
                  <a:gd name="T52" fmla="*/ 27 w 47"/>
                  <a:gd name="T53" fmla="*/ 29 h 41"/>
                  <a:gd name="T54" fmla="*/ 39 w 47"/>
                  <a:gd name="T55" fmla="*/ 27 h 41"/>
                  <a:gd name="T56" fmla="*/ 37 w 47"/>
                  <a:gd name="T57" fmla="*/ 19 h 41"/>
                  <a:gd name="T58" fmla="*/ 36 w 47"/>
                  <a:gd name="T59" fmla="*/ 13 h 41"/>
                  <a:gd name="T60" fmla="*/ 34 w 47"/>
                  <a:gd name="T61" fmla="*/ 10 h 41"/>
                  <a:gd name="T62" fmla="*/ 30 w 47"/>
                  <a:gd name="T63" fmla="*/ 10 h 41"/>
                  <a:gd name="T64" fmla="*/ 27 w 47"/>
                  <a:gd name="T65" fmla="*/ 11 h 41"/>
                  <a:gd name="T66" fmla="*/ 25 w 47"/>
                  <a:gd name="T67" fmla="*/ 14 h 41"/>
                  <a:gd name="T68" fmla="*/ 26 w 47"/>
                  <a:gd name="T69" fmla="*/ 22 h 41"/>
                  <a:gd name="T70" fmla="*/ 27 w 47"/>
                  <a:gd name="T71" fmla="*/ 29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7" h="41">
                    <a:moveTo>
                      <a:pt x="4" y="41"/>
                    </a:moveTo>
                    <a:cubicBezTo>
                      <a:pt x="1" y="24"/>
                      <a:pt x="1" y="24"/>
                      <a:pt x="1" y="24"/>
                    </a:cubicBezTo>
                    <a:cubicBezTo>
                      <a:pt x="1" y="20"/>
                      <a:pt x="0" y="18"/>
                      <a:pt x="0" y="16"/>
                    </a:cubicBezTo>
                    <a:cubicBezTo>
                      <a:pt x="1" y="14"/>
                      <a:pt x="1" y="13"/>
                      <a:pt x="2" y="11"/>
                    </a:cubicBezTo>
                    <a:cubicBezTo>
                      <a:pt x="2" y="10"/>
                      <a:pt x="3" y="9"/>
                      <a:pt x="5" y="7"/>
                    </a:cubicBezTo>
                    <a:cubicBezTo>
                      <a:pt x="6" y="6"/>
                      <a:pt x="8" y="6"/>
                      <a:pt x="10" y="5"/>
                    </a:cubicBezTo>
                    <a:cubicBezTo>
                      <a:pt x="12" y="5"/>
                      <a:pt x="14" y="5"/>
                      <a:pt x="16" y="6"/>
                    </a:cubicBezTo>
                    <a:cubicBezTo>
                      <a:pt x="17" y="7"/>
                      <a:pt x="19" y="8"/>
                      <a:pt x="20" y="10"/>
                    </a:cubicBezTo>
                    <a:cubicBezTo>
                      <a:pt x="20" y="7"/>
                      <a:pt x="21" y="5"/>
                      <a:pt x="23" y="3"/>
                    </a:cubicBezTo>
                    <a:cubicBezTo>
                      <a:pt x="25" y="2"/>
                      <a:pt x="27" y="1"/>
                      <a:pt x="29" y="0"/>
                    </a:cubicBezTo>
                    <a:cubicBezTo>
                      <a:pt x="31" y="0"/>
                      <a:pt x="33" y="0"/>
                      <a:pt x="35" y="1"/>
                    </a:cubicBezTo>
                    <a:cubicBezTo>
                      <a:pt x="37" y="2"/>
                      <a:pt x="39" y="3"/>
                      <a:pt x="40" y="4"/>
                    </a:cubicBezTo>
                    <a:cubicBezTo>
                      <a:pt x="42" y="5"/>
                      <a:pt x="43" y="7"/>
                      <a:pt x="43" y="10"/>
                    </a:cubicBezTo>
                    <a:cubicBezTo>
                      <a:pt x="44" y="11"/>
                      <a:pt x="44" y="15"/>
                      <a:pt x="45" y="20"/>
                    </a:cubicBezTo>
                    <a:cubicBezTo>
                      <a:pt x="47" y="35"/>
                      <a:pt x="47" y="35"/>
                      <a:pt x="47" y="35"/>
                    </a:cubicBezTo>
                    <a:lnTo>
                      <a:pt x="4" y="41"/>
                    </a:lnTo>
                    <a:close/>
                    <a:moveTo>
                      <a:pt x="10" y="31"/>
                    </a:moveTo>
                    <a:cubicBezTo>
                      <a:pt x="20" y="30"/>
                      <a:pt x="20" y="30"/>
                      <a:pt x="20" y="30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8" y="21"/>
                      <a:pt x="18" y="19"/>
                      <a:pt x="18" y="18"/>
                    </a:cubicBezTo>
                    <a:cubicBezTo>
                      <a:pt x="17" y="16"/>
                      <a:pt x="17" y="15"/>
                      <a:pt x="16" y="15"/>
                    </a:cubicBezTo>
                    <a:cubicBezTo>
                      <a:pt x="15" y="14"/>
                      <a:pt x="14" y="14"/>
                      <a:pt x="12" y="14"/>
                    </a:cubicBezTo>
                    <a:cubicBezTo>
                      <a:pt x="11" y="14"/>
                      <a:pt x="10" y="14"/>
                      <a:pt x="9" y="15"/>
                    </a:cubicBezTo>
                    <a:cubicBezTo>
                      <a:pt x="8" y="16"/>
                      <a:pt x="8" y="17"/>
                      <a:pt x="8" y="19"/>
                    </a:cubicBezTo>
                    <a:cubicBezTo>
                      <a:pt x="8" y="20"/>
                      <a:pt x="8" y="22"/>
                      <a:pt x="9" y="26"/>
                    </a:cubicBezTo>
                    <a:lnTo>
                      <a:pt x="10" y="31"/>
                    </a:lnTo>
                    <a:close/>
                    <a:moveTo>
                      <a:pt x="27" y="29"/>
                    </a:moveTo>
                    <a:cubicBezTo>
                      <a:pt x="39" y="27"/>
                      <a:pt x="39" y="27"/>
                      <a:pt x="39" y="27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37" y="16"/>
                      <a:pt x="37" y="14"/>
                      <a:pt x="36" y="13"/>
                    </a:cubicBezTo>
                    <a:cubicBezTo>
                      <a:pt x="36" y="12"/>
                      <a:pt x="35" y="11"/>
                      <a:pt x="34" y="10"/>
                    </a:cubicBezTo>
                    <a:cubicBezTo>
                      <a:pt x="33" y="10"/>
                      <a:pt x="32" y="9"/>
                      <a:pt x="30" y="10"/>
                    </a:cubicBezTo>
                    <a:cubicBezTo>
                      <a:pt x="29" y="10"/>
                      <a:pt x="28" y="10"/>
                      <a:pt x="27" y="11"/>
                    </a:cubicBezTo>
                    <a:cubicBezTo>
                      <a:pt x="26" y="12"/>
                      <a:pt x="26" y="13"/>
                      <a:pt x="25" y="14"/>
                    </a:cubicBezTo>
                    <a:cubicBezTo>
                      <a:pt x="25" y="15"/>
                      <a:pt x="25" y="18"/>
                      <a:pt x="26" y="22"/>
                    </a:cubicBezTo>
                    <a:lnTo>
                      <a:pt x="27" y="2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0" name="îṩliďè">
                <a:extLst>
                  <a:ext uri="{FF2B5EF4-FFF2-40B4-BE49-F238E27FC236}">
                    <a16:creationId xmlns:a16="http://schemas.microsoft.com/office/drawing/2014/main" id="{29E88470-1DA4-4149-8F77-3CD8869B96D6}"/>
                  </a:ext>
                </a:extLst>
              </p:cNvPr>
              <p:cNvSpPr/>
              <p:nvPr/>
            </p:nvSpPr>
            <p:spPr bwMode="auto">
              <a:xfrm>
                <a:off x="3146322" y="5120278"/>
                <a:ext cx="93663" cy="79375"/>
              </a:xfrm>
              <a:custGeom>
                <a:avLst/>
                <a:gdLst>
                  <a:gd name="T0" fmla="*/ 59 w 59"/>
                  <a:gd name="T1" fmla="*/ 37 h 50"/>
                  <a:gd name="T2" fmla="*/ 9 w 59"/>
                  <a:gd name="T3" fmla="*/ 50 h 50"/>
                  <a:gd name="T4" fmla="*/ 0 w 59"/>
                  <a:gd name="T5" fmla="*/ 13 h 50"/>
                  <a:gd name="T6" fmla="*/ 8 w 59"/>
                  <a:gd name="T7" fmla="*/ 10 h 50"/>
                  <a:gd name="T8" fmla="*/ 15 w 59"/>
                  <a:gd name="T9" fmla="*/ 37 h 50"/>
                  <a:gd name="T10" fmla="*/ 25 w 59"/>
                  <a:gd name="T11" fmla="*/ 35 h 50"/>
                  <a:gd name="T12" fmla="*/ 19 w 59"/>
                  <a:gd name="T13" fmla="*/ 9 h 50"/>
                  <a:gd name="T14" fmla="*/ 27 w 59"/>
                  <a:gd name="T15" fmla="*/ 8 h 50"/>
                  <a:gd name="T16" fmla="*/ 34 w 59"/>
                  <a:gd name="T17" fmla="*/ 32 h 50"/>
                  <a:gd name="T18" fmla="*/ 47 w 59"/>
                  <a:gd name="T19" fmla="*/ 29 h 50"/>
                  <a:gd name="T20" fmla="*/ 40 w 59"/>
                  <a:gd name="T21" fmla="*/ 1 h 50"/>
                  <a:gd name="T22" fmla="*/ 49 w 59"/>
                  <a:gd name="T23" fmla="*/ 0 h 50"/>
                  <a:gd name="T24" fmla="*/ 59 w 59"/>
                  <a:gd name="T25" fmla="*/ 37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9" h="50">
                    <a:moveTo>
                      <a:pt x="59" y="37"/>
                    </a:moveTo>
                    <a:lnTo>
                      <a:pt x="9" y="50"/>
                    </a:lnTo>
                    <a:lnTo>
                      <a:pt x="0" y="13"/>
                    </a:lnTo>
                    <a:lnTo>
                      <a:pt x="8" y="10"/>
                    </a:lnTo>
                    <a:lnTo>
                      <a:pt x="15" y="37"/>
                    </a:lnTo>
                    <a:lnTo>
                      <a:pt x="25" y="35"/>
                    </a:lnTo>
                    <a:lnTo>
                      <a:pt x="19" y="9"/>
                    </a:lnTo>
                    <a:lnTo>
                      <a:pt x="27" y="8"/>
                    </a:lnTo>
                    <a:lnTo>
                      <a:pt x="34" y="32"/>
                    </a:lnTo>
                    <a:lnTo>
                      <a:pt x="47" y="29"/>
                    </a:lnTo>
                    <a:lnTo>
                      <a:pt x="40" y="1"/>
                    </a:lnTo>
                    <a:lnTo>
                      <a:pt x="49" y="0"/>
                    </a:lnTo>
                    <a:lnTo>
                      <a:pt x="59" y="3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1" name="iṧlíḋè">
                <a:extLst>
                  <a:ext uri="{FF2B5EF4-FFF2-40B4-BE49-F238E27FC236}">
                    <a16:creationId xmlns:a16="http://schemas.microsoft.com/office/drawing/2014/main" id="{229883F7-31C5-463D-A1EA-E079B83C1519}"/>
                  </a:ext>
                </a:extLst>
              </p:cNvPr>
              <p:cNvSpPr/>
              <p:nvPr/>
            </p:nvSpPr>
            <p:spPr bwMode="auto">
              <a:xfrm>
                <a:off x="3138384" y="5096465"/>
                <a:ext cx="82550" cy="38100"/>
              </a:xfrm>
              <a:custGeom>
                <a:avLst/>
                <a:gdLst>
                  <a:gd name="T0" fmla="*/ 52 w 52"/>
                  <a:gd name="T1" fmla="*/ 9 h 24"/>
                  <a:gd name="T2" fmla="*/ 3 w 52"/>
                  <a:gd name="T3" fmla="*/ 24 h 24"/>
                  <a:gd name="T4" fmla="*/ 0 w 52"/>
                  <a:gd name="T5" fmla="*/ 15 h 24"/>
                  <a:gd name="T6" fmla="*/ 49 w 52"/>
                  <a:gd name="T7" fmla="*/ 0 h 24"/>
                  <a:gd name="T8" fmla="*/ 52 w 52"/>
                  <a:gd name="T9" fmla="*/ 9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24">
                    <a:moveTo>
                      <a:pt x="52" y="9"/>
                    </a:moveTo>
                    <a:lnTo>
                      <a:pt x="3" y="24"/>
                    </a:lnTo>
                    <a:lnTo>
                      <a:pt x="0" y="15"/>
                    </a:lnTo>
                    <a:lnTo>
                      <a:pt x="49" y="0"/>
                    </a:lnTo>
                    <a:lnTo>
                      <a:pt x="52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2" name="islïḓè">
                <a:extLst>
                  <a:ext uri="{FF2B5EF4-FFF2-40B4-BE49-F238E27FC236}">
                    <a16:creationId xmlns:a16="http://schemas.microsoft.com/office/drawing/2014/main" id="{AF4BDE7C-400E-4DEB-9823-13A280C601BD}"/>
                  </a:ext>
                </a:extLst>
              </p:cNvPr>
              <p:cNvSpPr/>
              <p:nvPr/>
            </p:nvSpPr>
            <p:spPr bwMode="auto">
              <a:xfrm>
                <a:off x="3120922" y="5047253"/>
                <a:ext cx="88900" cy="52388"/>
              </a:xfrm>
              <a:custGeom>
                <a:avLst/>
                <a:gdLst>
                  <a:gd name="T0" fmla="*/ 3 w 48"/>
                  <a:gd name="T1" fmla="*/ 20 h 28"/>
                  <a:gd name="T2" fmla="*/ 0 w 48"/>
                  <a:gd name="T3" fmla="*/ 12 h 28"/>
                  <a:gd name="T4" fmla="*/ 26 w 48"/>
                  <a:gd name="T5" fmla="*/ 2 h 28"/>
                  <a:gd name="T6" fmla="*/ 34 w 48"/>
                  <a:gd name="T7" fmla="*/ 0 h 28"/>
                  <a:gd name="T8" fmla="*/ 42 w 48"/>
                  <a:gd name="T9" fmla="*/ 3 h 28"/>
                  <a:gd name="T10" fmla="*/ 47 w 48"/>
                  <a:gd name="T11" fmla="*/ 10 h 28"/>
                  <a:gd name="T12" fmla="*/ 47 w 48"/>
                  <a:gd name="T13" fmla="*/ 21 h 28"/>
                  <a:gd name="T14" fmla="*/ 38 w 48"/>
                  <a:gd name="T15" fmla="*/ 28 h 28"/>
                  <a:gd name="T16" fmla="*/ 34 w 48"/>
                  <a:gd name="T17" fmla="*/ 20 h 28"/>
                  <a:gd name="T18" fmla="*/ 39 w 48"/>
                  <a:gd name="T19" fmla="*/ 17 h 28"/>
                  <a:gd name="T20" fmla="*/ 40 w 48"/>
                  <a:gd name="T21" fmla="*/ 13 h 28"/>
                  <a:gd name="T22" fmla="*/ 37 w 48"/>
                  <a:gd name="T23" fmla="*/ 9 h 28"/>
                  <a:gd name="T24" fmla="*/ 30 w 48"/>
                  <a:gd name="T25" fmla="*/ 10 h 28"/>
                  <a:gd name="T26" fmla="*/ 3 w 48"/>
                  <a:gd name="T27" fmla="*/ 2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8" h="28">
                    <a:moveTo>
                      <a:pt x="3" y="20"/>
                    </a:moveTo>
                    <a:cubicBezTo>
                      <a:pt x="0" y="12"/>
                      <a:pt x="0" y="12"/>
                      <a:pt x="0" y="12"/>
                    </a:cubicBezTo>
                    <a:cubicBezTo>
                      <a:pt x="26" y="2"/>
                      <a:pt x="26" y="2"/>
                      <a:pt x="26" y="2"/>
                    </a:cubicBezTo>
                    <a:cubicBezTo>
                      <a:pt x="29" y="1"/>
                      <a:pt x="32" y="0"/>
                      <a:pt x="34" y="0"/>
                    </a:cubicBezTo>
                    <a:cubicBezTo>
                      <a:pt x="37" y="0"/>
                      <a:pt x="39" y="1"/>
                      <a:pt x="42" y="3"/>
                    </a:cubicBezTo>
                    <a:cubicBezTo>
                      <a:pt x="44" y="4"/>
                      <a:pt x="46" y="7"/>
                      <a:pt x="47" y="10"/>
                    </a:cubicBezTo>
                    <a:cubicBezTo>
                      <a:pt x="48" y="14"/>
                      <a:pt x="48" y="18"/>
                      <a:pt x="47" y="21"/>
                    </a:cubicBezTo>
                    <a:cubicBezTo>
                      <a:pt x="45" y="24"/>
                      <a:pt x="42" y="26"/>
                      <a:pt x="38" y="28"/>
                    </a:cubicBezTo>
                    <a:cubicBezTo>
                      <a:pt x="34" y="20"/>
                      <a:pt x="34" y="20"/>
                      <a:pt x="34" y="20"/>
                    </a:cubicBezTo>
                    <a:cubicBezTo>
                      <a:pt x="37" y="19"/>
                      <a:pt x="38" y="18"/>
                      <a:pt x="39" y="17"/>
                    </a:cubicBezTo>
                    <a:cubicBezTo>
                      <a:pt x="40" y="16"/>
                      <a:pt x="40" y="14"/>
                      <a:pt x="40" y="13"/>
                    </a:cubicBezTo>
                    <a:cubicBezTo>
                      <a:pt x="39" y="11"/>
                      <a:pt x="38" y="10"/>
                      <a:pt x="37" y="9"/>
                    </a:cubicBezTo>
                    <a:cubicBezTo>
                      <a:pt x="35" y="9"/>
                      <a:pt x="33" y="9"/>
                      <a:pt x="30" y="10"/>
                    </a:cubicBezTo>
                    <a:lnTo>
                      <a:pt x="3" y="2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3" name="íṥ1iḍe">
                <a:extLst>
                  <a:ext uri="{FF2B5EF4-FFF2-40B4-BE49-F238E27FC236}">
                    <a16:creationId xmlns:a16="http://schemas.microsoft.com/office/drawing/2014/main" id="{6AD5AFA9-DF6D-4224-AF4F-1B77102862B2}"/>
                  </a:ext>
                </a:extLst>
              </p:cNvPr>
              <p:cNvSpPr/>
              <p:nvPr/>
            </p:nvSpPr>
            <p:spPr bwMode="auto">
              <a:xfrm>
                <a:off x="3112984" y="5017090"/>
                <a:ext cx="80963" cy="46038"/>
              </a:xfrm>
              <a:custGeom>
                <a:avLst/>
                <a:gdLst>
                  <a:gd name="T0" fmla="*/ 51 w 51"/>
                  <a:gd name="T1" fmla="*/ 9 h 29"/>
                  <a:gd name="T2" fmla="*/ 3 w 51"/>
                  <a:gd name="T3" fmla="*/ 29 h 29"/>
                  <a:gd name="T4" fmla="*/ 0 w 51"/>
                  <a:gd name="T5" fmla="*/ 19 h 29"/>
                  <a:gd name="T6" fmla="*/ 46 w 51"/>
                  <a:gd name="T7" fmla="*/ 0 h 29"/>
                  <a:gd name="T8" fmla="*/ 51 w 51"/>
                  <a:gd name="T9" fmla="*/ 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1" h="29">
                    <a:moveTo>
                      <a:pt x="51" y="9"/>
                    </a:moveTo>
                    <a:lnTo>
                      <a:pt x="3" y="29"/>
                    </a:lnTo>
                    <a:lnTo>
                      <a:pt x="0" y="19"/>
                    </a:lnTo>
                    <a:lnTo>
                      <a:pt x="46" y="0"/>
                    </a:lnTo>
                    <a:lnTo>
                      <a:pt x="51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4" name="iṥľîḋé">
                <a:extLst>
                  <a:ext uri="{FF2B5EF4-FFF2-40B4-BE49-F238E27FC236}">
                    <a16:creationId xmlns:a16="http://schemas.microsoft.com/office/drawing/2014/main" id="{14AC23F0-33FC-453A-8A8B-9801AFBB4CA1}"/>
                  </a:ext>
                </a:extLst>
              </p:cNvPr>
              <p:cNvSpPr/>
              <p:nvPr/>
            </p:nvSpPr>
            <p:spPr bwMode="auto">
              <a:xfrm>
                <a:off x="3081234" y="4948828"/>
                <a:ext cx="101600" cy="93663"/>
              </a:xfrm>
              <a:custGeom>
                <a:avLst/>
                <a:gdLst>
                  <a:gd name="T0" fmla="*/ 64 w 64"/>
                  <a:gd name="T1" fmla="*/ 36 h 59"/>
                  <a:gd name="T2" fmla="*/ 18 w 64"/>
                  <a:gd name="T3" fmla="*/ 59 h 59"/>
                  <a:gd name="T4" fmla="*/ 14 w 64"/>
                  <a:gd name="T5" fmla="*/ 50 h 59"/>
                  <a:gd name="T6" fmla="*/ 35 w 64"/>
                  <a:gd name="T7" fmla="*/ 16 h 59"/>
                  <a:gd name="T8" fmla="*/ 3 w 64"/>
                  <a:gd name="T9" fmla="*/ 31 h 59"/>
                  <a:gd name="T10" fmla="*/ 0 w 64"/>
                  <a:gd name="T11" fmla="*/ 22 h 59"/>
                  <a:gd name="T12" fmla="*/ 45 w 64"/>
                  <a:gd name="T13" fmla="*/ 0 h 59"/>
                  <a:gd name="T14" fmla="*/ 50 w 64"/>
                  <a:gd name="T15" fmla="*/ 8 h 59"/>
                  <a:gd name="T16" fmla="*/ 29 w 64"/>
                  <a:gd name="T17" fmla="*/ 42 h 59"/>
                  <a:gd name="T18" fmla="*/ 59 w 64"/>
                  <a:gd name="T19" fmla="*/ 26 h 59"/>
                  <a:gd name="T20" fmla="*/ 64 w 64"/>
                  <a:gd name="T21" fmla="*/ 36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4" h="59">
                    <a:moveTo>
                      <a:pt x="64" y="36"/>
                    </a:moveTo>
                    <a:lnTo>
                      <a:pt x="18" y="59"/>
                    </a:lnTo>
                    <a:lnTo>
                      <a:pt x="14" y="50"/>
                    </a:lnTo>
                    <a:lnTo>
                      <a:pt x="35" y="16"/>
                    </a:lnTo>
                    <a:lnTo>
                      <a:pt x="3" y="31"/>
                    </a:lnTo>
                    <a:lnTo>
                      <a:pt x="0" y="22"/>
                    </a:lnTo>
                    <a:lnTo>
                      <a:pt x="45" y="0"/>
                    </a:lnTo>
                    <a:lnTo>
                      <a:pt x="50" y="8"/>
                    </a:lnTo>
                    <a:lnTo>
                      <a:pt x="29" y="42"/>
                    </a:lnTo>
                    <a:lnTo>
                      <a:pt x="59" y="26"/>
                    </a:lnTo>
                    <a:lnTo>
                      <a:pt x="64" y="3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5" name="îślidè">
                <a:extLst>
                  <a:ext uri="{FF2B5EF4-FFF2-40B4-BE49-F238E27FC236}">
                    <a16:creationId xmlns:a16="http://schemas.microsoft.com/office/drawing/2014/main" id="{9403AE10-56CA-4179-BDD3-6EA8A11E67B6}"/>
                  </a:ext>
                </a:extLst>
              </p:cNvPr>
              <p:cNvSpPr/>
              <p:nvPr/>
            </p:nvSpPr>
            <p:spPr bwMode="auto">
              <a:xfrm>
                <a:off x="3047897" y="4877390"/>
                <a:ext cx="84138" cy="88900"/>
              </a:xfrm>
              <a:custGeom>
                <a:avLst/>
                <a:gdLst>
                  <a:gd name="T0" fmla="*/ 28 w 46"/>
                  <a:gd name="T1" fmla="*/ 21 h 48"/>
                  <a:gd name="T2" fmla="*/ 22 w 46"/>
                  <a:gd name="T3" fmla="*/ 25 h 48"/>
                  <a:gd name="T4" fmla="*/ 11 w 46"/>
                  <a:gd name="T5" fmla="*/ 9 h 48"/>
                  <a:gd name="T6" fmla="*/ 26 w 46"/>
                  <a:gd name="T7" fmla="*/ 0 h 48"/>
                  <a:gd name="T8" fmla="*/ 35 w 46"/>
                  <a:gd name="T9" fmla="*/ 4 h 48"/>
                  <a:gd name="T10" fmla="*/ 42 w 46"/>
                  <a:gd name="T11" fmla="*/ 12 h 48"/>
                  <a:gd name="T12" fmla="*/ 46 w 46"/>
                  <a:gd name="T13" fmla="*/ 24 h 48"/>
                  <a:gd name="T14" fmla="*/ 43 w 46"/>
                  <a:gd name="T15" fmla="*/ 35 h 48"/>
                  <a:gd name="T16" fmla="*/ 35 w 46"/>
                  <a:gd name="T17" fmla="*/ 43 h 48"/>
                  <a:gd name="T18" fmla="*/ 23 w 46"/>
                  <a:gd name="T19" fmla="*/ 47 h 48"/>
                  <a:gd name="T20" fmla="*/ 12 w 46"/>
                  <a:gd name="T21" fmla="*/ 45 h 48"/>
                  <a:gd name="T22" fmla="*/ 4 w 46"/>
                  <a:gd name="T23" fmla="*/ 37 h 48"/>
                  <a:gd name="T24" fmla="*/ 0 w 46"/>
                  <a:gd name="T25" fmla="*/ 24 h 48"/>
                  <a:gd name="T26" fmla="*/ 5 w 46"/>
                  <a:gd name="T27" fmla="*/ 14 h 48"/>
                  <a:gd name="T28" fmla="*/ 11 w 46"/>
                  <a:gd name="T29" fmla="*/ 21 h 48"/>
                  <a:gd name="T30" fmla="*/ 9 w 46"/>
                  <a:gd name="T31" fmla="*/ 27 h 48"/>
                  <a:gd name="T32" fmla="*/ 11 w 46"/>
                  <a:gd name="T33" fmla="*/ 33 h 48"/>
                  <a:gd name="T34" fmla="*/ 19 w 46"/>
                  <a:gd name="T35" fmla="*/ 39 h 48"/>
                  <a:gd name="T36" fmla="*/ 30 w 46"/>
                  <a:gd name="T37" fmla="*/ 36 h 48"/>
                  <a:gd name="T38" fmla="*/ 38 w 46"/>
                  <a:gd name="T39" fmla="*/ 26 h 48"/>
                  <a:gd name="T40" fmla="*/ 36 w 46"/>
                  <a:gd name="T41" fmla="*/ 17 h 48"/>
                  <a:gd name="T42" fmla="*/ 32 w 46"/>
                  <a:gd name="T43" fmla="*/ 13 h 48"/>
                  <a:gd name="T44" fmla="*/ 27 w 46"/>
                  <a:gd name="T45" fmla="*/ 10 h 48"/>
                  <a:gd name="T46" fmla="*/ 23 w 46"/>
                  <a:gd name="T47" fmla="*/ 13 h 48"/>
                  <a:gd name="T48" fmla="*/ 28 w 46"/>
                  <a:gd name="T49" fmla="*/ 21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6" h="48">
                    <a:moveTo>
                      <a:pt x="28" y="21"/>
                    </a:moveTo>
                    <a:cubicBezTo>
                      <a:pt x="22" y="25"/>
                      <a:pt x="22" y="25"/>
                      <a:pt x="22" y="25"/>
                    </a:cubicBezTo>
                    <a:cubicBezTo>
                      <a:pt x="11" y="9"/>
                      <a:pt x="11" y="9"/>
                      <a:pt x="11" y="9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9" y="1"/>
                      <a:pt x="31" y="2"/>
                      <a:pt x="35" y="4"/>
                    </a:cubicBezTo>
                    <a:cubicBezTo>
                      <a:pt x="38" y="6"/>
                      <a:pt x="40" y="9"/>
                      <a:pt x="42" y="12"/>
                    </a:cubicBezTo>
                    <a:cubicBezTo>
                      <a:pt x="45" y="16"/>
                      <a:pt x="46" y="20"/>
                      <a:pt x="46" y="24"/>
                    </a:cubicBezTo>
                    <a:cubicBezTo>
                      <a:pt x="46" y="28"/>
                      <a:pt x="45" y="31"/>
                      <a:pt x="43" y="35"/>
                    </a:cubicBezTo>
                    <a:cubicBezTo>
                      <a:pt x="41" y="38"/>
                      <a:pt x="38" y="41"/>
                      <a:pt x="35" y="43"/>
                    </a:cubicBezTo>
                    <a:cubicBezTo>
                      <a:pt x="31" y="46"/>
                      <a:pt x="27" y="47"/>
                      <a:pt x="23" y="47"/>
                    </a:cubicBezTo>
                    <a:cubicBezTo>
                      <a:pt x="19" y="48"/>
                      <a:pt x="15" y="47"/>
                      <a:pt x="12" y="45"/>
                    </a:cubicBezTo>
                    <a:cubicBezTo>
                      <a:pt x="9" y="43"/>
                      <a:pt x="6" y="41"/>
                      <a:pt x="4" y="37"/>
                    </a:cubicBezTo>
                    <a:cubicBezTo>
                      <a:pt x="1" y="32"/>
                      <a:pt x="0" y="28"/>
                      <a:pt x="0" y="24"/>
                    </a:cubicBezTo>
                    <a:cubicBezTo>
                      <a:pt x="0" y="21"/>
                      <a:pt x="2" y="17"/>
                      <a:pt x="5" y="14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0" y="23"/>
                      <a:pt x="9" y="24"/>
                      <a:pt x="9" y="27"/>
                    </a:cubicBezTo>
                    <a:cubicBezTo>
                      <a:pt x="8" y="29"/>
                      <a:pt x="9" y="31"/>
                      <a:pt x="11" y="33"/>
                    </a:cubicBezTo>
                    <a:cubicBezTo>
                      <a:pt x="13" y="36"/>
                      <a:pt x="15" y="38"/>
                      <a:pt x="19" y="39"/>
                    </a:cubicBezTo>
                    <a:cubicBezTo>
                      <a:pt x="22" y="39"/>
                      <a:pt x="26" y="38"/>
                      <a:pt x="30" y="36"/>
                    </a:cubicBezTo>
                    <a:cubicBezTo>
                      <a:pt x="34" y="33"/>
                      <a:pt x="37" y="30"/>
                      <a:pt x="38" y="26"/>
                    </a:cubicBezTo>
                    <a:cubicBezTo>
                      <a:pt x="39" y="23"/>
                      <a:pt x="38" y="20"/>
                      <a:pt x="36" y="17"/>
                    </a:cubicBezTo>
                    <a:cubicBezTo>
                      <a:pt x="35" y="15"/>
                      <a:pt x="34" y="14"/>
                      <a:pt x="32" y="13"/>
                    </a:cubicBezTo>
                    <a:cubicBezTo>
                      <a:pt x="30" y="11"/>
                      <a:pt x="29" y="10"/>
                      <a:pt x="27" y="10"/>
                    </a:cubicBezTo>
                    <a:cubicBezTo>
                      <a:pt x="23" y="13"/>
                      <a:pt x="23" y="13"/>
                      <a:pt x="23" y="13"/>
                    </a:cubicBezTo>
                    <a:lnTo>
                      <a:pt x="28" y="2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6" name="îŝ1ide">
                <a:extLst>
                  <a:ext uri="{FF2B5EF4-FFF2-40B4-BE49-F238E27FC236}">
                    <a16:creationId xmlns:a16="http://schemas.microsoft.com/office/drawing/2014/main" id="{256EE918-B78A-4C11-A570-1BD6C232EEF1}"/>
                  </a:ext>
                </a:extLst>
              </p:cNvPr>
              <p:cNvSpPr/>
              <p:nvPr/>
            </p:nvSpPr>
            <p:spPr bwMode="auto">
              <a:xfrm>
                <a:off x="1981097" y="4907553"/>
                <a:ext cx="931863" cy="969963"/>
              </a:xfrm>
              <a:custGeom>
                <a:avLst/>
                <a:gdLst>
                  <a:gd name="T0" fmla="*/ 488 w 506"/>
                  <a:gd name="T1" fmla="*/ 144 h 525"/>
                  <a:gd name="T2" fmla="*/ 449 w 506"/>
                  <a:gd name="T3" fmla="*/ 161 h 525"/>
                  <a:gd name="T4" fmla="*/ 473 w 506"/>
                  <a:gd name="T5" fmla="*/ 361 h 525"/>
                  <a:gd name="T6" fmla="*/ 434 w 506"/>
                  <a:gd name="T7" fmla="*/ 382 h 525"/>
                  <a:gd name="T8" fmla="*/ 463 w 506"/>
                  <a:gd name="T9" fmla="*/ 392 h 525"/>
                  <a:gd name="T10" fmla="*/ 434 w 506"/>
                  <a:gd name="T11" fmla="*/ 455 h 525"/>
                  <a:gd name="T12" fmla="*/ 418 w 506"/>
                  <a:gd name="T13" fmla="*/ 525 h 525"/>
                  <a:gd name="T14" fmla="*/ 328 w 506"/>
                  <a:gd name="T15" fmla="*/ 392 h 525"/>
                  <a:gd name="T16" fmla="*/ 200 w 506"/>
                  <a:gd name="T17" fmla="*/ 376 h 525"/>
                  <a:gd name="T18" fmla="*/ 179 w 506"/>
                  <a:gd name="T19" fmla="*/ 525 h 525"/>
                  <a:gd name="T20" fmla="*/ 72 w 506"/>
                  <a:gd name="T21" fmla="*/ 510 h 525"/>
                  <a:gd name="T22" fmla="*/ 44 w 506"/>
                  <a:gd name="T23" fmla="*/ 439 h 525"/>
                  <a:gd name="T24" fmla="*/ 72 w 506"/>
                  <a:gd name="T25" fmla="*/ 392 h 525"/>
                  <a:gd name="T26" fmla="*/ 57 w 506"/>
                  <a:gd name="T27" fmla="*/ 382 h 525"/>
                  <a:gd name="T28" fmla="*/ 18 w 506"/>
                  <a:gd name="T29" fmla="*/ 161 h 525"/>
                  <a:gd name="T30" fmla="*/ 56 w 506"/>
                  <a:gd name="T31" fmla="*/ 144 h 525"/>
                  <a:gd name="T32" fmla="*/ 0 w 506"/>
                  <a:gd name="T33" fmla="*/ 21 h 525"/>
                  <a:gd name="T34" fmla="*/ 92 w 506"/>
                  <a:gd name="T35" fmla="*/ 21 h 525"/>
                  <a:gd name="T36" fmla="*/ 403 w 506"/>
                  <a:gd name="T37" fmla="*/ 82 h 525"/>
                  <a:gd name="T38" fmla="*/ 457 w 506"/>
                  <a:gd name="T39" fmla="*/ 0 h 525"/>
                  <a:gd name="T40" fmla="*/ 461 w 506"/>
                  <a:gd name="T41" fmla="*/ 82 h 525"/>
                  <a:gd name="T42" fmla="*/ 455 w 506"/>
                  <a:gd name="T43" fmla="*/ 24 h 525"/>
                  <a:gd name="T44" fmla="*/ 435 w 506"/>
                  <a:gd name="T45" fmla="*/ 82 h 525"/>
                  <a:gd name="T46" fmla="*/ 454 w 506"/>
                  <a:gd name="T47" fmla="*/ 127 h 525"/>
                  <a:gd name="T48" fmla="*/ 49 w 506"/>
                  <a:gd name="T49" fmla="*/ 112 h 525"/>
                  <a:gd name="T50" fmla="*/ 78 w 506"/>
                  <a:gd name="T51" fmla="*/ 127 h 525"/>
                  <a:gd name="T52" fmla="*/ 81 w 506"/>
                  <a:gd name="T53" fmla="*/ 161 h 525"/>
                  <a:gd name="T54" fmla="*/ 426 w 506"/>
                  <a:gd name="T55" fmla="*/ 145 h 525"/>
                  <a:gd name="T56" fmla="*/ 454 w 506"/>
                  <a:gd name="T57" fmla="*/ 127 h 525"/>
                  <a:gd name="T58" fmla="*/ 450 w 506"/>
                  <a:gd name="T59" fmla="*/ 178 h 525"/>
                  <a:gd name="T60" fmla="*/ 65 w 506"/>
                  <a:gd name="T61" fmla="*/ 335 h 525"/>
                  <a:gd name="T62" fmla="*/ 421 w 506"/>
                  <a:gd name="T63" fmla="*/ 349 h 525"/>
                  <a:gd name="T64" fmla="*/ 398 w 506"/>
                  <a:gd name="T65" fmla="*/ 490 h 525"/>
                  <a:gd name="T66" fmla="*/ 356 w 506"/>
                  <a:gd name="T67" fmla="*/ 371 h 525"/>
                  <a:gd name="T68" fmla="*/ 389 w 506"/>
                  <a:gd name="T69" fmla="*/ 496 h 525"/>
                  <a:gd name="T70" fmla="*/ 150 w 506"/>
                  <a:gd name="T71" fmla="*/ 496 h 525"/>
                  <a:gd name="T72" fmla="*/ 108 w 506"/>
                  <a:gd name="T73" fmla="*/ 371 h 525"/>
                  <a:gd name="T74" fmla="*/ 117 w 506"/>
                  <a:gd name="T75" fmla="*/ 496 h 525"/>
                  <a:gd name="T76" fmla="*/ 71 w 506"/>
                  <a:gd name="T77" fmla="*/ 82 h 525"/>
                  <a:gd name="T78" fmla="*/ 51 w 506"/>
                  <a:gd name="T79" fmla="*/ 24 h 525"/>
                  <a:gd name="T80" fmla="*/ 45 w 506"/>
                  <a:gd name="T81" fmla="*/ 82 h 5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506" h="525">
                    <a:moveTo>
                      <a:pt x="506" y="21"/>
                    </a:moveTo>
                    <a:cubicBezTo>
                      <a:pt x="488" y="144"/>
                      <a:pt x="488" y="144"/>
                      <a:pt x="488" y="144"/>
                    </a:cubicBezTo>
                    <a:cubicBezTo>
                      <a:pt x="450" y="144"/>
                      <a:pt x="450" y="144"/>
                      <a:pt x="450" y="144"/>
                    </a:cubicBezTo>
                    <a:cubicBezTo>
                      <a:pt x="449" y="161"/>
                      <a:pt x="449" y="161"/>
                      <a:pt x="449" y="161"/>
                    </a:cubicBezTo>
                    <a:cubicBezTo>
                      <a:pt x="488" y="161"/>
                      <a:pt x="488" y="161"/>
                      <a:pt x="488" y="161"/>
                    </a:cubicBezTo>
                    <a:cubicBezTo>
                      <a:pt x="473" y="361"/>
                      <a:pt x="473" y="361"/>
                      <a:pt x="473" y="361"/>
                    </a:cubicBezTo>
                    <a:cubicBezTo>
                      <a:pt x="473" y="372"/>
                      <a:pt x="462" y="382"/>
                      <a:pt x="450" y="382"/>
                    </a:cubicBezTo>
                    <a:cubicBezTo>
                      <a:pt x="434" y="382"/>
                      <a:pt x="434" y="382"/>
                      <a:pt x="434" y="382"/>
                    </a:cubicBezTo>
                    <a:cubicBezTo>
                      <a:pt x="434" y="392"/>
                      <a:pt x="434" y="392"/>
                      <a:pt x="434" y="392"/>
                    </a:cubicBezTo>
                    <a:cubicBezTo>
                      <a:pt x="463" y="392"/>
                      <a:pt x="463" y="392"/>
                      <a:pt x="463" y="392"/>
                    </a:cubicBezTo>
                    <a:cubicBezTo>
                      <a:pt x="463" y="439"/>
                      <a:pt x="463" y="439"/>
                      <a:pt x="463" y="439"/>
                    </a:cubicBezTo>
                    <a:cubicBezTo>
                      <a:pt x="463" y="448"/>
                      <a:pt x="450" y="455"/>
                      <a:pt x="434" y="455"/>
                    </a:cubicBezTo>
                    <a:cubicBezTo>
                      <a:pt x="434" y="510"/>
                      <a:pt x="434" y="510"/>
                      <a:pt x="434" y="510"/>
                    </a:cubicBezTo>
                    <a:cubicBezTo>
                      <a:pt x="434" y="518"/>
                      <a:pt x="427" y="525"/>
                      <a:pt x="418" y="525"/>
                    </a:cubicBezTo>
                    <a:cubicBezTo>
                      <a:pt x="328" y="525"/>
                      <a:pt x="328" y="525"/>
                      <a:pt x="328" y="525"/>
                    </a:cubicBezTo>
                    <a:cubicBezTo>
                      <a:pt x="328" y="392"/>
                      <a:pt x="328" y="392"/>
                      <a:pt x="328" y="392"/>
                    </a:cubicBezTo>
                    <a:cubicBezTo>
                      <a:pt x="328" y="383"/>
                      <a:pt x="318" y="376"/>
                      <a:pt x="307" y="376"/>
                    </a:cubicBezTo>
                    <a:cubicBezTo>
                      <a:pt x="200" y="376"/>
                      <a:pt x="200" y="376"/>
                      <a:pt x="200" y="376"/>
                    </a:cubicBezTo>
                    <a:cubicBezTo>
                      <a:pt x="188" y="376"/>
                      <a:pt x="179" y="383"/>
                      <a:pt x="179" y="392"/>
                    </a:cubicBezTo>
                    <a:cubicBezTo>
                      <a:pt x="179" y="525"/>
                      <a:pt x="179" y="525"/>
                      <a:pt x="179" y="525"/>
                    </a:cubicBezTo>
                    <a:cubicBezTo>
                      <a:pt x="89" y="525"/>
                      <a:pt x="89" y="525"/>
                      <a:pt x="89" y="525"/>
                    </a:cubicBezTo>
                    <a:cubicBezTo>
                      <a:pt x="80" y="525"/>
                      <a:pt x="72" y="518"/>
                      <a:pt x="72" y="510"/>
                    </a:cubicBezTo>
                    <a:cubicBezTo>
                      <a:pt x="72" y="455"/>
                      <a:pt x="72" y="455"/>
                      <a:pt x="72" y="455"/>
                    </a:cubicBezTo>
                    <a:cubicBezTo>
                      <a:pt x="56" y="455"/>
                      <a:pt x="44" y="448"/>
                      <a:pt x="44" y="439"/>
                    </a:cubicBezTo>
                    <a:cubicBezTo>
                      <a:pt x="44" y="392"/>
                      <a:pt x="44" y="392"/>
                      <a:pt x="44" y="392"/>
                    </a:cubicBezTo>
                    <a:cubicBezTo>
                      <a:pt x="72" y="392"/>
                      <a:pt x="72" y="392"/>
                      <a:pt x="72" y="392"/>
                    </a:cubicBezTo>
                    <a:cubicBezTo>
                      <a:pt x="72" y="382"/>
                      <a:pt x="72" y="382"/>
                      <a:pt x="72" y="382"/>
                    </a:cubicBezTo>
                    <a:cubicBezTo>
                      <a:pt x="57" y="382"/>
                      <a:pt x="57" y="382"/>
                      <a:pt x="57" y="382"/>
                    </a:cubicBezTo>
                    <a:cubicBezTo>
                      <a:pt x="44" y="382"/>
                      <a:pt x="34" y="372"/>
                      <a:pt x="34" y="361"/>
                    </a:cubicBezTo>
                    <a:cubicBezTo>
                      <a:pt x="18" y="161"/>
                      <a:pt x="18" y="161"/>
                      <a:pt x="18" y="161"/>
                    </a:cubicBezTo>
                    <a:cubicBezTo>
                      <a:pt x="58" y="161"/>
                      <a:pt x="58" y="161"/>
                      <a:pt x="58" y="161"/>
                    </a:cubicBezTo>
                    <a:cubicBezTo>
                      <a:pt x="56" y="144"/>
                      <a:pt x="56" y="144"/>
                      <a:pt x="56" y="144"/>
                    </a:cubicBezTo>
                    <a:cubicBezTo>
                      <a:pt x="18" y="144"/>
                      <a:pt x="18" y="144"/>
                      <a:pt x="18" y="144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2" y="7"/>
                      <a:pt x="31" y="0"/>
                      <a:pt x="49" y="0"/>
                    </a:cubicBezTo>
                    <a:cubicBezTo>
                      <a:pt x="73" y="0"/>
                      <a:pt x="80" y="3"/>
                      <a:pt x="92" y="21"/>
                    </a:cubicBezTo>
                    <a:cubicBezTo>
                      <a:pt x="103" y="82"/>
                      <a:pt x="103" y="82"/>
                      <a:pt x="103" y="82"/>
                    </a:cubicBezTo>
                    <a:cubicBezTo>
                      <a:pt x="403" y="82"/>
                      <a:pt x="403" y="82"/>
                      <a:pt x="403" y="82"/>
                    </a:cubicBezTo>
                    <a:cubicBezTo>
                      <a:pt x="415" y="21"/>
                      <a:pt x="415" y="21"/>
                      <a:pt x="415" y="21"/>
                    </a:cubicBezTo>
                    <a:cubicBezTo>
                      <a:pt x="426" y="3"/>
                      <a:pt x="433" y="0"/>
                      <a:pt x="457" y="0"/>
                    </a:cubicBezTo>
                    <a:cubicBezTo>
                      <a:pt x="475" y="0"/>
                      <a:pt x="504" y="7"/>
                      <a:pt x="506" y="21"/>
                    </a:cubicBezTo>
                    <a:close/>
                    <a:moveTo>
                      <a:pt x="461" y="82"/>
                    </a:moveTo>
                    <a:cubicBezTo>
                      <a:pt x="469" y="32"/>
                      <a:pt x="469" y="32"/>
                      <a:pt x="469" y="32"/>
                    </a:cubicBezTo>
                    <a:cubicBezTo>
                      <a:pt x="469" y="24"/>
                      <a:pt x="463" y="24"/>
                      <a:pt x="455" y="24"/>
                    </a:cubicBezTo>
                    <a:cubicBezTo>
                      <a:pt x="450" y="24"/>
                      <a:pt x="447" y="26"/>
                      <a:pt x="445" y="32"/>
                    </a:cubicBezTo>
                    <a:cubicBezTo>
                      <a:pt x="435" y="82"/>
                      <a:pt x="435" y="82"/>
                      <a:pt x="435" y="82"/>
                    </a:cubicBezTo>
                    <a:lnTo>
                      <a:pt x="461" y="82"/>
                    </a:lnTo>
                    <a:close/>
                    <a:moveTo>
                      <a:pt x="454" y="127"/>
                    </a:moveTo>
                    <a:cubicBezTo>
                      <a:pt x="457" y="112"/>
                      <a:pt x="457" y="112"/>
                      <a:pt x="457" y="112"/>
                    </a:cubicBezTo>
                    <a:cubicBezTo>
                      <a:pt x="49" y="112"/>
                      <a:pt x="49" y="112"/>
                      <a:pt x="49" y="112"/>
                    </a:cubicBezTo>
                    <a:cubicBezTo>
                      <a:pt x="52" y="127"/>
                      <a:pt x="52" y="127"/>
                      <a:pt x="52" y="127"/>
                    </a:cubicBezTo>
                    <a:cubicBezTo>
                      <a:pt x="78" y="127"/>
                      <a:pt x="78" y="127"/>
                      <a:pt x="78" y="127"/>
                    </a:cubicBezTo>
                    <a:cubicBezTo>
                      <a:pt x="80" y="145"/>
                      <a:pt x="80" y="145"/>
                      <a:pt x="80" y="145"/>
                    </a:cubicBezTo>
                    <a:cubicBezTo>
                      <a:pt x="81" y="161"/>
                      <a:pt x="81" y="161"/>
                      <a:pt x="81" y="161"/>
                    </a:cubicBezTo>
                    <a:cubicBezTo>
                      <a:pt x="425" y="161"/>
                      <a:pt x="425" y="161"/>
                      <a:pt x="425" y="161"/>
                    </a:cubicBezTo>
                    <a:cubicBezTo>
                      <a:pt x="426" y="145"/>
                      <a:pt x="426" y="145"/>
                      <a:pt x="426" y="145"/>
                    </a:cubicBezTo>
                    <a:cubicBezTo>
                      <a:pt x="428" y="127"/>
                      <a:pt x="428" y="127"/>
                      <a:pt x="428" y="127"/>
                    </a:cubicBezTo>
                    <a:lnTo>
                      <a:pt x="454" y="127"/>
                    </a:lnTo>
                    <a:close/>
                    <a:moveTo>
                      <a:pt x="441" y="335"/>
                    </a:moveTo>
                    <a:cubicBezTo>
                      <a:pt x="450" y="178"/>
                      <a:pt x="450" y="178"/>
                      <a:pt x="450" y="178"/>
                    </a:cubicBezTo>
                    <a:cubicBezTo>
                      <a:pt x="56" y="178"/>
                      <a:pt x="56" y="178"/>
                      <a:pt x="56" y="178"/>
                    </a:cubicBezTo>
                    <a:cubicBezTo>
                      <a:pt x="65" y="335"/>
                      <a:pt x="65" y="335"/>
                      <a:pt x="65" y="335"/>
                    </a:cubicBezTo>
                    <a:cubicBezTo>
                      <a:pt x="65" y="343"/>
                      <a:pt x="74" y="349"/>
                      <a:pt x="85" y="349"/>
                    </a:cubicBezTo>
                    <a:cubicBezTo>
                      <a:pt x="421" y="349"/>
                      <a:pt x="421" y="349"/>
                      <a:pt x="421" y="349"/>
                    </a:cubicBezTo>
                    <a:cubicBezTo>
                      <a:pt x="432" y="349"/>
                      <a:pt x="441" y="343"/>
                      <a:pt x="441" y="335"/>
                    </a:cubicBezTo>
                    <a:close/>
                    <a:moveTo>
                      <a:pt x="398" y="490"/>
                    </a:moveTo>
                    <a:cubicBezTo>
                      <a:pt x="398" y="371"/>
                      <a:pt x="398" y="371"/>
                      <a:pt x="398" y="371"/>
                    </a:cubicBezTo>
                    <a:cubicBezTo>
                      <a:pt x="356" y="371"/>
                      <a:pt x="356" y="371"/>
                      <a:pt x="356" y="371"/>
                    </a:cubicBezTo>
                    <a:cubicBezTo>
                      <a:pt x="356" y="496"/>
                      <a:pt x="356" y="496"/>
                      <a:pt x="356" y="496"/>
                    </a:cubicBezTo>
                    <a:cubicBezTo>
                      <a:pt x="389" y="496"/>
                      <a:pt x="389" y="496"/>
                      <a:pt x="389" y="496"/>
                    </a:cubicBezTo>
                    <a:cubicBezTo>
                      <a:pt x="394" y="496"/>
                      <a:pt x="398" y="496"/>
                      <a:pt x="398" y="490"/>
                    </a:cubicBezTo>
                    <a:close/>
                    <a:moveTo>
                      <a:pt x="150" y="496"/>
                    </a:moveTo>
                    <a:cubicBezTo>
                      <a:pt x="150" y="371"/>
                      <a:pt x="150" y="371"/>
                      <a:pt x="150" y="371"/>
                    </a:cubicBezTo>
                    <a:cubicBezTo>
                      <a:pt x="108" y="371"/>
                      <a:pt x="108" y="371"/>
                      <a:pt x="108" y="371"/>
                    </a:cubicBezTo>
                    <a:cubicBezTo>
                      <a:pt x="108" y="490"/>
                      <a:pt x="108" y="490"/>
                      <a:pt x="108" y="490"/>
                    </a:cubicBezTo>
                    <a:cubicBezTo>
                      <a:pt x="108" y="496"/>
                      <a:pt x="112" y="496"/>
                      <a:pt x="117" y="496"/>
                    </a:cubicBezTo>
                    <a:lnTo>
                      <a:pt x="150" y="496"/>
                    </a:lnTo>
                    <a:close/>
                    <a:moveTo>
                      <a:pt x="71" y="82"/>
                    </a:moveTo>
                    <a:cubicBezTo>
                      <a:pt x="61" y="32"/>
                      <a:pt x="61" y="32"/>
                      <a:pt x="61" y="32"/>
                    </a:cubicBezTo>
                    <a:cubicBezTo>
                      <a:pt x="60" y="26"/>
                      <a:pt x="57" y="24"/>
                      <a:pt x="51" y="24"/>
                    </a:cubicBezTo>
                    <a:cubicBezTo>
                      <a:pt x="43" y="24"/>
                      <a:pt x="37" y="24"/>
                      <a:pt x="37" y="32"/>
                    </a:cubicBezTo>
                    <a:cubicBezTo>
                      <a:pt x="45" y="82"/>
                      <a:pt x="45" y="82"/>
                      <a:pt x="45" y="82"/>
                    </a:cubicBezTo>
                    <a:lnTo>
                      <a:pt x="71" y="8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7" name="í$ḻíde">
                <a:extLst>
                  <a:ext uri="{FF2B5EF4-FFF2-40B4-BE49-F238E27FC236}">
                    <a16:creationId xmlns:a16="http://schemas.microsoft.com/office/drawing/2014/main" id="{BE91CB21-4767-4A02-A04A-B0DE5B4E281E}"/>
                  </a:ext>
                </a:extLst>
              </p:cNvPr>
              <p:cNvSpPr/>
              <p:nvPr/>
            </p:nvSpPr>
            <p:spPr bwMode="auto">
              <a:xfrm>
                <a:off x="2144609" y="5142503"/>
                <a:ext cx="604838" cy="3175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  <p:grpSp>
        <p:nvGrpSpPr>
          <p:cNvPr id="70" name="组合 69">
            <a:extLst>
              <a:ext uri="{FF2B5EF4-FFF2-40B4-BE49-F238E27FC236}">
                <a16:creationId xmlns:a16="http://schemas.microsoft.com/office/drawing/2014/main" id="{F1555615-097A-462F-B11F-394466581F39}"/>
              </a:ext>
            </a:extLst>
          </p:cNvPr>
          <p:cNvGrpSpPr/>
          <p:nvPr userDrawn="1"/>
        </p:nvGrpSpPr>
        <p:grpSpPr>
          <a:xfrm>
            <a:off x="5319762" y="1457555"/>
            <a:ext cx="1552476" cy="320434"/>
            <a:chOff x="5180266" y="4756740"/>
            <a:chExt cx="5753100" cy="1187451"/>
          </a:xfrm>
          <a:solidFill>
            <a:schemeClr val="bg1"/>
          </a:solidFill>
        </p:grpSpPr>
        <p:sp>
          <p:nvSpPr>
            <p:cNvPr id="71" name="ïṩļîḑê">
              <a:extLst>
                <a:ext uri="{FF2B5EF4-FFF2-40B4-BE49-F238E27FC236}">
                  <a16:creationId xmlns:a16="http://schemas.microsoft.com/office/drawing/2014/main" id="{33B57B95-8018-41FB-84AC-E5127B9702C0}"/>
                </a:ext>
              </a:extLst>
            </p:cNvPr>
            <p:cNvSpPr/>
            <p:nvPr/>
          </p:nvSpPr>
          <p:spPr bwMode="auto">
            <a:xfrm>
              <a:off x="10319003" y="4805953"/>
              <a:ext cx="600075" cy="771525"/>
            </a:xfrm>
            <a:custGeom>
              <a:avLst/>
              <a:gdLst>
                <a:gd name="T0" fmla="*/ 210 w 325"/>
                <a:gd name="T1" fmla="*/ 140 h 418"/>
                <a:gd name="T2" fmla="*/ 237 w 325"/>
                <a:gd name="T3" fmla="*/ 155 h 418"/>
                <a:gd name="T4" fmla="*/ 161 w 325"/>
                <a:gd name="T5" fmla="*/ 179 h 418"/>
                <a:gd name="T6" fmla="*/ 187 w 325"/>
                <a:gd name="T7" fmla="*/ 68 h 418"/>
                <a:gd name="T8" fmla="*/ 230 w 325"/>
                <a:gd name="T9" fmla="*/ 40 h 418"/>
                <a:gd name="T10" fmla="*/ 199 w 325"/>
                <a:gd name="T11" fmla="*/ 85 h 418"/>
                <a:gd name="T12" fmla="*/ 99 w 325"/>
                <a:gd name="T13" fmla="*/ 132 h 418"/>
                <a:gd name="T14" fmla="*/ 132 w 325"/>
                <a:gd name="T15" fmla="*/ 83 h 418"/>
                <a:gd name="T16" fmla="*/ 174 w 325"/>
                <a:gd name="T17" fmla="*/ 116 h 418"/>
                <a:gd name="T18" fmla="*/ 59 w 325"/>
                <a:gd name="T19" fmla="*/ 198 h 418"/>
                <a:gd name="T20" fmla="*/ 16 w 325"/>
                <a:gd name="T21" fmla="*/ 224 h 418"/>
                <a:gd name="T22" fmla="*/ 17 w 325"/>
                <a:gd name="T23" fmla="*/ 314 h 418"/>
                <a:gd name="T24" fmla="*/ 55 w 325"/>
                <a:gd name="T25" fmla="*/ 244 h 418"/>
                <a:gd name="T26" fmla="*/ 131 w 325"/>
                <a:gd name="T27" fmla="*/ 194 h 418"/>
                <a:gd name="T28" fmla="*/ 111 w 325"/>
                <a:gd name="T29" fmla="*/ 251 h 418"/>
                <a:gd name="T30" fmla="*/ 148 w 325"/>
                <a:gd name="T31" fmla="*/ 246 h 418"/>
                <a:gd name="T32" fmla="*/ 184 w 325"/>
                <a:gd name="T33" fmla="*/ 243 h 418"/>
                <a:gd name="T34" fmla="*/ 131 w 325"/>
                <a:gd name="T35" fmla="*/ 281 h 418"/>
                <a:gd name="T36" fmla="*/ 76 w 325"/>
                <a:gd name="T37" fmla="*/ 299 h 418"/>
                <a:gd name="T38" fmla="*/ 134 w 325"/>
                <a:gd name="T39" fmla="*/ 334 h 418"/>
                <a:gd name="T40" fmla="*/ 203 w 325"/>
                <a:gd name="T41" fmla="*/ 298 h 418"/>
                <a:gd name="T42" fmla="*/ 206 w 325"/>
                <a:gd name="T43" fmla="*/ 350 h 418"/>
                <a:gd name="T44" fmla="*/ 165 w 325"/>
                <a:gd name="T45" fmla="*/ 378 h 418"/>
                <a:gd name="T46" fmla="*/ 144 w 325"/>
                <a:gd name="T47" fmla="*/ 410 h 418"/>
                <a:gd name="T48" fmla="*/ 228 w 325"/>
                <a:gd name="T49" fmla="*/ 408 h 418"/>
                <a:gd name="T50" fmla="*/ 239 w 325"/>
                <a:gd name="T51" fmla="*/ 307 h 418"/>
                <a:gd name="T52" fmla="*/ 273 w 325"/>
                <a:gd name="T53" fmla="*/ 283 h 418"/>
                <a:gd name="T54" fmla="*/ 271 w 325"/>
                <a:gd name="T55" fmla="*/ 239 h 418"/>
                <a:gd name="T56" fmla="*/ 233 w 325"/>
                <a:gd name="T57" fmla="*/ 226 h 418"/>
                <a:gd name="T58" fmla="*/ 261 w 325"/>
                <a:gd name="T59" fmla="*/ 181 h 418"/>
                <a:gd name="T60" fmla="*/ 316 w 325"/>
                <a:gd name="T61" fmla="*/ 167 h 418"/>
                <a:gd name="T62" fmla="*/ 297 w 325"/>
                <a:gd name="T63" fmla="*/ 119 h 418"/>
                <a:gd name="T64" fmla="*/ 251 w 325"/>
                <a:gd name="T65" fmla="*/ 93 h 418"/>
                <a:gd name="T66" fmla="*/ 276 w 325"/>
                <a:gd name="T67" fmla="*/ 34 h 418"/>
                <a:gd name="T68" fmla="*/ 217 w 325"/>
                <a:gd name="T69" fmla="*/ 11 h 418"/>
                <a:gd name="T70" fmla="*/ 164 w 325"/>
                <a:gd name="T71" fmla="*/ 29 h 418"/>
                <a:gd name="T72" fmla="*/ 136 w 325"/>
                <a:gd name="T73" fmla="*/ 43 h 418"/>
                <a:gd name="T74" fmla="*/ 113 w 325"/>
                <a:gd name="T75" fmla="*/ 21 h 418"/>
                <a:gd name="T76" fmla="*/ 78 w 325"/>
                <a:gd name="T77" fmla="*/ 52 h 4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25" h="418">
                  <a:moveTo>
                    <a:pt x="161" y="179"/>
                  </a:moveTo>
                  <a:cubicBezTo>
                    <a:pt x="160" y="178"/>
                    <a:pt x="188" y="143"/>
                    <a:pt x="210" y="140"/>
                  </a:cubicBezTo>
                  <a:cubicBezTo>
                    <a:pt x="232" y="137"/>
                    <a:pt x="226" y="133"/>
                    <a:pt x="238" y="138"/>
                  </a:cubicBezTo>
                  <a:cubicBezTo>
                    <a:pt x="250" y="144"/>
                    <a:pt x="252" y="148"/>
                    <a:pt x="237" y="155"/>
                  </a:cubicBezTo>
                  <a:cubicBezTo>
                    <a:pt x="222" y="162"/>
                    <a:pt x="215" y="168"/>
                    <a:pt x="196" y="171"/>
                  </a:cubicBezTo>
                  <a:cubicBezTo>
                    <a:pt x="177" y="175"/>
                    <a:pt x="163" y="181"/>
                    <a:pt x="161" y="179"/>
                  </a:cubicBezTo>
                  <a:close/>
                  <a:moveTo>
                    <a:pt x="199" y="85"/>
                  </a:moveTo>
                  <a:cubicBezTo>
                    <a:pt x="197" y="87"/>
                    <a:pt x="186" y="79"/>
                    <a:pt x="187" y="68"/>
                  </a:cubicBezTo>
                  <a:cubicBezTo>
                    <a:pt x="188" y="57"/>
                    <a:pt x="197" y="38"/>
                    <a:pt x="211" y="34"/>
                  </a:cubicBezTo>
                  <a:cubicBezTo>
                    <a:pt x="225" y="30"/>
                    <a:pt x="230" y="30"/>
                    <a:pt x="230" y="40"/>
                  </a:cubicBezTo>
                  <a:cubicBezTo>
                    <a:pt x="229" y="51"/>
                    <a:pt x="229" y="62"/>
                    <a:pt x="219" y="71"/>
                  </a:cubicBezTo>
                  <a:cubicBezTo>
                    <a:pt x="210" y="80"/>
                    <a:pt x="201" y="84"/>
                    <a:pt x="199" y="85"/>
                  </a:cubicBezTo>
                  <a:close/>
                  <a:moveTo>
                    <a:pt x="79" y="112"/>
                  </a:moveTo>
                  <a:cubicBezTo>
                    <a:pt x="79" y="113"/>
                    <a:pt x="87" y="125"/>
                    <a:pt x="99" y="132"/>
                  </a:cubicBezTo>
                  <a:cubicBezTo>
                    <a:pt x="112" y="138"/>
                    <a:pt x="119" y="135"/>
                    <a:pt x="129" y="127"/>
                  </a:cubicBezTo>
                  <a:cubicBezTo>
                    <a:pt x="139" y="118"/>
                    <a:pt x="130" y="95"/>
                    <a:pt x="132" y="83"/>
                  </a:cubicBezTo>
                  <a:cubicBezTo>
                    <a:pt x="135" y="70"/>
                    <a:pt x="136" y="73"/>
                    <a:pt x="146" y="75"/>
                  </a:cubicBezTo>
                  <a:cubicBezTo>
                    <a:pt x="156" y="76"/>
                    <a:pt x="173" y="108"/>
                    <a:pt x="174" y="116"/>
                  </a:cubicBezTo>
                  <a:cubicBezTo>
                    <a:pt x="174" y="123"/>
                    <a:pt x="170" y="123"/>
                    <a:pt x="128" y="142"/>
                  </a:cubicBezTo>
                  <a:cubicBezTo>
                    <a:pt x="86" y="161"/>
                    <a:pt x="67" y="195"/>
                    <a:pt x="59" y="198"/>
                  </a:cubicBezTo>
                  <a:cubicBezTo>
                    <a:pt x="52" y="202"/>
                    <a:pt x="55" y="191"/>
                    <a:pt x="40" y="188"/>
                  </a:cubicBezTo>
                  <a:cubicBezTo>
                    <a:pt x="26" y="186"/>
                    <a:pt x="23" y="211"/>
                    <a:pt x="16" y="224"/>
                  </a:cubicBezTo>
                  <a:cubicBezTo>
                    <a:pt x="8" y="238"/>
                    <a:pt x="5" y="266"/>
                    <a:pt x="5" y="277"/>
                  </a:cubicBezTo>
                  <a:cubicBezTo>
                    <a:pt x="5" y="288"/>
                    <a:pt x="0" y="301"/>
                    <a:pt x="17" y="314"/>
                  </a:cubicBezTo>
                  <a:cubicBezTo>
                    <a:pt x="33" y="326"/>
                    <a:pt x="49" y="311"/>
                    <a:pt x="53" y="304"/>
                  </a:cubicBezTo>
                  <a:cubicBezTo>
                    <a:pt x="57" y="298"/>
                    <a:pt x="53" y="269"/>
                    <a:pt x="55" y="244"/>
                  </a:cubicBezTo>
                  <a:cubicBezTo>
                    <a:pt x="57" y="220"/>
                    <a:pt x="89" y="204"/>
                    <a:pt x="100" y="197"/>
                  </a:cubicBezTo>
                  <a:cubicBezTo>
                    <a:pt x="115" y="189"/>
                    <a:pt x="129" y="190"/>
                    <a:pt x="131" y="194"/>
                  </a:cubicBezTo>
                  <a:cubicBezTo>
                    <a:pt x="134" y="197"/>
                    <a:pt x="119" y="214"/>
                    <a:pt x="112" y="219"/>
                  </a:cubicBezTo>
                  <a:cubicBezTo>
                    <a:pt x="105" y="224"/>
                    <a:pt x="110" y="244"/>
                    <a:pt x="111" y="251"/>
                  </a:cubicBezTo>
                  <a:cubicBezTo>
                    <a:pt x="113" y="257"/>
                    <a:pt x="111" y="260"/>
                    <a:pt x="125" y="265"/>
                  </a:cubicBezTo>
                  <a:cubicBezTo>
                    <a:pt x="142" y="271"/>
                    <a:pt x="139" y="257"/>
                    <a:pt x="148" y="246"/>
                  </a:cubicBezTo>
                  <a:cubicBezTo>
                    <a:pt x="157" y="236"/>
                    <a:pt x="163" y="224"/>
                    <a:pt x="170" y="224"/>
                  </a:cubicBezTo>
                  <a:cubicBezTo>
                    <a:pt x="177" y="224"/>
                    <a:pt x="180" y="238"/>
                    <a:pt x="184" y="243"/>
                  </a:cubicBezTo>
                  <a:cubicBezTo>
                    <a:pt x="187" y="248"/>
                    <a:pt x="189" y="257"/>
                    <a:pt x="177" y="263"/>
                  </a:cubicBezTo>
                  <a:cubicBezTo>
                    <a:pt x="165" y="269"/>
                    <a:pt x="131" y="281"/>
                    <a:pt x="131" y="281"/>
                  </a:cubicBezTo>
                  <a:cubicBezTo>
                    <a:pt x="131" y="281"/>
                    <a:pt x="112" y="284"/>
                    <a:pt x="101" y="287"/>
                  </a:cubicBezTo>
                  <a:cubicBezTo>
                    <a:pt x="90" y="289"/>
                    <a:pt x="78" y="285"/>
                    <a:pt x="76" y="299"/>
                  </a:cubicBezTo>
                  <a:cubicBezTo>
                    <a:pt x="73" y="312"/>
                    <a:pt x="78" y="305"/>
                    <a:pt x="86" y="319"/>
                  </a:cubicBezTo>
                  <a:cubicBezTo>
                    <a:pt x="94" y="333"/>
                    <a:pt x="119" y="337"/>
                    <a:pt x="134" y="334"/>
                  </a:cubicBezTo>
                  <a:cubicBezTo>
                    <a:pt x="149" y="332"/>
                    <a:pt x="157" y="324"/>
                    <a:pt x="168" y="316"/>
                  </a:cubicBezTo>
                  <a:cubicBezTo>
                    <a:pt x="178" y="308"/>
                    <a:pt x="194" y="298"/>
                    <a:pt x="203" y="298"/>
                  </a:cubicBezTo>
                  <a:cubicBezTo>
                    <a:pt x="211" y="299"/>
                    <a:pt x="211" y="311"/>
                    <a:pt x="211" y="325"/>
                  </a:cubicBezTo>
                  <a:cubicBezTo>
                    <a:pt x="211" y="339"/>
                    <a:pt x="210" y="337"/>
                    <a:pt x="206" y="350"/>
                  </a:cubicBezTo>
                  <a:cubicBezTo>
                    <a:pt x="202" y="364"/>
                    <a:pt x="199" y="368"/>
                    <a:pt x="194" y="372"/>
                  </a:cubicBezTo>
                  <a:cubicBezTo>
                    <a:pt x="189" y="377"/>
                    <a:pt x="184" y="376"/>
                    <a:pt x="165" y="378"/>
                  </a:cubicBezTo>
                  <a:cubicBezTo>
                    <a:pt x="145" y="380"/>
                    <a:pt x="131" y="393"/>
                    <a:pt x="129" y="400"/>
                  </a:cubicBezTo>
                  <a:cubicBezTo>
                    <a:pt x="128" y="407"/>
                    <a:pt x="135" y="405"/>
                    <a:pt x="144" y="410"/>
                  </a:cubicBezTo>
                  <a:cubicBezTo>
                    <a:pt x="152" y="414"/>
                    <a:pt x="163" y="416"/>
                    <a:pt x="185" y="417"/>
                  </a:cubicBezTo>
                  <a:cubicBezTo>
                    <a:pt x="208" y="418"/>
                    <a:pt x="219" y="417"/>
                    <a:pt x="228" y="408"/>
                  </a:cubicBezTo>
                  <a:cubicBezTo>
                    <a:pt x="238" y="400"/>
                    <a:pt x="240" y="373"/>
                    <a:pt x="241" y="354"/>
                  </a:cubicBezTo>
                  <a:cubicBezTo>
                    <a:pt x="243" y="335"/>
                    <a:pt x="239" y="315"/>
                    <a:pt x="239" y="307"/>
                  </a:cubicBezTo>
                  <a:cubicBezTo>
                    <a:pt x="239" y="299"/>
                    <a:pt x="239" y="297"/>
                    <a:pt x="244" y="288"/>
                  </a:cubicBezTo>
                  <a:cubicBezTo>
                    <a:pt x="249" y="280"/>
                    <a:pt x="257" y="284"/>
                    <a:pt x="273" y="283"/>
                  </a:cubicBezTo>
                  <a:cubicBezTo>
                    <a:pt x="288" y="281"/>
                    <a:pt x="286" y="270"/>
                    <a:pt x="287" y="261"/>
                  </a:cubicBezTo>
                  <a:cubicBezTo>
                    <a:pt x="288" y="251"/>
                    <a:pt x="281" y="247"/>
                    <a:pt x="271" y="239"/>
                  </a:cubicBezTo>
                  <a:cubicBezTo>
                    <a:pt x="260" y="231"/>
                    <a:pt x="250" y="236"/>
                    <a:pt x="240" y="236"/>
                  </a:cubicBezTo>
                  <a:cubicBezTo>
                    <a:pt x="230" y="236"/>
                    <a:pt x="233" y="234"/>
                    <a:pt x="233" y="226"/>
                  </a:cubicBezTo>
                  <a:cubicBezTo>
                    <a:pt x="233" y="219"/>
                    <a:pt x="238" y="215"/>
                    <a:pt x="239" y="207"/>
                  </a:cubicBezTo>
                  <a:cubicBezTo>
                    <a:pt x="241" y="200"/>
                    <a:pt x="251" y="192"/>
                    <a:pt x="261" y="181"/>
                  </a:cubicBezTo>
                  <a:cubicBezTo>
                    <a:pt x="270" y="170"/>
                    <a:pt x="276" y="175"/>
                    <a:pt x="289" y="176"/>
                  </a:cubicBezTo>
                  <a:cubicBezTo>
                    <a:pt x="302" y="176"/>
                    <a:pt x="307" y="176"/>
                    <a:pt x="316" y="167"/>
                  </a:cubicBezTo>
                  <a:cubicBezTo>
                    <a:pt x="325" y="157"/>
                    <a:pt x="318" y="138"/>
                    <a:pt x="316" y="132"/>
                  </a:cubicBezTo>
                  <a:cubicBezTo>
                    <a:pt x="315" y="125"/>
                    <a:pt x="309" y="129"/>
                    <a:pt x="297" y="119"/>
                  </a:cubicBezTo>
                  <a:cubicBezTo>
                    <a:pt x="285" y="108"/>
                    <a:pt x="274" y="111"/>
                    <a:pt x="261" y="111"/>
                  </a:cubicBezTo>
                  <a:cubicBezTo>
                    <a:pt x="248" y="111"/>
                    <a:pt x="244" y="100"/>
                    <a:pt x="251" y="93"/>
                  </a:cubicBezTo>
                  <a:cubicBezTo>
                    <a:pt x="259" y="87"/>
                    <a:pt x="265" y="77"/>
                    <a:pt x="272" y="66"/>
                  </a:cubicBezTo>
                  <a:cubicBezTo>
                    <a:pt x="278" y="55"/>
                    <a:pt x="276" y="45"/>
                    <a:pt x="276" y="34"/>
                  </a:cubicBezTo>
                  <a:cubicBezTo>
                    <a:pt x="275" y="24"/>
                    <a:pt x="264" y="20"/>
                    <a:pt x="252" y="10"/>
                  </a:cubicBezTo>
                  <a:cubicBezTo>
                    <a:pt x="240" y="0"/>
                    <a:pt x="225" y="8"/>
                    <a:pt x="217" y="11"/>
                  </a:cubicBezTo>
                  <a:cubicBezTo>
                    <a:pt x="208" y="14"/>
                    <a:pt x="196" y="20"/>
                    <a:pt x="187" y="25"/>
                  </a:cubicBezTo>
                  <a:cubicBezTo>
                    <a:pt x="178" y="30"/>
                    <a:pt x="172" y="30"/>
                    <a:pt x="164" y="29"/>
                  </a:cubicBezTo>
                  <a:cubicBezTo>
                    <a:pt x="157" y="29"/>
                    <a:pt x="150" y="29"/>
                    <a:pt x="147" y="29"/>
                  </a:cubicBezTo>
                  <a:cubicBezTo>
                    <a:pt x="144" y="29"/>
                    <a:pt x="141" y="35"/>
                    <a:pt x="136" y="43"/>
                  </a:cubicBezTo>
                  <a:cubicBezTo>
                    <a:pt x="131" y="51"/>
                    <a:pt x="126" y="47"/>
                    <a:pt x="124" y="43"/>
                  </a:cubicBezTo>
                  <a:cubicBezTo>
                    <a:pt x="121" y="38"/>
                    <a:pt x="116" y="28"/>
                    <a:pt x="113" y="21"/>
                  </a:cubicBezTo>
                  <a:cubicBezTo>
                    <a:pt x="110" y="15"/>
                    <a:pt x="97" y="18"/>
                    <a:pt x="91" y="21"/>
                  </a:cubicBezTo>
                  <a:cubicBezTo>
                    <a:pt x="84" y="25"/>
                    <a:pt x="80" y="41"/>
                    <a:pt x="78" y="52"/>
                  </a:cubicBezTo>
                  <a:cubicBezTo>
                    <a:pt x="75" y="63"/>
                    <a:pt x="78" y="111"/>
                    <a:pt x="79" y="1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2" name="îşḷïḍe">
              <a:extLst>
                <a:ext uri="{FF2B5EF4-FFF2-40B4-BE49-F238E27FC236}">
                  <a16:creationId xmlns:a16="http://schemas.microsoft.com/office/drawing/2014/main" id="{4998294E-6BCB-4BD4-8114-2C218D35FCC7}"/>
                </a:ext>
              </a:extLst>
            </p:cNvPr>
            <p:cNvSpPr/>
            <p:nvPr/>
          </p:nvSpPr>
          <p:spPr bwMode="auto">
            <a:xfrm>
              <a:off x="9461753" y="4939303"/>
              <a:ext cx="388938" cy="534988"/>
            </a:xfrm>
            <a:custGeom>
              <a:avLst/>
              <a:gdLst>
                <a:gd name="T0" fmla="*/ 4 w 211"/>
                <a:gd name="T1" fmla="*/ 137 h 290"/>
                <a:gd name="T2" fmla="*/ 41 w 211"/>
                <a:gd name="T3" fmla="*/ 117 h 290"/>
                <a:gd name="T4" fmla="*/ 75 w 211"/>
                <a:gd name="T5" fmla="*/ 83 h 290"/>
                <a:gd name="T6" fmla="*/ 82 w 211"/>
                <a:gd name="T7" fmla="*/ 29 h 290"/>
                <a:gd name="T8" fmla="*/ 94 w 211"/>
                <a:gd name="T9" fmla="*/ 6 h 290"/>
                <a:gd name="T10" fmla="*/ 126 w 211"/>
                <a:gd name="T11" fmla="*/ 27 h 290"/>
                <a:gd name="T12" fmla="*/ 145 w 211"/>
                <a:gd name="T13" fmla="*/ 65 h 290"/>
                <a:gd name="T14" fmla="*/ 170 w 211"/>
                <a:gd name="T15" fmla="*/ 93 h 290"/>
                <a:gd name="T16" fmla="*/ 164 w 211"/>
                <a:gd name="T17" fmla="*/ 119 h 290"/>
                <a:gd name="T18" fmla="*/ 127 w 211"/>
                <a:gd name="T19" fmla="*/ 151 h 290"/>
                <a:gd name="T20" fmla="*/ 123 w 211"/>
                <a:gd name="T21" fmla="*/ 165 h 290"/>
                <a:gd name="T22" fmla="*/ 181 w 211"/>
                <a:gd name="T23" fmla="*/ 187 h 290"/>
                <a:gd name="T24" fmla="*/ 210 w 211"/>
                <a:gd name="T25" fmla="*/ 231 h 290"/>
                <a:gd name="T26" fmla="*/ 202 w 211"/>
                <a:gd name="T27" fmla="*/ 281 h 290"/>
                <a:gd name="T28" fmla="*/ 185 w 211"/>
                <a:gd name="T29" fmla="*/ 289 h 290"/>
                <a:gd name="T30" fmla="*/ 162 w 211"/>
                <a:gd name="T31" fmla="*/ 267 h 290"/>
                <a:gd name="T32" fmla="*/ 158 w 211"/>
                <a:gd name="T33" fmla="*/ 217 h 290"/>
                <a:gd name="T34" fmla="*/ 134 w 211"/>
                <a:gd name="T35" fmla="*/ 188 h 290"/>
                <a:gd name="T36" fmla="*/ 117 w 211"/>
                <a:gd name="T37" fmla="*/ 183 h 290"/>
                <a:gd name="T38" fmla="*/ 105 w 211"/>
                <a:gd name="T39" fmla="*/ 191 h 290"/>
                <a:gd name="T40" fmla="*/ 95 w 211"/>
                <a:gd name="T41" fmla="*/ 225 h 290"/>
                <a:gd name="T42" fmla="*/ 92 w 211"/>
                <a:gd name="T43" fmla="*/ 251 h 290"/>
                <a:gd name="T44" fmla="*/ 58 w 211"/>
                <a:gd name="T45" fmla="*/ 261 h 290"/>
                <a:gd name="T46" fmla="*/ 37 w 211"/>
                <a:gd name="T47" fmla="*/ 235 h 290"/>
                <a:gd name="T48" fmla="*/ 39 w 211"/>
                <a:gd name="T49" fmla="*/ 205 h 290"/>
                <a:gd name="T50" fmla="*/ 45 w 211"/>
                <a:gd name="T51" fmla="*/ 177 h 290"/>
                <a:gd name="T52" fmla="*/ 18 w 211"/>
                <a:gd name="T53" fmla="*/ 155 h 290"/>
                <a:gd name="T54" fmla="*/ 0 w 211"/>
                <a:gd name="T55" fmla="*/ 147 h 290"/>
                <a:gd name="T56" fmla="*/ 4 w 211"/>
                <a:gd name="T57" fmla="*/ 137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11" h="290">
                  <a:moveTo>
                    <a:pt x="4" y="137"/>
                  </a:moveTo>
                  <a:cubicBezTo>
                    <a:pt x="4" y="137"/>
                    <a:pt x="32" y="120"/>
                    <a:pt x="41" y="117"/>
                  </a:cubicBezTo>
                  <a:cubicBezTo>
                    <a:pt x="50" y="115"/>
                    <a:pt x="69" y="103"/>
                    <a:pt x="75" y="83"/>
                  </a:cubicBezTo>
                  <a:cubicBezTo>
                    <a:pt x="81" y="63"/>
                    <a:pt x="82" y="39"/>
                    <a:pt x="82" y="29"/>
                  </a:cubicBezTo>
                  <a:cubicBezTo>
                    <a:pt x="82" y="19"/>
                    <a:pt x="76" y="0"/>
                    <a:pt x="94" y="6"/>
                  </a:cubicBezTo>
                  <a:cubicBezTo>
                    <a:pt x="112" y="12"/>
                    <a:pt x="124" y="15"/>
                    <a:pt x="126" y="27"/>
                  </a:cubicBezTo>
                  <a:cubicBezTo>
                    <a:pt x="129" y="39"/>
                    <a:pt x="131" y="55"/>
                    <a:pt x="145" y="65"/>
                  </a:cubicBezTo>
                  <a:cubicBezTo>
                    <a:pt x="159" y="75"/>
                    <a:pt x="168" y="83"/>
                    <a:pt x="170" y="93"/>
                  </a:cubicBezTo>
                  <a:cubicBezTo>
                    <a:pt x="172" y="103"/>
                    <a:pt x="172" y="114"/>
                    <a:pt x="164" y="119"/>
                  </a:cubicBezTo>
                  <a:cubicBezTo>
                    <a:pt x="157" y="123"/>
                    <a:pt x="132" y="147"/>
                    <a:pt x="127" y="151"/>
                  </a:cubicBezTo>
                  <a:cubicBezTo>
                    <a:pt x="121" y="154"/>
                    <a:pt x="119" y="165"/>
                    <a:pt x="123" y="165"/>
                  </a:cubicBezTo>
                  <a:cubicBezTo>
                    <a:pt x="127" y="165"/>
                    <a:pt x="163" y="172"/>
                    <a:pt x="181" y="187"/>
                  </a:cubicBezTo>
                  <a:cubicBezTo>
                    <a:pt x="198" y="202"/>
                    <a:pt x="209" y="216"/>
                    <a:pt x="210" y="231"/>
                  </a:cubicBezTo>
                  <a:cubicBezTo>
                    <a:pt x="211" y="247"/>
                    <a:pt x="210" y="273"/>
                    <a:pt x="202" y="281"/>
                  </a:cubicBezTo>
                  <a:cubicBezTo>
                    <a:pt x="194" y="288"/>
                    <a:pt x="192" y="290"/>
                    <a:pt x="185" y="289"/>
                  </a:cubicBezTo>
                  <a:cubicBezTo>
                    <a:pt x="178" y="288"/>
                    <a:pt x="164" y="279"/>
                    <a:pt x="162" y="267"/>
                  </a:cubicBezTo>
                  <a:cubicBezTo>
                    <a:pt x="160" y="255"/>
                    <a:pt x="164" y="239"/>
                    <a:pt x="158" y="217"/>
                  </a:cubicBezTo>
                  <a:cubicBezTo>
                    <a:pt x="153" y="196"/>
                    <a:pt x="139" y="191"/>
                    <a:pt x="134" y="188"/>
                  </a:cubicBezTo>
                  <a:cubicBezTo>
                    <a:pt x="129" y="186"/>
                    <a:pt x="117" y="183"/>
                    <a:pt x="117" y="183"/>
                  </a:cubicBezTo>
                  <a:cubicBezTo>
                    <a:pt x="117" y="183"/>
                    <a:pt x="108" y="182"/>
                    <a:pt x="105" y="191"/>
                  </a:cubicBezTo>
                  <a:cubicBezTo>
                    <a:pt x="102" y="199"/>
                    <a:pt x="96" y="215"/>
                    <a:pt x="95" y="225"/>
                  </a:cubicBezTo>
                  <a:cubicBezTo>
                    <a:pt x="94" y="235"/>
                    <a:pt x="96" y="247"/>
                    <a:pt x="92" y="251"/>
                  </a:cubicBezTo>
                  <a:cubicBezTo>
                    <a:pt x="87" y="256"/>
                    <a:pt x="77" y="267"/>
                    <a:pt x="58" y="261"/>
                  </a:cubicBezTo>
                  <a:cubicBezTo>
                    <a:pt x="39" y="255"/>
                    <a:pt x="41" y="238"/>
                    <a:pt x="37" y="235"/>
                  </a:cubicBezTo>
                  <a:cubicBezTo>
                    <a:pt x="33" y="231"/>
                    <a:pt x="39" y="211"/>
                    <a:pt x="39" y="205"/>
                  </a:cubicBezTo>
                  <a:cubicBezTo>
                    <a:pt x="39" y="200"/>
                    <a:pt x="47" y="182"/>
                    <a:pt x="45" y="177"/>
                  </a:cubicBezTo>
                  <a:cubicBezTo>
                    <a:pt x="44" y="173"/>
                    <a:pt x="25" y="153"/>
                    <a:pt x="18" y="155"/>
                  </a:cubicBezTo>
                  <a:cubicBezTo>
                    <a:pt x="11" y="157"/>
                    <a:pt x="1" y="155"/>
                    <a:pt x="0" y="147"/>
                  </a:cubicBezTo>
                  <a:cubicBezTo>
                    <a:pt x="0" y="140"/>
                    <a:pt x="4" y="137"/>
                    <a:pt x="4" y="1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3" name="îṧļíďe">
              <a:extLst>
                <a:ext uri="{FF2B5EF4-FFF2-40B4-BE49-F238E27FC236}">
                  <a16:creationId xmlns:a16="http://schemas.microsoft.com/office/drawing/2014/main" id="{837EB1CF-14B5-4C97-8831-51D740136A1C}"/>
                </a:ext>
              </a:extLst>
            </p:cNvPr>
            <p:cNvSpPr/>
            <p:nvPr/>
          </p:nvSpPr>
          <p:spPr bwMode="auto">
            <a:xfrm>
              <a:off x="8326691" y="4823415"/>
              <a:ext cx="746125" cy="695325"/>
            </a:xfrm>
            <a:custGeom>
              <a:avLst/>
              <a:gdLst>
                <a:gd name="T0" fmla="*/ 159 w 405"/>
                <a:gd name="T1" fmla="*/ 229 h 377"/>
                <a:gd name="T2" fmla="*/ 218 w 405"/>
                <a:gd name="T3" fmla="*/ 183 h 377"/>
                <a:gd name="T4" fmla="*/ 234 w 405"/>
                <a:gd name="T5" fmla="*/ 247 h 377"/>
                <a:gd name="T6" fmla="*/ 260 w 405"/>
                <a:gd name="T7" fmla="*/ 269 h 377"/>
                <a:gd name="T8" fmla="*/ 209 w 405"/>
                <a:gd name="T9" fmla="*/ 247 h 377"/>
                <a:gd name="T10" fmla="*/ 108 w 405"/>
                <a:gd name="T11" fmla="*/ 215 h 377"/>
                <a:gd name="T12" fmla="*/ 73 w 405"/>
                <a:gd name="T13" fmla="*/ 283 h 377"/>
                <a:gd name="T14" fmla="*/ 43 w 405"/>
                <a:gd name="T15" fmla="*/ 350 h 377"/>
                <a:gd name="T16" fmla="*/ 91 w 405"/>
                <a:gd name="T17" fmla="*/ 347 h 377"/>
                <a:gd name="T18" fmla="*/ 118 w 405"/>
                <a:gd name="T19" fmla="*/ 372 h 377"/>
                <a:gd name="T20" fmla="*/ 136 w 405"/>
                <a:gd name="T21" fmla="*/ 328 h 377"/>
                <a:gd name="T22" fmla="*/ 147 w 405"/>
                <a:gd name="T23" fmla="*/ 265 h 377"/>
                <a:gd name="T24" fmla="*/ 242 w 405"/>
                <a:gd name="T25" fmla="*/ 306 h 377"/>
                <a:gd name="T26" fmla="*/ 186 w 405"/>
                <a:gd name="T27" fmla="*/ 337 h 377"/>
                <a:gd name="T28" fmla="*/ 172 w 405"/>
                <a:gd name="T29" fmla="*/ 367 h 377"/>
                <a:gd name="T30" fmla="*/ 272 w 405"/>
                <a:gd name="T31" fmla="*/ 328 h 377"/>
                <a:gd name="T32" fmla="*/ 352 w 405"/>
                <a:gd name="T33" fmla="*/ 373 h 377"/>
                <a:gd name="T34" fmla="*/ 389 w 405"/>
                <a:gd name="T35" fmla="*/ 333 h 377"/>
                <a:gd name="T36" fmla="*/ 292 w 405"/>
                <a:gd name="T37" fmla="*/ 299 h 377"/>
                <a:gd name="T38" fmla="*/ 291 w 405"/>
                <a:gd name="T39" fmla="*/ 217 h 377"/>
                <a:gd name="T40" fmla="*/ 261 w 405"/>
                <a:gd name="T41" fmla="*/ 173 h 377"/>
                <a:gd name="T42" fmla="*/ 297 w 405"/>
                <a:gd name="T43" fmla="*/ 107 h 377"/>
                <a:gd name="T44" fmla="*/ 283 w 405"/>
                <a:gd name="T45" fmla="*/ 43 h 377"/>
                <a:gd name="T46" fmla="*/ 241 w 405"/>
                <a:gd name="T47" fmla="*/ 1 h 377"/>
                <a:gd name="T48" fmla="*/ 241 w 405"/>
                <a:gd name="T49" fmla="*/ 35 h 377"/>
                <a:gd name="T50" fmla="*/ 245 w 405"/>
                <a:gd name="T51" fmla="*/ 97 h 377"/>
                <a:gd name="T52" fmla="*/ 194 w 405"/>
                <a:gd name="T53" fmla="*/ 129 h 377"/>
                <a:gd name="T54" fmla="*/ 161 w 405"/>
                <a:gd name="T55" fmla="*/ 121 h 377"/>
                <a:gd name="T56" fmla="*/ 150 w 405"/>
                <a:gd name="T57" fmla="*/ 33 h 377"/>
                <a:gd name="T58" fmla="*/ 122 w 405"/>
                <a:gd name="T59" fmla="*/ 56 h 377"/>
                <a:gd name="T60" fmla="*/ 121 w 405"/>
                <a:gd name="T61" fmla="*/ 133 h 377"/>
                <a:gd name="T62" fmla="*/ 30 w 405"/>
                <a:gd name="T63" fmla="*/ 180 h 377"/>
                <a:gd name="T64" fmla="*/ 22 w 405"/>
                <a:gd name="T65" fmla="*/ 219 h 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05" h="377">
                  <a:moveTo>
                    <a:pt x="174" y="243"/>
                  </a:moveTo>
                  <a:cubicBezTo>
                    <a:pt x="172" y="243"/>
                    <a:pt x="154" y="236"/>
                    <a:pt x="159" y="229"/>
                  </a:cubicBezTo>
                  <a:cubicBezTo>
                    <a:pt x="163" y="221"/>
                    <a:pt x="190" y="187"/>
                    <a:pt x="199" y="183"/>
                  </a:cubicBezTo>
                  <a:cubicBezTo>
                    <a:pt x="208" y="178"/>
                    <a:pt x="215" y="172"/>
                    <a:pt x="218" y="183"/>
                  </a:cubicBezTo>
                  <a:cubicBezTo>
                    <a:pt x="221" y="193"/>
                    <a:pt x="215" y="230"/>
                    <a:pt x="220" y="236"/>
                  </a:cubicBezTo>
                  <a:cubicBezTo>
                    <a:pt x="225" y="241"/>
                    <a:pt x="227" y="248"/>
                    <a:pt x="234" y="247"/>
                  </a:cubicBezTo>
                  <a:cubicBezTo>
                    <a:pt x="241" y="246"/>
                    <a:pt x="256" y="238"/>
                    <a:pt x="260" y="245"/>
                  </a:cubicBezTo>
                  <a:cubicBezTo>
                    <a:pt x="263" y="252"/>
                    <a:pt x="268" y="259"/>
                    <a:pt x="260" y="269"/>
                  </a:cubicBezTo>
                  <a:cubicBezTo>
                    <a:pt x="253" y="278"/>
                    <a:pt x="247" y="281"/>
                    <a:pt x="239" y="274"/>
                  </a:cubicBezTo>
                  <a:cubicBezTo>
                    <a:pt x="230" y="267"/>
                    <a:pt x="221" y="250"/>
                    <a:pt x="209" y="247"/>
                  </a:cubicBezTo>
                  <a:cubicBezTo>
                    <a:pt x="198" y="245"/>
                    <a:pt x="176" y="243"/>
                    <a:pt x="174" y="243"/>
                  </a:cubicBezTo>
                  <a:close/>
                  <a:moveTo>
                    <a:pt x="108" y="215"/>
                  </a:moveTo>
                  <a:cubicBezTo>
                    <a:pt x="109" y="216"/>
                    <a:pt x="102" y="238"/>
                    <a:pt x="93" y="254"/>
                  </a:cubicBezTo>
                  <a:cubicBezTo>
                    <a:pt x="84" y="271"/>
                    <a:pt x="81" y="271"/>
                    <a:pt x="73" y="283"/>
                  </a:cubicBezTo>
                  <a:cubicBezTo>
                    <a:pt x="65" y="295"/>
                    <a:pt x="45" y="309"/>
                    <a:pt x="44" y="316"/>
                  </a:cubicBezTo>
                  <a:cubicBezTo>
                    <a:pt x="43" y="323"/>
                    <a:pt x="41" y="343"/>
                    <a:pt x="43" y="350"/>
                  </a:cubicBezTo>
                  <a:cubicBezTo>
                    <a:pt x="44" y="357"/>
                    <a:pt x="61" y="358"/>
                    <a:pt x="69" y="357"/>
                  </a:cubicBezTo>
                  <a:cubicBezTo>
                    <a:pt x="77" y="355"/>
                    <a:pt x="84" y="347"/>
                    <a:pt x="91" y="347"/>
                  </a:cubicBezTo>
                  <a:cubicBezTo>
                    <a:pt x="98" y="347"/>
                    <a:pt x="96" y="355"/>
                    <a:pt x="97" y="361"/>
                  </a:cubicBezTo>
                  <a:cubicBezTo>
                    <a:pt x="97" y="366"/>
                    <a:pt x="101" y="368"/>
                    <a:pt x="118" y="372"/>
                  </a:cubicBezTo>
                  <a:cubicBezTo>
                    <a:pt x="136" y="377"/>
                    <a:pt x="140" y="364"/>
                    <a:pt x="144" y="352"/>
                  </a:cubicBezTo>
                  <a:cubicBezTo>
                    <a:pt x="148" y="339"/>
                    <a:pt x="140" y="339"/>
                    <a:pt x="136" y="328"/>
                  </a:cubicBezTo>
                  <a:cubicBezTo>
                    <a:pt x="133" y="316"/>
                    <a:pt x="136" y="302"/>
                    <a:pt x="136" y="292"/>
                  </a:cubicBezTo>
                  <a:cubicBezTo>
                    <a:pt x="135" y="281"/>
                    <a:pt x="141" y="272"/>
                    <a:pt x="147" y="265"/>
                  </a:cubicBezTo>
                  <a:cubicBezTo>
                    <a:pt x="153" y="258"/>
                    <a:pt x="160" y="248"/>
                    <a:pt x="186" y="258"/>
                  </a:cubicBezTo>
                  <a:cubicBezTo>
                    <a:pt x="212" y="267"/>
                    <a:pt x="239" y="298"/>
                    <a:pt x="242" y="306"/>
                  </a:cubicBezTo>
                  <a:cubicBezTo>
                    <a:pt x="245" y="313"/>
                    <a:pt x="232" y="318"/>
                    <a:pt x="227" y="325"/>
                  </a:cubicBezTo>
                  <a:cubicBezTo>
                    <a:pt x="222" y="332"/>
                    <a:pt x="196" y="338"/>
                    <a:pt x="186" y="337"/>
                  </a:cubicBezTo>
                  <a:cubicBezTo>
                    <a:pt x="175" y="336"/>
                    <a:pt x="172" y="344"/>
                    <a:pt x="167" y="348"/>
                  </a:cubicBezTo>
                  <a:cubicBezTo>
                    <a:pt x="162" y="351"/>
                    <a:pt x="167" y="361"/>
                    <a:pt x="172" y="367"/>
                  </a:cubicBezTo>
                  <a:cubicBezTo>
                    <a:pt x="177" y="373"/>
                    <a:pt x="211" y="373"/>
                    <a:pt x="224" y="364"/>
                  </a:cubicBezTo>
                  <a:cubicBezTo>
                    <a:pt x="237" y="354"/>
                    <a:pt x="272" y="328"/>
                    <a:pt x="272" y="328"/>
                  </a:cubicBezTo>
                  <a:cubicBezTo>
                    <a:pt x="272" y="328"/>
                    <a:pt x="285" y="340"/>
                    <a:pt x="293" y="348"/>
                  </a:cubicBezTo>
                  <a:cubicBezTo>
                    <a:pt x="301" y="357"/>
                    <a:pt x="319" y="369"/>
                    <a:pt x="352" y="373"/>
                  </a:cubicBezTo>
                  <a:cubicBezTo>
                    <a:pt x="385" y="377"/>
                    <a:pt x="398" y="356"/>
                    <a:pt x="401" y="352"/>
                  </a:cubicBezTo>
                  <a:cubicBezTo>
                    <a:pt x="405" y="348"/>
                    <a:pt x="399" y="342"/>
                    <a:pt x="389" y="333"/>
                  </a:cubicBezTo>
                  <a:cubicBezTo>
                    <a:pt x="379" y="323"/>
                    <a:pt x="353" y="312"/>
                    <a:pt x="337" y="313"/>
                  </a:cubicBezTo>
                  <a:cubicBezTo>
                    <a:pt x="321" y="315"/>
                    <a:pt x="303" y="305"/>
                    <a:pt x="292" y="299"/>
                  </a:cubicBezTo>
                  <a:cubicBezTo>
                    <a:pt x="282" y="293"/>
                    <a:pt x="287" y="293"/>
                    <a:pt x="291" y="277"/>
                  </a:cubicBezTo>
                  <a:cubicBezTo>
                    <a:pt x="295" y="261"/>
                    <a:pt x="294" y="231"/>
                    <a:pt x="291" y="217"/>
                  </a:cubicBezTo>
                  <a:cubicBezTo>
                    <a:pt x="287" y="204"/>
                    <a:pt x="269" y="200"/>
                    <a:pt x="264" y="192"/>
                  </a:cubicBezTo>
                  <a:cubicBezTo>
                    <a:pt x="258" y="184"/>
                    <a:pt x="251" y="180"/>
                    <a:pt x="261" y="173"/>
                  </a:cubicBezTo>
                  <a:cubicBezTo>
                    <a:pt x="272" y="166"/>
                    <a:pt x="282" y="146"/>
                    <a:pt x="290" y="135"/>
                  </a:cubicBezTo>
                  <a:cubicBezTo>
                    <a:pt x="298" y="123"/>
                    <a:pt x="305" y="117"/>
                    <a:pt x="297" y="107"/>
                  </a:cubicBezTo>
                  <a:cubicBezTo>
                    <a:pt x="289" y="97"/>
                    <a:pt x="283" y="94"/>
                    <a:pt x="281" y="86"/>
                  </a:cubicBezTo>
                  <a:cubicBezTo>
                    <a:pt x="280" y="79"/>
                    <a:pt x="283" y="57"/>
                    <a:pt x="283" y="43"/>
                  </a:cubicBezTo>
                  <a:cubicBezTo>
                    <a:pt x="283" y="29"/>
                    <a:pt x="285" y="30"/>
                    <a:pt x="272" y="15"/>
                  </a:cubicBezTo>
                  <a:cubicBezTo>
                    <a:pt x="260" y="0"/>
                    <a:pt x="248" y="2"/>
                    <a:pt x="241" y="1"/>
                  </a:cubicBezTo>
                  <a:cubicBezTo>
                    <a:pt x="235" y="0"/>
                    <a:pt x="231" y="21"/>
                    <a:pt x="233" y="26"/>
                  </a:cubicBezTo>
                  <a:cubicBezTo>
                    <a:pt x="235" y="31"/>
                    <a:pt x="239" y="31"/>
                    <a:pt x="241" y="35"/>
                  </a:cubicBezTo>
                  <a:cubicBezTo>
                    <a:pt x="242" y="39"/>
                    <a:pt x="239" y="36"/>
                    <a:pt x="243" y="53"/>
                  </a:cubicBezTo>
                  <a:cubicBezTo>
                    <a:pt x="247" y="70"/>
                    <a:pt x="245" y="91"/>
                    <a:pt x="245" y="97"/>
                  </a:cubicBezTo>
                  <a:cubicBezTo>
                    <a:pt x="245" y="103"/>
                    <a:pt x="240" y="107"/>
                    <a:pt x="234" y="114"/>
                  </a:cubicBezTo>
                  <a:cubicBezTo>
                    <a:pt x="228" y="121"/>
                    <a:pt x="206" y="123"/>
                    <a:pt x="194" y="129"/>
                  </a:cubicBezTo>
                  <a:cubicBezTo>
                    <a:pt x="181" y="135"/>
                    <a:pt x="179" y="146"/>
                    <a:pt x="170" y="149"/>
                  </a:cubicBezTo>
                  <a:cubicBezTo>
                    <a:pt x="161" y="151"/>
                    <a:pt x="157" y="138"/>
                    <a:pt x="161" y="121"/>
                  </a:cubicBezTo>
                  <a:cubicBezTo>
                    <a:pt x="164" y="109"/>
                    <a:pt x="168" y="79"/>
                    <a:pt x="168" y="64"/>
                  </a:cubicBezTo>
                  <a:cubicBezTo>
                    <a:pt x="167" y="54"/>
                    <a:pt x="158" y="40"/>
                    <a:pt x="150" y="33"/>
                  </a:cubicBezTo>
                  <a:cubicBezTo>
                    <a:pt x="142" y="25"/>
                    <a:pt x="136" y="30"/>
                    <a:pt x="131" y="32"/>
                  </a:cubicBezTo>
                  <a:cubicBezTo>
                    <a:pt x="126" y="35"/>
                    <a:pt x="120" y="43"/>
                    <a:pt x="122" y="56"/>
                  </a:cubicBezTo>
                  <a:cubicBezTo>
                    <a:pt x="124" y="70"/>
                    <a:pt x="127" y="72"/>
                    <a:pt x="127" y="82"/>
                  </a:cubicBezTo>
                  <a:cubicBezTo>
                    <a:pt x="128" y="92"/>
                    <a:pt x="124" y="113"/>
                    <a:pt x="121" y="133"/>
                  </a:cubicBezTo>
                  <a:cubicBezTo>
                    <a:pt x="117" y="152"/>
                    <a:pt x="104" y="151"/>
                    <a:pt x="90" y="158"/>
                  </a:cubicBezTo>
                  <a:cubicBezTo>
                    <a:pt x="76" y="165"/>
                    <a:pt x="48" y="175"/>
                    <a:pt x="30" y="180"/>
                  </a:cubicBezTo>
                  <a:cubicBezTo>
                    <a:pt x="13" y="184"/>
                    <a:pt x="0" y="191"/>
                    <a:pt x="0" y="200"/>
                  </a:cubicBezTo>
                  <a:cubicBezTo>
                    <a:pt x="0" y="209"/>
                    <a:pt x="9" y="210"/>
                    <a:pt x="22" y="219"/>
                  </a:cubicBezTo>
                  <a:cubicBezTo>
                    <a:pt x="35" y="228"/>
                    <a:pt x="107" y="215"/>
                    <a:pt x="108" y="2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4" name="íŝļïḓè">
              <a:extLst>
                <a:ext uri="{FF2B5EF4-FFF2-40B4-BE49-F238E27FC236}">
                  <a16:creationId xmlns:a16="http://schemas.microsoft.com/office/drawing/2014/main" id="{F7698DE5-6E17-4A76-A86E-17DD6E256A87}"/>
                </a:ext>
              </a:extLst>
            </p:cNvPr>
            <p:cNvSpPr/>
            <p:nvPr/>
          </p:nvSpPr>
          <p:spPr bwMode="auto">
            <a:xfrm>
              <a:off x="6220078" y="4756740"/>
              <a:ext cx="627063" cy="793750"/>
            </a:xfrm>
            <a:custGeom>
              <a:avLst/>
              <a:gdLst>
                <a:gd name="T0" fmla="*/ 194 w 340"/>
                <a:gd name="T1" fmla="*/ 225 h 430"/>
                <a:gd name="T2" fmla="*/ 189 w 340"/>
                <a:gd name="T3" fmla="*/ 204 h 430"/>
                <a:gd name="T4" fmla="*/ 222 w 340"/>
                <a:gd name="T5" fmla="*/ 196 h 430"/>
                <a:gd name="T6" fmla="*/ 234 w 340"/>
                <a:gd name="T7" fmla="*/ 215 h 430"/>
                <a:gd name="T8" fmla="*/ 217 w 340"/>
                <a:gd name="T9" fmla="*/ 231 h 430"/>
                <a:gd name="T10" fmla="*/ 194 w 340"/>
                <a:gd name="T11" fmla="*/ 225 h 430"/>
                <a:gd name="T12" fmla="*/ 33 w 340"/>
                <a:gd name="T13" fmla="*/ 228 h 430"/>
                <a:gd name="T14" fmla="*/ 67 w 340"/>
                <a:gd name="T15" fmla="*/ 224 h 430"/>
                <a:gd name="T16" fmla="*/ 105 w 340"/>
                <a:gd name="T17" fmla="*/ 194 h 430"/>
                <a:gd name="T18" fmla="*/ 164 w 340"/>
                <a:gd name="T19" fmla="*/ 151 h 430"/>
                <a:gd name="T20" fmla="*/ 170 w 340"/>
                <a:gd name="T21" fmla="*/ 163 h 430"/>
                <a:gd name="T22" fmla="*/ 144 w 340"/>
                <a:gd name="T23" fmla="*/ 203 h 430"/>
                <a:gd name="T24" fmla="*/ 142 w 340"/>
                <a:gd name="T25" fmla="*/ 250 h 430"/>
                <a:gd name="T26" fmla="*/ 166 w 340"/>
                <a:gd name="T27" fmla="*/ 278 h 430"/>
                <a:gd name="T28" fmla="*/ 170 w 340"/>
                <a:gd name="T29" fmla="*/ 300 h 430"/>
                <a:gd name="T30" fmla="*/ 132 w 340"/>
                <a:gd name="T31" fmla="*/ 347 h 430"/>
                <a:gd name="T32" fmla="*/ 133 w 340"/>
                <a:gd name="T33" fmla="*/ 397 h 430"/>
                <a:gd name="T34" fmla="*/ 181 w 340"/>
                <a:gd name="T35" fmla="*/ 410 h 430"/>
                <a:gd name="T36" fmla="*/ 184 w 340"/>
                <a:gd name="T37" fmla="*/ 375 h 430"/>
                <a:gd name="T38" fmla="*/ 198 w 340"/>
                <a:gd name="T39" fmla="*/ 374 h 430"/>
                <a:gd name="T40" fmla="*/ 215 w 340"/>
                <a:gd name="T41" fmla="*/ 416 h 430"/>
                <a:gd name="T42" fmla="*/ 240 w 340"/>
                <a:gd name="T43" fmla="*/ 406 h 430"/>
                <a:gd name="T44" fmla="*/ 230 w 340"/>
                <a:gd name="T45" fmla="*/ 341 h 430"/>
                <a:gd name="T46" fmla="*/ 250 w 340"/>
                <a:gd name="T47" fmla="*/ 322 h 430"/>
                <a:gd name="T48" fmla="*/ 268 w 340"/>
                <a:gd name="T49" fmla="*/ 373 h 430"/>
                <a:gd name="T50" fmla="*/ 316 w 340"/>
                <a:gd name="T51" fmla="*/ 385 h 430"/>
                <a:gd name="T52" fmla="*/ 295 w 340"/>
                <a:gd name="T53" fmla="*/ 310 h 430"/>
                <a:gd name="T54" fmla="*/ 263 w 340"/>
                <a:gd name="T55" fmla="*/ 288 h 430"/>
                <a:gd name="T56" fmla="*/ 264 w 340"/>
                <a:gd name="T57" fmla="*/ 259 h 430"/>
                <a:gd name="T58" fmla="*/ 265 w 340"/>
                <a:gd name="T59" fmla="*/ 233 h 430"/>
                <a:gd name="T60" fmla="*/ 300 w 340"/>
                <a:gd name="T61" fmla="*/ 199 h 430"/>
                <a:gd name="T62" fmla="*/ 275 w 340"/>
                <a:gd name="T63" fmla="*/ 161 h 430"/>
                <a:gd name="T64" fmla="*/ 217 w 340"/>
                <a:gd name="T65" fmla="*/ 159 h 430"/>
                <a:gd name="T66" fmla="*/ 270 w 340"/>
                <a:gd name="T67" fmla="*/ 132 h 430"/>
                <a:gd name="T68" fmla="*/ 316 w 340"/>
                <a:gd name="T69" fmla="*/ 126 h 430"/>
                <a:gd name="T70" fmla="*/ 332 w 340"/>
                <a:gd name="T71" fmla="*/ 110 h 430"/>
                <a:gd name="T72" fmla="*/ 321 w 340"/>
                <a:gd name="T73" fmla="*/ 75 h 430"/>
                <a:gd name="T74" fmla="*/ 256 w 340"/>
                <a:gd name="T75" fmla="*/ 74 h 430"/>
                <a:gd name="T76" fmla="*/ 240 w 340"/>
                <a:gd name="T77" fmla="*/ 51 h 430"/>
                <a:gd name="T78" fmla="*/ 212 w 340"/>
                <a:gd name="T79" fmla="*/ 9 h 430"/>
                <a:gd name="T80" fmla="*/ 190 w 340"/>
                <a:gd name="T81" fmla="*/ 6 h 430"/>
                <a:gd name="T82" fmla="*/ 174 w 340"/>
                <a:gd name="T83" fmla="*/ 34 h 430"/>
                <a:gd name="T84" fmla="*/ 183 w 340"/>
                <a:gd name="T85" fmla="*/ 70 h 430"/>
                <a:gd name="T86" fmla="*/ 172 w 340"/>
                <a:gd name="T87" fmla="*/ 98 h 430"/>
                <a:gd name="T88" fmla="*/ 65 w 340"/>
                <a:gd name="T89" fmla="*/ 161 h 430"/>
                <a:gd name="T90" fmla="*/ 21 w 340"/>
                <a:gd name="T91" fmla="*/ 171 h 430"/>
                <a:gd name="T92" fmla="*/ 10 w 340"/>
                <a:gd name="T93" fmla="*/ 198 h 430"/>
                <a:gd name="T94" fmla="*/ 33 w 340"/>
                <a:gd name="T95" fmla="*/ 228 h 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40" h="430">
                  <a:moveTo>
                    <a:pt x="194" y="225"/>
                  </a:moveTo>
                  <a:cubicBezTo>
                    <a:pt x="194" y="225"/>
                    <a:pt x="178" y="212"/>
                    <a:pt x="189" y="204"/>
                  </a:cubicBezTo>
                  <a:cubicBezTo>
                    <a:pt x="201" y="196"/>
                    <a:pt x="211" y="188"/>
                    <a:pt x="222" y="196"/>
                  </a:cubicBezTo>
                  <a:cubicBezTo>
                    <a:pt x="234" y="203"/>
                    <a:pt x="238" y="207"/>
                    <a:pt x="234" y="215"/>
                  </a:cubicBezTo>
                  <a:cubicBezTo>
                    <a:pt x="230" y="222"/>
                    <a:pt x="228" y="229"/>
                    <a:pt x="217" y="231"/>
                  </a:cubicBezTo>
                  <a:cubicBezTo>
                    <a:pt x="204" y="230"/>
                    <a:pt x="194" y="225"/>
                    <a:pt x="194" y="225"/>
                  </a:cubicBezTo>
                  <a:close/>
                  <a:moveTo>
                    <a:pt x="33" y="228"/>
                  </a:moveTo>
                  <a:cubicBezTo>
                    <a:pt x="40" y="229"/>
                    <a:pt x="52" y="231"/>
                    <a:pt x="67" y="224"/>
                  </a:cubicBezTo>
                  <a:cubicBezTo>
                    <a:pt x="82" y="216"/>
                    <a:pt x="91" y="208"/>
                    <a:pt x="105" y="194"/>
                  </a:cubicBezTo>
                  <a:cubicBezTo>
                    <a:pt x="119" y="180"/>
                    <a:pt x="153" y="155"/>
                    <a:pt x="164" y="151"/>
                  </a:cubicBezTo>
                  <a:cubicBezTo>
                    <a:pt x="176" y="146"/>
                    <a:pt x="176" y="155"/>
                    <a:pt x="170" y="163"/>
                  </a:cubicBezTo>
                  <a:cubicBezTo>
                    <a:pt x="164" y="171"/>
                    <a:pt x="150" y="188"/>
                    <a:pt x="144" y="203"/>
                  </a:cubicBezTo>
                  <a:cubicBezTo>
                    <a:pt x="139" y="218"/>
                    <a:pt x="134" y="224"/>
                    <a:pt x="142" y="250"/>
                  </a:cubicBezTo>
                  <a:cubicBezTo>
                    <a:pt x="149" y="275"/>
                    <a:pt x="160" y="275"/>
                    <a:pt x="166" y="278"/>
                  </a:cubicBezTo>
                  <a:cubicBezTo>
                    <a:pt x="172" y="281"/>
                    <a:pt x="176" y="301"/>
                    <a:pt x="170" y="300"/>
                  </a:cubicBezTo>
                  <a:cubicBezTo>
                    <a:pt x="164" y="299"/>
                    <a:pt x="136" y="327"/>
                    <a:pt x="132" y="347"/>
                  </a:cubicBezTo>
                  <a:cubicBezTo>
                    <a:pt x="127" y="366"/>
                    <a:pt x="123" y="375"/>
                    <a:pt x="133" y="397"/>
                  </a:cubicBezTo>
                  <a:cubicBezTo>
                    <a:pt x="144" y="419"/>
                    <a:pt x="174" y="413"/>
                    <a:pt x="181" y="410"/>
                  </a:cubicBezTo>
                  <a:cubicBezTo>
                    <a:pt x="189" y="407"/>
                    <a:pt x="185" y="395"/>
                    <a:pt x="184" y="375"/>
                  </a:cubicBezTo>
                  <a:cubicBezTo>
                    <a:pt x="182" y="355"/>
                    <a:pt x="192" y="364"/>
                    <a:pt x="198" y="374"/>
                  </a:cubicBezTo>
                  <a:cubicBezTo>
                    <a:pt x="204" y="384"/>
                    <a:pt x="203" y="402"/>
                    <a:pt x="215" y="416"/>
                  </a:cubicBezTo>
                  <a:cubicBezTo>
                    <a:pt x="226" y="430"/>
                    <a:pt x="235" y="419"/>
                    <a:pt x="240" y="406"/>
                  </a:cubicBezTo>
                  <a:cubicBezTo>
                    <a:pt x="245" y="393"/>
                    <a:pt x="232" y="357"/>
                    <a:pt x="230" y="341"/>
                  </a:cubicBezTo>
                  <a:cubicBezTo>
                    <a:pt x="229" y="326"/>
                    <a:pt x="238" y="322"/>
                    <a:pt x="250" y="322"/>
                  </a:cubicBezTo>
                  <a:cubicBezTo>
                    <a:pt x="262" y="322"/>
                    <a:pt x="248" y="347"/>
                    <a:pt x="268" y="373"/>
                  </a:cubicBezTo>
                  <a:cubicBezTo>
                    <a:pt x="287" y="399"/>
                    <a:pt x="292" y="396"/>
                    <a:pt x="316" y="385"/>
                  </a:cubicBezTo>
                  <a:cubicBezTo>
                    <a:pt x="340" y="375"/>
                    <a:pt x="311" y="327"/>
                    <a:pt x="295" y="310"/>
                  </a:cubicBezTo>
                  <a:cubicBezTo>
                    <a:pt x="279" y="294"/>
                    <a:pt x="263" y="294"/>
                    <a:pt x="263" y="288"/>
                  </a:cubicBezTo>
                  <a:cubicBezTo>
                    <a:pt x="263" y="282"/>
                    <a:pt x="266" y="267"/>
                    <a:pt x="264" y="259"/>
                  </a:cubicBezTo>
                  <a:cubicBezTo>
                    <a:pt x="262" y="251"/>
                    <a:pt x="258" y="239"/>
                    <a:pt x="265" y="233"/>
                  </a:cubicBezTo>
                  <a:cubicBezTo>
                    <a:pt x="273" y="226"/>
                    <a:pt x="301" y="222"/>
                    <a:pt x="300" y="199"/>
                  </a:cubicBezTo>
                  <a:cubicBezTo>
                    <a:pt x="299" y="177"/>
                    <a:pt x="294" y="175"/>
                    <a:pt x="275" y="161"/>
                  </a:cubicBezTo>
                  <a:cubicBezTo>
                    <a:pt x="257" y="148"/>
                    <a:pt x="216" y="168"/>
                    <a:pt x="217" y="159"/>
                  </a:cubicBezTo>
                  <a:cubicBezTo>
                    <a:pt x="218" y="150"/>
                    <a:pt x="250" y="138"/>
                    <a:pt x="270" y="132"/>
                  </a:cubicBezTo>
                  <a:cubicBezTo>
                    <a:pt x="290" y="125"/>
                    <a:pt x="306" y="126"/>
                    <a:pt x="316" y="126"/>
                  </a:cubicBezTo>
                  <a:cubicBezTo>
                    <a:pt x="326" y="126"/>
                    <a:pt x="326" y="118"/>
                    <a:pt x="332" y="110"/>
                  </a:cubicBezTo>
                  <a:cubicBezTo>
                    <a:pt x="337" y="102"/>
                    <a:pt x="334" y="88"/>
                    <a:pt x="321" y="75"/>
                  </a:cubicBezTo>
                  <a:cubicBezTo>
                    <a:pt x="308" y="61"/>
                    <a:pt x="263" y="74"/>
                    <a:pt x="256" y="74"/>
                  </a:cubicBezTo>
                  <a:cubicBezTo>
                    <a:pt x="250" y="74"/>
                    <a:pt x="250" y="63"/>
                    <a:pt x="240" y="51"/>
                  </a:cubicBezTo>
                  <a:cubicBezTo>
                    <a:pt x="229" y="38"/>
                    <a:pt x="220" y="18"/>
                    <a:pt x="212" y="9"/>
                  </a:cubicBezTo>
                  <a:cubicBezTo>
                    <a:pt x="205" y="0"/>
                    <a:pt x="203" y="8"/>
                    <a:pt x="190" y="6"/>
                  </a:cubicBezTo>
                  <a:cubicBezTo>
                    <a:pt x="176" y="3"/>
                    <a:pt x="165" y="15"/>
                    <a:pt x="174" y="34"/>
                  </a:cubicBezTo>
                  <a:cubicBezTo>
                    <a:pt x="183" y="53"/>
                    <a:pt x="183" y="56"/>
                    <a:pt x="183" y="70"/>
                  </a:cubicBezTo>
                  <a:cubicBezTo>
                    <a:pt x="183" y="84"/>
                    <a:pt x="197" y="88"/>
                    <a:pt x="172" y="98"/>
                  </a:cubicBezTo>
                  <a:cubicBezTo>
                    <a:pt x="147" y="108"/>
                    <a:pt x="75" y="152"/>
                    <a:pt x="65" y="161"/>
                  </a:cubicBezTo>
                  <a:cubicBezTo>
                    <a:pt x="55" y="170"/>
                    <a:pt x="26" y="169"/>
                    <a:pt x="21" y="171"/>
                  </a:cubicBezTo>
                  <a:cubicBezTo>
                    <a:pt x="15" y="173"/>
                    <a:pt x="0" y="170"/>
                    <a:pt x="10" y="198"/>
                  </a:cubicBezTo>
                  <a:cubicBezTo>
                    <a:pt x="24" y="238"/>
                    <a:pt x="26" y="227"/>
                    <a:pt x="33" y="2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5" name="ïs1îḋè">
              <a:extLst>
                <a:ext uri="{FF2B5EF4-FFF2-40B4-BE49-F238E27FC236}">
                  <a16:creationId xmlns:a16="http://schemas.microsoft.com/office/drawing/2014/main" id="{3865C9F5-39A6-4866-8F32-A0EA8FA20226}"/>
                </a:ext>
              </a:extLst>
            </p:cNvPr>
            <p:cNvSpPr/>
            <p:nvPr/>
          </p:nvSpPr>
          <p:spPr bwMode="auto">
            <a:xfrm>
              <a:off x="7263066" y="4780553"/>
              <a:ext cx="674688" cy="863600"/>
            </a:xfrm>
            <a:custGeom>
              <a:avLst/>
              <a:gdLst>
                <a:gd name="T0" fmla="*/ 258 w 366"/>
                <a:gd name="T1" fmla="*/ 136 h 468"/>
                <a:gd name="T2" fmla="*/ 270 w 366"/>
                <a:gd name="T3" fmla="*/ 115 h 468"/>
                <a:gd name="T4" fmla="*/ 287 w 366"/>
                <a:gd name="T5" fmla="*/ 153 h 468"/>
                <a:gd name="T6" fmla="*/ 200 w 366"/>
                <a:gd name="T7" fmla="*/ 103 h 468"/>
                <a:gd name="T8" fmla="*/ 227 w 366"/>
                <a:gd name="T9" fmla="*/ 122 h 468"/>
                <a:gd name="T10" fmla="*/ 225 w 366"/>
                <a:gd name="T11" fmla="*/ 167 h 468"/>
                <a:gd name="T12" fmla="*/ 215 w 366"/>
                <a:gd name="T13" fmla="*/ 201 h 468"/>
                <a:gd name="T14" fmla="*/ 197 w 366"/>
                <a:gd name="T15" fmla="*/ 167 h 468"/>
                <a:gd name="T16" fmla="*/ 204 w 366"/>
                <a:gd name="T17" fmla="*/ 133 h 468"/>
                <a:gd name="T18" fmla="*/ 200 w 366"/>
                <a:gd name="T19" fmla="*/ 103 h 468"/>
                <a:gd name="T20" fmla="*/ 271 w 366"/>
                <a:gd name="T21" fmla="*/ 175 h 468"/>
                <a:gd name="T22" fmla="*/ 286 w 366"/>
                <a:gd name="T23" fmla="*/ 190 h 468"/>
                <a:gd name="T24" fmla="*/ 146 w 366"/>
                <a:gd name="T25" fmla="*/ 109 h 468"/>
                <a:gd name="T26" fmla="*/ 87 w 366"/>
                <a:gd name="T27" fmla="*/ 173 h 468"/>
                <a:gd name="T28" fmla="*/ 7 w 366"/>
                <a:gd name="T29" fmla="*/ 236 h 468"/>
                <a:gd name="T30" fmla="*/ 111 w 366"/>
                <a:gd name="T31" fmla="*/ 239 h 468"/>
                <a:gd name="T32" fmla="*/ 108 w 366"/>
                <a:gd name="T33" fmla="*/ 279 h 468"/>
                <a:gd name="T34" fmla="*/ 110 w 366"/>
                <a:gd name="T35" fmla="*/ 332 h 468"/>
                <a:gd name="T36" fmla="*/ 139 w 366"/>
                <a:gd name="T37" fmla="*/ 316 h 468"/>
                <a:gd name="T38" fmla="*/ 159 w 366"/>
                <a:gd name="T39" fmla="*/ 326 h 468"/>
                <a:gd name="T40" fmla="*/ 189 w 366"/>
                <a:gd name="T41" fmla="*/ 330 h 468"/>
                <a:gd name="T42" fmla="*/ 217 w 366"/>
                <a:gd name="T43" fmla="*/ 281 h 468"/>
                <a:gd name="T44" fmla="*/ 284 w 366"/>
                <a:gd name="T45" fmla="*/ 237 h 468"/>
                <a:gd name="T46" fmla="*/ 287 w 366"/>
                <a:gd name="T47" fmla="*/ 396 h 468"/>
                <a:gd name="T48" fmla="*/ 284 w 366"/>
                <a:gd name="T49" fmla="*/ 461 h 468"/>
                <a:gd name="T50" fmla="*/ 319 w 366"/>
                <a:gd name="T51" fmla="*/ 393 h 468"/>
                <a:gd name="T52" fmla="*/ 327 w 366"/>
                <a:gd name="T53" fmla="*/ 227 h 468"/>
                <a:gd name="T54" fmla="*/ 363 w 366"/>
                <a:gd name="T55" fmla="*/ 202 h 468"/>
                <a:gd name="T56" fmla="*/ 324 w 366"/>
                <a:gd name="T57" fmla="*/ 162 h 468"/>
                <a:gd name="T58" fmla="*/ 330 w 366"/>
                <a:gd name="T59" fmla="*/ 85 h 468"/>
                <a:gd name="T60" fmla="*/ 324 w 366"/>
                <a:gd name="T61" fmla="*/ 23 h 468"/>
                <a:gd name="T62" fmla="*/ 275 w 366"/>
                <a:gd name="T63" fmla="*/ 29 h 468"/>
                <a:gd name="T64" fmla="*/ 286 w 366"/>
                <a:gd name="T65" fmla="*/ 69 h 468"/>
                <a:gd name="T66" fmla="*/ 253 w 366"/>
                <a:gd name="T67" fmla="*/ 65 h 468"/>
                <a:gd name="T68" fmla="*/ 212 w 366"/>
                <a:gd name="T69" fmla="*/ 52 h 468"/>
                <a:gd name="T70" fmla="*/ 115 w 366"/>
                <a:gd name="T71" fmla="*/ 68 h 468"/>
                <a:gd name="T72" fmla="*/ 30 w 366"/>
                <a:gd name="T73" fmla="*/ 163 h 468"/>
                <a:gd name="T74" fmla="*/ 96 w 366"/>
                <a:gd name="T75" fmla="*/ 132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66" h="468">
                  <a:moveTo>
                    <a:pt x="270" y="152"/>
                  </a:moveTo>
                  <a:cubicBezTo>
                    <a:pt x="270" y="152"/>
                    <a:pt x="273" y="146"/>
                    <a:pt x="258" y="136"/>
                  </a:cubicBezTo>
                  <a:cubicBezTo>
                    <a:pt x="242" y="126"/>
                    <a:pt x="247" y="126"/>
                    <a:pt x="254" y="122"/>
                  </a:cubicBezTo>
                  <a:cubicBezTo>
                    <a:pt x="261" y="119"/>
                    <a:pt x="262" y="114"/>
                    <a:pt x="270" y="115"/>
                  </a:cubicBezTo>
                  <a:cubicBezTo>
                    <a:pt x="279" y="116"/>
                    <a:pt x="285" y="112"/>
                    <a:pt x="287" y="120"/>
                  </a:cubicBezTo>
                  <a:cubicBezTo>
                    <a:pt x="289" y="128"/>
                    <a:pt x="291" y="151"/>
                    <a:pt x="287" y="153"/>
                  </a:cubicBezTo>
                  <a:cubicBezTo>
                    <a:pt x="284" y="155"/>
                    <a:pt x="271" y="153"/>
                    <a:pt x="270" y="152"/>
                  </a:cubicBezTo>
                  <a:close/>
                  <a:moveTo>
                    <a:pt x="200" y="103"/>
                  </a:moveTo>
                  <a:cubicBezTo>
                    <a:pt x="200" y="99"/>
                    <a:pt x="207" y="96"/>
                    <a:pt x="216" y="102"/>
                  </a:cubicBezTo>
                  <a:cubicBezTo>
                    <a:pt x="225" y="108"/>
                    <a:pt x="228" y="113"/>
                    <a:pt x="227" y="122"/>
                  </a:cubicBezTo>
                  <a:cubicBezTo>
                    <a:pt x="225" y="131"/>
                    <a:pt x="222" y="135"/>
                    <a:pt x="223" y="145"/>
                  </a:cubicBezTo>
                  <a:cubicBezTo>
                    <a:pt x="223" y="156"/>
                    <a:pt x="217" y="162"/>
                    <a:pt x="225" y="167"/>
                  </a:cubicBezTo>
                  <a:cubicBezTo>
                    <a:pt x="232" y="173"/>
                    <a:pt x="235" y="171"/>
                    <a:pt x="233" y="185"/>
                  </a:cubicBezTo>
                  <a:cubicBezTo>
                    <a:pt x="231" y="202"/>
                    <a:pt x="214" y="210"/>
                    <a:pt x="215" y="201"/>
                  </a:cubicBezTo>
                  <a:cubicBezTo>
                    <a:pt x="215" y="192"/>
                    <a:pt x="220" y="185"/>
                    <a:pt x="213" y="176"/>
                  </a:cubicBezTo>
                  <a:cubicBezTo>
                    <a:pt x="205" y="167"/>
                    <a:pt x="204" y="178"/>
                    <a:pt x="197" y="167"/>
                  </a:cubicBezTo>
                  <a:cubicBezTo>
                    <a:pt x="191" y="155"/>
                    <a:pt x="195" y="154"/>
                    <a:pt x="199" y="152"/>
                  </a:cubicBezTo>
                  <a:cubicBezTo>
                    <a:pt x="204" y="149"/>
                    <a:pt x="209" y="147"/>
                    <a:pt x="204" y="133"/>
                  </a:cubicBezTo>
                  <a:cubicBezTo>
                    <a:pt x="199" y="119"/>
                    <a:pt x="198" y="127"/>
                    <a:pt x="197" y="119"/>
                  </a:cubicBezTo>
                  <a:cubicBezTo>
                    <a:pt x="196" y="112"/>
                    <a:pt x="200" y="107"/>
                    <a:pt x="200" y="103"/>
                  </a:cubicBezTo>
                  <a:close/>
                  <a:moveTo>
                    <a:pt x="246" y="206"/>
                  </a:moveTo>
                  <a:cubicBezTo>
                    <a:pt x="243" y="205"/>
                    <a:pt x="264" y="181"/>
                    <a:pt x="271" y="175"/>
                  </a:cubicBezTo>
                  <a:cubicBezTo>
                    <a:pt x="277" y="170"/>
                    <a:pt x="289" y="166"/>
                    <a:pt x="288" y="173"/>
                  </a:cubicBezTo>
                  <a:cubicBezTo>
                    <a:pt x="287" y="180"/>
                    <a:pt x="291" y="185"/>
                    <a:pt x="286" y="190"/>
                  </a:cubicBezTo>
                  <a:cubicBezTo>
                    <a:pt x="282" y="195"/>
                    <a:pt x="250" y="207"/>
                    <a:pt x="246" y="206"/>
                  </a:cubicBezTo>
                  <a:close/>
                  <a:moveTo>
                    <a:pt x="146" y="109"/>
                  </a:moveTo>
                  <a:cubicBezTo>
                    <a:pt x="146" y="114"/>
                    <a:pt x="141" y="124"/>
                    <a:pt x="134" y="134"/>
                  </a:cubicBezTo>
                  <a:cubicBezTo>
                    <a:pt x="127" y="144"/>
                    <a:pt x="103" y="162"/>
                    <a:pt x="87" y="173"/>
                  </a:cubicBezTo>
                  <a:cubicBezTo>
                    <a:pt x="70" y="183"/>
                    <a:pt x="23" y="206"/>
                    <a:pt x="16" y="212"/>
                  </a:cubicBezTo>
                  <a:cubicBezTo>
                    <a:pt x="10" y="218"/>
                    <a:pt x="0" y="213"/>
                    <a:pt x="7" y="236"/>
                  </a:cubicBezTo>
                  <a:cubicBezTo>
                    <a:pt x="13" y="258"/>
                    <a:pt x="24" y="253"/>
                    <a:pt x="55" y="252"/>
                  </a:cubicBezTo>
                  <a:cubicBezTo>
                    <a:pt x="85" y="250"/>
                    <a:pt x="106" y="237"/>
                    <a:pt x="111" y="239"/>
                  </a:cubicBezTo>
                  <a:cubicBezTo>
                    <a:pt x="116" y="242"/>
                    <a:pt x="119" y="251"/>
                    <a:pt x="119" y="259"/>
                  </a:cubicBezTo>
                  <a:cubicBezTo>
                    <a:pt x="120" y="266"/>
                    <a:pt x="116" y="270"/>
                    <a:pt x="108" y="279"/>
                  </a:cubicBezTo>
                  <a:cubicBezTo>
                    <a:pt x="100" y="288"/>
                    <a:pt x="100" y="303"/>
                    <a:pt x="100" y="311"/>
                  </a:cubicBezTo>
                  <a:cubicBezTo>
                    <a:pt x="101" y="318"/>
                    <a:pt x="104" y="325"/>
                    <a:pt x="110" y="332"/>
                  </a:cubicBezTo>
                  <a:cubicBezTo>
                    <a:pt x="117" y="338"/>
                    <a:pt x="119" y="333"/>
                    <a:pt x="127" y="333"/>
                  </a:cubicBezTo>
                  <a:cubicBezTo>
                    <a:pt x="134" y="332"/>
                    <a:pt x="138" y="323"/>
                    <a:pt x="139" y="316"/>
                  </a:cubicBezTo>
                  <a:cubicBezTo>
                    <a:pt x="140" y="308"/>
                    <a:pt x="148" y="313"/>
                    <a:pt x="155" y="314"/>
                  </a:cubicBezTo>
                  <a:cubicBezTo>
                    <a:pt x="161" y="316"/>
                    <a:pt x="158" y="318"/>
                    <a:pt x="159" y="326"/>
                  </a:cubicBezTo>
                  <a:cubicBezTo>
                    <a:pt x="159" y="334"/>
                    <a:pt x="159" y="336"/>
                    <a:pt x="168" y="339"/>
                  </a:cubicBezTo>
                  <a:cubicBezTo>
                    <a:pt x="177" y="343"/>
                    <a:pt x="178" y="342"/>
                    <a:pt x="189" y="330"/>
                  </a:cubicBezTo>
                  <a:cubicBezTo>
                    <a:pt x="199" y="319"/>
                    <a:pt x="187" y="291"/>
                    <a:pt x="193" y="292"/>
                  </a:cubicBezTo>
                  <a:cubicBezTo>
                    <a:pt x="198" y="293"/>
                    <a:pt x="209" y="289"/>
                    <a:pt x="217" y="281"/>
                  </a:cubicBezTo>
                  <a:cubicBezTo>
                    <a:pt x="225" y="273"/>
                    <a:pt x="232" y="272"/>
                    <a:pt x="243" y="263"/>
                  </a:cubicBezTo>
                  <a:cubicBezTo>
                    <a:pt x="253" y="254"/>
                    <a:pt x="278" y="233"/>
                    <a:pt x="284" y="237"/>
                  </a:cubicBezTo>
                  <a:cubicBezTo>
                    <a:pt x="290" y="240"/>
                    <a:pt x="285" y="282"/>
                    <a:pt x="286" y="321"/>
                  </a:cubicBezTo>
                  <a:cubicBezTo>
                    <a:pt x="288" y="361"/>
                    <a:pt x="286" y="379"/>
                    <a:pt x="287" y="396"/>
                  </a:cubicBezTo>
                  <a:cubicBezTo>
                    <a:pt x="289" y="413"/>
                    <a:pt x="278" y="425"/>
                    <a:pt x="278" y="434"/>
                  </a:cubicBezTo>
                  <a:cubicBezTo>
                    <a:pt x="277" y="443"/>
                    <a:pt x="278" y="454"/>
                    <a:pt x="284" y="461"/>
                  </a:cubicBezTo>
                  <a:cubicBezTo>
                    <a:pt x="291" y="468"/>
                    <a:pt x="296" y="458"/>
                    <a:pt x="305" y="449"/>
                  </a:cubicBezTo>
                  <a:cubicBezTo>
                    <a:pt x="314" y="440"/>
                    <a:pt x="315" y="424"/>
                    <a:pt x="319" y="393"/>
                  </a:cubicBezTo>
                  <a:cubicBezTo>
                    <a:pt x="323" y="362"/>
                    <a:pt x="318" y="269"/>
                    <a:pt x="320" y="252"/>
                  </a:cubicBezTo>
                  <a:cubicBezTo>
                    <a:pt x="321" y="236"/>
                    <a:pt x="323" y="232"/>
                    <a:pt x="327" y="227"/>
                  </a:cubicBezTo>
                  <a:cubicBezTo>
                    <a:pt x="332" y="222"/>
                    <a:pt x="332" y="212"/>
                    <a:pt x="340" y="211"/>
                  </a:cubicBezTo>
                  <a:cubicBezTo>
                    <a:pt x="349" y="210"/>
                    <a:pt x="360" y="212"/>
                    <a:pt x="363" y="202"/>
                  </a:cubicBezTo>
                  <a:cubicBezTo>
                    <a:pt x="366" y="192"/>
                    <a:pt x="364" y="182"/>
                    <a:pt x="358" y="177"/>
                  </a:cubicBezTo>
                  <a:cubicBezTo>
                    <a:pt x="352" y="172"/>
                    <a:pt x="326" y="167"/>
                    <a:pt x="324" y="162"/>
                  </a:cubicBezTo>
                  <a:cubicBezTo>
                    <a:pt x="322" y="158"/>
                    <a:pt x="323" y="119"/>
                    <a:pt x="322" y="108"/>
                  </a:cubicBezTo>
                  <a:cubicBezTo>
                    <a:pt x="322" y="96"/>
                    <a:pt x="324" y="98"/>
                    <a:pt x="330" y="85"/>
                  </a:cubicBezTo>
                  <a:cubicBezTo>
                    <a:pt x="336" y="73"/>
                    <a:pt x="333" y="65"/>
                    <a:pt x="334" y="48"/>
                  </a:cubicBezTo>
                  <a:cubicBezTo>
                    <a:pt x="334" y="32"/>
                    <a:pt x="334" y="33"/>
                    <a:pt x="324" y="23"/>
                  </a:cubicBezTo>
                  <a:cubicBezTo>
                    <a:pt x="315" y="14"/>
                    <a:pt x="306" y="6"/>
                    <a:pt x="292" y="3"/>
                  </a:cubicBezTo>
                  <a:cubicBezTo>
                    <a:pt x="278" y="0"/>
                    <a:pt x="274" y="12"/>
                    <a:pt x="275" y="29"/>
                  </a:cubicBezTo>
                  <a:cubicBezTo>
                    <a:pt x="275" y="47"/>
                    <a:pt x="278" y="37"/>
                    <a:pt x="282" y="43"/>
                  </a:cubicBezTo>
                  <a:cubicBezTo>
                    <a:pt x="286" y="49"/>
                    <a:pt x="285" y="62"/>
                    <a:pt x="286" y="69"/>
                  </a:cubicBezTo>
                  <a:cubicBezTo>
                    <a:pt x="287" y="76"/>
                    <a:pt x="283" y="77"/>
                    <a:pt x="274" y="77"/>
                  </a:cubicBezTo>
                  <a:cubicBezTo>
                    <a:pt x="265" y="78"/>
                    <a:pt x="268" y="69"/>
                    <a:pt x="253" y="65"/>
                  </a:cubicBezTo>
                  <a:cubicBezTo>
                    <a:pt x="238" y="60"/>
                    <a:pt x="225" y="74"/>
                    <a:pt x="218" y="72"/>
                  </a:cubicBezTo>
                  <a:cubicBezTo>
                    <a:pt x="212" y="71"/>
                    <a:pt x="215" y="68"/>
                    <a:pt x="212" y="52"/>
                  </a:cubicBezTo>
                  <a:cubicBezTo>
                    <a:pt x="209" y="36"/>
                    <a:pt x="191" y="26"/>
                    <a:pt x="177" y="26"/>
                  </a:cubicBezTo>
                  <a:cubicBezTo>
                    <a:pt x="164" y="26"/>
                    <a:pt x="135" y="52"/>
                    <a:pt x="115" y="68"/>
                  </a:cubicBezTo>
                  <a:cubicBezTo>
                    <a:pt x="96" y="84"/>
                    <a:pt x="55" y="129"/>
                    <a:pt x="47" y="139"/>
                  </a:cubicBezTo>
                  <a:cubicBezTo>
                    <a:pt x="39" y="149"/>
                    <a:pt x="30" y="156"/>
                    <a:pt x="30" y="163"/>
                  </a:cubicBezTo>
                  <a:cubicBezTo>
                    <a:pt x="30" y="170"/>
                    <a:pt x="28" y="170"/>
                    <a:pt x="39" y="172"/>
                  </a:cubicBezTo>
                  <a:cubicBezTo>
                    <a:pt x="49" y="174"/>
                    <a:pt x="64" y="154"/>
                    <a:pt x="96" y="132"/>
                  </a:cubicBezTo>
                  <a:cubicBezTo>
                    <a:pt x="128" y="110"/>
                    <a:pt x="147" y="103"/>
                    <a:pt x="146" y="10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6" name="îš1ïdè">
              <a:extLst>
                <a:ext uri="{FF2B5EF4-FFF2-40B4-BE49-F238E27FC236}">
                  <a16:creationId xmlns:a16="http://schemas.microsoft.com/office/drawing/2014/main" id="{34DB1CBE-502E-4743-B38D-757C04A5F4E3}"/>
                </a:ext>
              </a:extLst>
            </p:cNvPr>
            <p:cNvSpPr/>
            <p:nvPr/>
          </p:nvSpPr>
          <p:spPr bwMode="auto">
            <a:xfrm>
              <a:off x="5180266" y="4845640"/>
              <a:ext cx="635000" cy="660400"/>
            </a:xfrm>
            <a:custGeom>
              <a:avLst/>
              <a:gdLst>
                <a:gd name="T0" fmla="*/ 5 w 344"/>
                <a:gd name="T1" fmla="*/ 147 h 358"/>
                <a:gd name="T2" fmla="*/ 38 w 344"/>
                <a:gd name="T3" fmla="*/ 142 h 358"/>
                <a:gd name="T4" fmla="*/ 53 w 344"/>
                <a:gd name="T5" fmla="*/ 125 h 358"/>
                <a:gd name="T6" fmla="*/ 43 w 344"/>
                <a:gd name="T7" fmla="*/ 70 h 358"/>
                <a:gd name="T8" fmla="*/ 48 w 344"/>
                <a:gd name="T9" fmla="*/ 43 h 358"/>
                <a:gd name="T10" fmla="*/ 76 w 344"/>
                <a:gd name="T11" fmla="*/ 45 h 358"/>
                <a:gd name="T12" fmla="*/ 122 w 344"/>
                <a:gd name="T13" fmla="*/ 89 h 358"/>
                <a:gd name="T14" fmla="*/ 122 w 344"/>
                <a:gd name="T15" fmla="*/ 185 h 358"/>
                <a:gd name="T16" fmla="*/ 141 w 344"/>
                <a:gd name="T17" fmla="*/ 192 h 358"/>
                <a:gd name="T18" fmla="*/ 231 w 344"/>
                <a:gd name="T19" fmla="*/ 135 h 358"/>
                <a:gd name="T20" fmla="*/ 241 w 344"/>
                <a:gd name="T21" fmla="*/ 87 h 358"/>
                <a:gd name="T22" fmla="*/ 234 w 344"/>
                <a:gd name="T23" fmla="*/ 48 h 358"/>
                <a:gd name="T24" fmla="*/ 263 w 344"/>
                <a:gd name="T25" fmla="*/ 17 h 358"/>
                <a:gd name="T26" fmla="*/ 298 w 344"/>
                <a:gd name="T27" fmla="*/ 76 h 358"/>
                <a:gd name="T28" fmla="*/ 292 w 344"/>
                <a:gd name="T29" fmla="*/ 111 h 358"/>
                <a:gd name="T30" fmla="*/ 317 w 344"/>
                <a:gd name="T31" fmla="*/ 138 h 358"/>
                <a:gd name="T32" fmla="*/ 292 w 344"/>
                <a:gd name="T33" fmla="*/ 181 h 358"/>
                <a:gd name="T34" fmla="*/ 270 w 344"/>
                <a:gd name="T35" fmla="*/ 217 h 358"/>
                <a:gd name="T36" fmla="*/ 276 w 344"/>
                <a:gd name="T37" fmla="*/ 252 h 358"/>
                <a:gd name="T38" fmla="*/ 334 w 344"/>
                <a:gd name="T39" fmla="*/ 270 h 358"/>
                <a:gd name="T40" fmla="*/ 333 w 344"/>
                <a:gd name="T41" fmla="*/ 304 h 358"/>
                <a:gd name="T42" fmla="*/ 226 w 344"/>
                <a:gd name="T43" fmla="*/ 338 h 358"/>
                <a:gd name="T44" fmla="*/ 166 w 344"/>
                <a:gd name="T45" fmla="*/ 352 h 358"/>
                <a:gd name="T46" fmla="*/ 191 w 344"/>
                <a:gd name="T47" fmla="*/ 319 h 358"/>
                <a:gd name="T48" fmla="*/ 228 w 344"/>
                <a:gd name="T49" fmla="*/ 287 h 358"/>
                <a:gd name="T50" fmla="*/ 231 w 344"/>
                <a:gd name="T51" fmla="*/ 223 h 358"/>
                <a:gd name="T52" fmla="*/ 194 w 344"/>
                <a:gd name="T53" fmla="*/ 194 h 358"/>
                <a:gd name="T54" fmla="*/ 152 w 344"/>
                <a:gd name="T55" fmla="*/ 228 h 358"/>
                <a:gd name="T56" fmla="*/ 55 w 344"/>
                <a:gd name="T57" fmla="*/ 337 h 358"/>
                <a:gd name="T58" fmla="*/ 21 w 344"/>
                <a:gd name="T59" fmla="*/ 316 h 358"/>
                <a:gd name="T60" fmla="*/ 30 w 344"/>
                <a:gd name="T61" fmla="*/ 260 h 358"/>
                <a:gd name="T62" fmla="*/ 53 w 344"/>
                <a:gd name="T63" fmla="*/ 228 h 358"/>
                <a:gd name="T64" fmla="*/ 37 w 344"/>
                <a:gd name="T65" fmla="*/ 201 h 358"/>
                <a:gd name="T66" fmla="*/ 1 w 344"/>
                <a:gd name="T67" fmla="*/ 170 h 358"/>
                <a:gd name="T68" fmla="*/ 5 w 344"/>
                <a:gd name="T69" fmla="*/ 147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44" h="358">
                  <a:moveTo>
                    <a:pt x="5" y="147"/>
                  </a:moveTo>
                  <a:cubicBezTo>
                    <a:pt x="6" y="143"/>
                    <a:pt x="22" y="140"/>
                    <a:pt x="38" y="142"/>
                  </a:cubicBezTo>
                  <a:cubicBezTo>
                    <a:pt x="54" y="144"/>
                    <a:pt x="53" y="137"/>
                    <a:pt x="53" y="125"/>
                  </a:cubicBezTo>
                  <a:cubicBezTo>
                    <a:pt x="53" y="112"/>
                    <a:pt x="60" y="89"/>
                    <a:pt x="43" y="70"/>
                  </a:cubicBezTo>
                  <a:cubicBezTo>
                    <a:pt x="25" y="52"/>
                    <a:pt x="48" y="43"/>
                    <a:pt x="48" y="43"/>
                  </a:cubicBezTo>
                  <a:cubicBezTo>
                    <a:pt x="48" y="43"/>
                    <a:pt x="55" y="32"/>
                    <a:pt x="76" y="45"/>
                  </a:cubicBezTo>
                  <a:cubicBezTo>
                    <a:pt x="97" y="58"/>
                    <a:pt x="115" y="74"/>
                    <a:pt x="122" y="89"/>
                  </a:cubicBezTo>
                  <a:cubicBezTo>
                    <a:pt x="129" y="104"/>
                    <a:pt x="118" y="174"/>
                    <a:pt x="122" y="185"/>
                  </a:cubicBezTo>
                  <a:cubicBezTo>
                    <a:pt x="125" y="195"/>
                    <a:pt x="130" y="200"/>
                    <a:pt x="141" y="192"/>
                  </a:cubicBezTo>
                  <a:cubicBezTo>
                    <a:pt x="153" y="183"/>
                    <a:pt x="214" y="138"/>
                    <a:pt x="231" y="135"/>
                  </a:cubicBezTo>
                  <a:cubicBezTo>
                    <a:pt x="249" y="132"/>
                    <a:pt x="241" y="103"/>
                    <a:pt x="241" y="87"/>
                  </a:cubicBezTo>
                  <a:cubicBezTo>
                    <a:pt x="242" y="70"/>
                    <a:pt x="234" y="59"/>
                    <a:pt x="234" y="48"/>
                  </a:cubicBezTo>
                  <a:cubicBezTo>
                    <a:pt x="234" y="36"/>
                    <a:pt x="247" y="0"/>
                    <a:pt x="263" y="17"/>
                  </a:cubicBezTo>
                  <a:cubicBezTo>
                    <a:pt x="279" y="35"/>
                    <a:pt x="303" y="58"/>
                    <a:pt x="298" y="76"/>
                  </a:cubicBezTo>
                  <a:cubicBezTo>
                    <a:pt x="294" y="95"/>
                    <a:pt x="283" y="92"/>
                    <a:pt x="292" y="111"/>
                  </a:cubicBezTo>
                  <a:cubicBezTo>
                    <a:pt x="301" y="129"/>
                    <a:pt x="320" y="117"/>
                    <a:pt x="317" y="138"/>
                  </a:cubicBezTo>
                  <a:cubicBezTo>
                    <a:pt x="315" y="160"/>
                    <a:pt x="321" y="149"/>
                    <a:pt x="292" y="181"/>
                  </a:cubicBezTo>
                  <a:cubicBezTo>
                    <a:pt x="268" y="209"/>
                    <a:pt x="270" y="208"/>
                    <a:pt x="270" y="217"/>
                  </a:cubicBezTo>
                  <a:cubicBezTo>
                    <a:pt x="270" y="226"/>
                    <a:pt x="266" y="249"/>
                    <a:pt x="276" y="252"/>
                  </a:cubicBezTo>
                  <a:cubicBezTo>
                    <a:pt x="287" y="254"/>
                    <a:pt x="325" y="250"/>
                    <a:pt x="334" y="270"/>
                  </a:cubicBezTo>
                  <a:cubicBezTo>
                    <a:pt x="344" y="290"/>
                    <a:pt x="344" y="295"/>
                    <a:pt x="333" y="304"/>
                  </a:cubicBezTo>
                  <a:cubicBezTo>
                    <a:pt x="321" y="312"/>
                    <a:pt x="288" y="320"/>
                    <a:pt x="226" y="338"/>
                  </a:cubicBezTo>
                  <a:cubicBezTo>
                    <a:pt x="180" y="351"/>
                    <a:pt x="168" y="358"/>
                    <a:pt x="166" y="352"/>
                  </a:cubicBezTo>
                  <a:cubicBezTo>
                    <a:pt x="164" y="346"/>
                    <a:pt x="175" y="331"/>
                    <a:pt x="191" y="319"/>
                  </a:cubicBezTo>
                  <a:cubicBezTo>
                    <a:pt x="207" y="307"/>
                    <a:pt x="224" y="304"/>
                    <a:pt x="228" y="287"/>
                  </a:cubicBezTo>
                  <a:cubicBezTo>
                    <a:pt x="232" y="270"/>
                    <a:pt x="235" y="234"/>
                    <a:pt x="231" y="223"/>
                  </a:cubicBezTo>
                  <a:cubicBezTo>
                    <a:pt x="227" y="212"/>
                    <a:pt x="213" y="188"/>
                    <a:pt x="194" y="194"/>
                  </a:cubicBezTo>
                  <a:cubicBezTo>
                    <a:pt x="176" y="200"/>
                    <a:pt x="166" y="210"/>
                    <a:pt x="152" y="228"/>
                  </a:cubicBezTo>
                  <a:cubicBezTo>
                    <a:pt x="138" y="247"/>
                    <a:pt x="66" y="336"/>
                    <a:pt x="55" y="337"/>
                  </a:cubicBezTo>
                  <a:cubicBezTo>
                    <a:pt x="45" y="338"/>
                    <a:pt x="22" y="340"/>
                    <a:pt x="21" y="316"/>
                  </a:cubicBezTo>
                  <a:cubicBezTo>
                    <a:pt x="20" y="292"/>
                    <a:pt x="16" y="285"/>
                    <a:pt x="30" y="260"/>
                  </a:cubicBezTo>
                  <a:cubicBezTo>
                    <a:pt x="44" y="234"/>
                    <a:pt x="53" y="241"/>
                    <a:pt x="53" y="228"/>
                  </a:cubicBezTo>
                  <a:cubicBezTo>
                    <a:pt x="53" y="216"/>
                    <a:pt x="47" y="207"/>
                    <a:pt x="37" y="201"/>
                  </a:cubicBezTo>
                  <a:cubicBezTo>
                    <a:pt x="27" y="195"/>
                    <a:pt x="2" y="182"/>
                    <a:pt x="1" y="170"/>
                  </a:cubicBezTo>
                  <a:cubicBezTo>
                    <a:pt x="0" y="157"/>
                    <a:pt x="4" y="150"/>
                    <a:pt x="5" y="1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7" name="ï$líḋé">
              <a:extLst>
                <a:ext uri="{FF2B5EF4-FFF2-40B4-BE49-F238E27FC236}">
                  <a16:creationId xmlns:a16="http://schemas.microsoft.com/office/drawing/2014/main" id="{5F3B08FE-578A-4F89-ADB9-AF16620C40B5}"/>
                </a:ext>
              </a:extLst>
            </p:cNvPr>
            <p:cNvSpPr/>
            <p:nvPr/>
          </p:nvSpPr>
          <p:spPr bwMode="auto">
            <a:xfrm>
              <a:off x="5596191" y="5675903"/>
              <a:ext cx="25400" cy="301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8" name="işḷíḓè">
              <a:extLst>
                <a:ext uri="{FF2B5EF4-FFF2-40B4-BE49-F238E27FC236}">
                  <a16:creationId xmlns:a16="http://schemas.microsoft.com/office/drawing/2014/main" id="{BC1159E7-5F3B-4CDF-9452-ED0F82C89052}"/>
                </a:ext>
              </a:extLst>
            </p:cNvPr>
            <p:cNvSpPr/>
            <p:nvPr/>
          </p:nvSpPr>
          <p:spPr bwMode="auto">
            <a:xfrm>
              <a:off x="5596191" y="5733053"/>
              <a:ext cx="25400" cy="149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9" name="ïSḷîḋé">
              <a:extLst>
                <a:ext uri="{FF2B5EF4-FFF2-40B4-BE49-F238E27FC236}">
                  <a16:creationId xmlns:a16="http://schemas.microsoft.com/office/drawing/2014/main" id="{2CAF81FB-9503-4BE9-894B-E1A6CCDCAB1B}"/>
                </a:ext>
              </a:extLst>
            </p:cNvPr>
            <p:cNvSpPr/>
            <p:nvPr/>
          </p:nvSpPr>
          <p:spPr bwMode="auto">
            <a:xfrm>
              <a:off x="5645403" y="5733053"/>
              <a:ext cx="136525" cy="149225"/>
            </a:xfrm>
            <a:custGeom>
              <a:avLst/>
              <a:gdLst>
                <a:gd name="T0" fmla="*/ 42 w 74"/>
                <a:gd name="T1" fmla="*/ 50 h 81"/>
                <a:gd name="T2" fmla="*/ 37 w 74"/>
                <a:gd name="T3" fmla="*/ 65 h 81"/>
                <a:gd name="T4" fmla="*/ 32 w 74"/>
                <a:gd name="T5" fmla="*/ 49 h 81"/>
                <a:gd name="T6" fmla="*/ 14 w 74"/>
                <a:gd name="T7" fmla="*/ 0 h 81"/>
                <a:gd name="T8" fmla="*/ 0 w 74"/>
                <a:gd name="T9" fmla="*/ 0 h 81"/>
                <a:gd name="T10" fmla="*/ 31 w 74"/>
                <a:gd name="T11" fmla="*/ 81 h 81"/>
                <a:gd name="T12" fmla="*/ 44 w 74"/>
                <a:gd name="T13" fmla="*/ 81 h 81"/>
                <a:gd name="T14" fmla="*/ 74 w 74"/>
                <a:gd name="T15" fmla="*/ 0 h 81"/>
                <a:gd name="T16" fmla="*/ 60 w 74"/>
                <a:gd name="T17" fmla="*/ 0 h 81"/>
                <a:gd name="T18" fmla="*/ 42 w 74"/>
                <a:gd name="T19" fmla="*/ 5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4" h="81">
                  <a:moveTo>
                    <a:pt x="42" y="50"/>
                  </a:moveTo>
                  <a:cubicBezTo>
                    <a:pt x="40" y="56"/>
                    <a:pt x="38" y="61"/>
                    <a:pt x="37" y="65"/>
                  </a:cubicBezTo>
                  <a:cubicBezTo>
                    <a:pt x="35" y="59"/>
                    <a:pt x="34" y="54"/>
                    <a:pt x="32" y="49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1" y="81"/>
                    <a:pt x="31" y="81"/>
                    <a:pt x="31" y="81"/>
                  </a:cubicBezTo>
                  <a:cubicBezTo>
                    <a:pt x="44" y="81"/>
                    <a:pt x="44" y="81"/>
                    <a:pt x="44" y="81"/>
                  </a:cubicBezTo>
                  <a:cubicBezTo>
                    <a:pt x="74" y="0"/>
                    <a:pt x="74" y="0"/>
                    <a:pt x="74" y="0"/>
                  </a:cubicBezTo>
                  <a:cubicBezTo>
                    <a:pt x="60" y="0"/>
                    <a:pt x="60" y="0"/>
                    <a:pt x="60" y="0"/>
                  </a:cubicBezTo>
                  <a:lnTo>
                    <a:pt x="42" y="5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0" name="išḷiḓé">
              <a:extLst>
                <a:ext uri="{FF2B5EF4-FFF2-40B4-BE49-F238E27FC236}">
                  <a16:creationId xmlns:a16="http://schemas.microsoft.com/office/drawing/2014/main" id="{AB32036A-3824-4472-AE1E-5C895A61CC9A}"/>
                </a:ext>
              </a:extLst>
            </p:cNvPr>
            <p:cNvSpPr/>
            <p:nvPr/>
          </p:nvSpPr>
          <p:spPr bwMode="auto">
            <a:xfrm>
              <a:off x="5796216" y="5729878"/>
              <a:ext cx="138113" cy="157163"/>
            </a:xfrm>
            <a:custGeom>
              <a:avLst/>
              <a:gdLst>
                <a:gd name="T0" fmla="*/ 38 w 75"/>
                <a:gd name="T1" fmla="*/ 0 h 85"/>
                <a:gd name="T2" fmla="*/ 10 w 75"/>
                <a:gd name="T3" fmla="*/ 12 h 85"/>
                <a:gd name="T4" fmla="*/ 0 w 75"/>
                <a:gd name="T5" fmla="*/ 43 h 85"/>
                <a:gd name="T6" fmla="*/ 10 w 75"/>
                <a:gd name="T7" fmla="*/ 74 h 85"/>
                <a:gd name="T8" fmla="*/ 39 w 75"/>
                <a:gd name="T9" fmla="*/ 85 h 85"/>
                <a:gd name="T10" fmla="*/ 62 w 75"/>
                <a:gd name="T11" fmla="*/ 78 h 85"/>
                <a:gd name="T12" fmla="*/ 74 w 75"/>
                <a:gd name="T13" fmla="*/ 59 h 85"/>
                <a:gd name="T14" fmla="*/ 60 w 75"/>
                <a:gd name="T15" fmla="*/ 57 h 85"/>
                <a:gd name="T16" fmla="*/ 52 w 75"/>
                <a:gd name="T17" fmla="*/ 70 h 85"/>
                <a:gd name="T18" fmla="*/ 39 w 75"/>
                <a:gd name="T19" fmla="*/ 74 h 85"/>
                <a:gd name="T20" fmla="*/ 22 w 75"/>
                <a:gd name="T21" fmla="*/ 67 h 85"/>
                <a:gd name="T22" fmla="*/ 14 w 75"/>
                <a:gd name="T23" fmla="*/ 46 h 85"/>
                <a:gd name="T24" fmla="*/ 75 w 75"/>
                <a:gd name="T25" fmla="*/ 46 h 85"/>
                <a:gd name="T26" fmla="*/ 75 w 75"/>
                <a:gd name="T27" fmla="*/ 43 h 85"/>
                <a:gd name="T28" fmla="*/ 64 w 75"/>
                <a:gd name="T29" fmla="*/ 11 h 85"/>
                <a:gd name="T30" fmla="*/ 38 w 75"/>
                <a:gd name="T31" fmla="*/ 0 h 85"/>
                <a:gd name="T32" fmla="*/ 15 w 75"/>
                <a:gd name="T33" fmla="*/ 35 h 85"/>
                <a:gd name="T34" fmla="*/ 22 w 75"/>
                <a:gd name="T35" fmla="*/ 18 h 85"/>
                <a:gd name="T36" fmla="*/ 38 w 75"/>
                <a:gd name="T37" fmla="*/ 12 h 85"/>
                <a:gd name="T38" fmla="*/ 55 w 75"/>
                <a:gd name="T39" fmla="*/ 20 h 85"/>
                <a:gd name="T40" fmla="*/ 60 w 75"/>
                <a:gd name="T41" fmla="*/ 35 h 85"/>
                <a:gd name="T42" fmla="*/ 15 w 75"/>
                <a:gd name="T43" fmla="*/ 3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75" h="85">
                  <a:moveTo>
                    <a:pt x="38" y="0"/>
                  </a:moveTo>
                  <a:cubicBezTo>
                    <a:pt x="27" y="0"/>
                    <a:pt x="17" y="4"/>
                    <a:pt x="10" y="12"/>
                  </a:cubicBezTo>
                  <a:cubicBezTo>
                    <a:pt x="3" y="19"/>
                    <a:pt x="0" y="30"/>
                    <a:pt x="0" y="43"/>
                  </a:cubicBezTo>
                  <a:cubicBezTo>
                    <a:pt x="0" y="57"/>
                    <a:pt x="3" y="67"/>
                    <a:pt x="10" y="74"/>
                  </a:cubicBezTo>
                  <a:cubicBezTo>
                    <a:pt x="17" y="81"/>
                    <a:pt x="27" y="85"/>
                    <a:pt x="39" y="85"/>
                  </a:cubicBezTo>
                  <a:cubicBezTo>
                    <a:pt x="48" y="85"/>
                    <a:pt x="56" y="83"/>
                    <a:pt x="62" y="78"/>
                  </a:cubicBezTo>
                  <a:cubicBezTo>
                    <a:pt x="68" y="74"/>
                    <a:pt x="72" y="67"/>
                    <a:pt x="74" y="59"/>
                  </a:cubicBezTo>
                  <a:cubicBezTo>
                    <a:pt x="60" y="57"/>
                    <a:pt x="60" y="57"/>
                    <a:pt x="60" y="57"/>
                  </a:cubicBezTo>
                  <a:cubicBezTo>
                    <a:pt x="58" y="63"/>
                    <a:pt x="55" y="67"/>
                    <a:pt x="52" y="70"/>
                  </a:cubicBezTo>
                  <a:cubicBezTo>
                    <a:pt x="48" y="73"/>
                    <a:pt x="44" y="74"/>
                    <a:pt x="39" y="74"/>
                  </a:cubicBezTo>
                  <a:cubicBezTo>
                    <a:pt x="32" y="74"/>
                    <a:pt x="26" y="71"/>
                    <a:pt x="22" y="67"/>
                  </a:cubicBezTo>
                  <a:cubicBezTo>
                    <a:pt x="17" y="62"/>
                    <a:pt x="15" y="55"/>
                    <a:pt x="14" y="46"/>
                  </a:cubicBezTo>
                  <a:cubicBezTo>
                    <a:pt x="75" y="46"/>
                    <a:pt x="75" y="46"/>
                    <a:pt x="75" y="46"/>
                  </a:cubicBezTo>
                  <a:cubicBezTo>
                    <a:pt x="75" y="45"/>
                    <a:pt x="75" y="43"/>
                    <a:pt x="75" y="43"/>
                  </a:cubicBezTo>
                  <a:cubicBezTo>
                    <a:pt x="75" y="29"/>
                    <a:pt x="71" y="19"/>
                    <a:pt x="64" y="11"/>
                  </a:cubicBezTo>
                  <a:cubicBezTo>
                    <a:pt x="58" y="4"/>
                    <a:pt x="49" y="0"/>
                    <a:pt x="38" y="0"/>
                  </a:cubicBezTo>
                  <a:close/>
                  <a:moveTo>
                    <a:pt x="15" y="35"/>
                  </a:moveTo>
                  <a:cubicBezTo>
                    <a:pt x="15" y="28"/>
                    <a:pt x="18" y="22"/>
                    <a:pt x="22" y="18"/>
                  </a:cubicBezTo>
                  <a:cubicBezTo>
                    <a:pt x="26" y="14"/>
                    <a:pt x="32" y="12"/>
                    <a:pt x="38" y="12"/>
                  </a:cubicBezTo>
                  <a:cubicBezTo>
                    <a:pt x="45" y="12"/>
                    <a:pt x="51" y="14"/>
                    <a:pt x="55" y="20"/>
                  </a:cubicBezTo>
                  <a:cubicBezTo>
                    <a:pt x="58" y="23"/>
                    <a:pt x="60" y="28"/>
                    <a:pt x="60" y="35"/>
                  </a:cubicBezTo>
                  <a:lnTo>
                    <a:pt x="15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1" name="iṩľidè">
              <a:extLst>
                <a:ext uri="{FF2B5EF4-FFF2-40B4-BE49-F238E27FC236}">
                  <a16:creationId xmlns:a16="http://schemas.microsoft.com/office/drawing/2014/main" id="{BD420931-D5A0-4601-8A56-C34E75FA018F}"/>
                </a:ext>
              </a:extLst>
            </p:cNvPr>
            <p:cNvSpPr/>
            <p:nvPr/>
          </p:nvSpPr>
          <p:spPr bwMode="auto">
            <a:xfrm>
              <a:off x="5964491" y="5729878"/>
              <a:ext cx="82550" cy="152400"/>
            </a:xfrm>
            <a:custGeom>
              <a:avLst/>
              <a:gdLst>
                <a:gd name="T0" fmla="*/ 22 w 45"/>
                <a:gd name="T1" fmla="*/ 3 h 83"/>
                <a:gd name="T2" fmla="*/ 13 w 45"/>
                <a:gd name="T3" fmla="*/ 14 h 83"/>
                <a:gd name="T4" fmla="*/ 13 w 45"/>
                <a:gd name="T5" fmla="*/ 2 h 83"/>
                <a:gd name="T6" fmla="*/ 0 w 45"/>
                <a:gd name="T7" fmla="*/ 2 h 83"/>
                <a:gd name="T8" fmla="*/ 0 w 45"/>
                <a:gd name="T9" fmla="*/ 83 h 83"/>
                <a:gd name="T10" fmla="*/ 14 w 45"/>
                <a:gd name="T11" fmla="*/ 83 h 83"/>
                <a:gd name="T12" fmla="*/ 14 w 45"/>
                <a:gd name="T13" fmla="*/ 41 h 83"/>
                <a:gd name="T14" fmla="*/ 17 w 45"/>
                <a:gd name="T15" fmla="*/ 25 h 83"/>
                <a:gd name="T16" fmla="*/ 22 w 45"/>
                <a:gd name="T17" fmla="*/ 17 h 83"/>
                <a:gd name="T18" fmla="*/ 30 w 45"/>
                <a:gd name="T19" fmla="*/ 14 h 83"/>
                <a:gd name="T20" fmla="*/ 40 w 45"/>
                <a:gd name="T21" fmla="*/ 17 h 83"/>
                <a:gd name="T22" fmla="*/ 45 w 45"/>
                <a:gd name="T23" fmla="*/ 5 h 83"/>
                <a:gd name="T24" fmla="*/ 30 w 45"/>
                <a:gd name="T25" fmla="*/ 0 h 83"/>
                <a:gd name="T26" fmla="*/ 22 w 45"/>
                <a:gd name="T27" fmla="*/ 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5" h="83">
                  <a:moveTo>
                    <a:pt x="22" y="3"/>
                  </a:moveTo>
                  <a:cubicBezTo>
                    <a:pt x="19" y="5"/>
                    <a:pt x="16" y="9"/>
                    <a:pt x="13" y="14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14" y="83"/>
                    <a:pt x="14" y="83"/>
                    <a:pt x="14" y="83"/>
                  </a:cubicBezTo>
                  <a:cubicBezTo>
                    <a:pt x="14" y="41"/>
                    <a:pt x="14" y="41"/>
                    <a:pt x="14" y="41"/>
                  </a:cubicBezTo>
                  <a:cubicBezTo>
                    <a:pt x="14" y="35"/>
                    <a:pt x="15" y="30"/>
                    <a:pt x="17" y="25"/>
                  </a:cubicBezTo>
                  <a:cubicBezTo>
                    <a:pt x="18" y="21"/>
                    <a:pt x="19" y="19"/>
                    <a:pt x="22" y="17"/>
                  </a:cubicBezTo>
                  <a:cubicBezTo>
                    <a:pt x="24" y="15"/>
                    <a:pt x="27" y="14"/>
                    <a:pt x="30" y="14"/>
                  </a:cubicBezTo>
                  <a:cubicBezTo>
                    <a:pt x="33" y="14"/>
                    <a:pt x="37" y="15"/>
                    <a:pt x="40" y="17"/>
                  </a:cubicBezTo>
                  <a:cubicBezTo>
                    <a:pt x="45" y="5"/>
                    <a:pt x="45" y="5"/>
                    <a:pt x="45" y="5"/>
                  </a:cubicBezTo>
                  <a:cubicBezTo>
                    <a:pt x="40" y="2"/>
                    <a:pt x="35" y="0"/>
                    <a:pt x="30" y="0"/>
                  </a:cubicBezTo>
                  <a:cubicBezTo>
                    <a:pt x="27" y="0"/>
                    <a:pt x="24" y="1"/>
                    <a:pt x="22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2" name="îṡļiḑe">
              <a:extLst>
                <a:ext uri="{FF2B5EF4-FFF2-40B4-BE49-F238E27FC236}">
                  <a16:creationId xmlns:a16="http://schemas.microsoft.com/office/drawing/2014/main" id="{F1947E05-2FD7-444E-A3E9-5FD45A136149}"/>
                </a:ext>
              </a:extLst>
            </p:cNvPr>
            <p:cNvSpPr/>
            <p:nvPr/>
          </p:nvSpPr>
          <p:spPr bwMode="auto">
            <a:xfrm>
              <a:off x="6050216" y="5729878"/>
              <a:ext cx="125413" cy="157163"/>
            </a:xfrm>
            <a:custGeom>
              <a:avLst/>
              <a:gdLst>
                <a:gd name="T0" fmla="*/ 55 w 68"/>
                <a:gd name="T1" fmla="*/ 40 h 85"/>
                <a:gd name="T2" fmla="*/ 35 w 68"/>
                <a:gd name="T3" fmla="*/ 34 h 85"/>
                <a:gd name="T4" fmla="*/ 23 w 68"/>
                <a:gd name="T5" fmla="*/ 31 h 85"/>
                <a:gd name="T6" fmla="*/ 18 w 68"/>
                <a:gd name="T7" fmla="*/ 27 h 85"/>
                <a:gd name="T8" fmla="*/ 16 w 68"/>
                <a:gd name="T9" fmla="*/ 22 h 85"/>
                <a:gd name="T10" fmla="*/ 20 w 68"/>
                <a:gd name="T11" fmla="*/ 15 h 85"/>
                <a:gd name="T12" fmla="*/ 34 w 68"/>
                <a:gd name="T13" fmla="*/ 12 h 85"/>
                <a:gd name="T14" fmla="*/ 46 w 68"/>
                <a:gd name="T15" fmla="*/ 15 h 85"/>
                <a:gd name="T16" fmla="*/ 51 w 68"/>
                <a:gd name="T17" fmla="*/ 25 h 85"/>
                <a:gd name="T18" fmla="*/ 65 w 68"/>
                <a:gd name="T19" fmla="*/ 23 h 85"/>
                <a:gd name="T20" fmla="*/ 60 w 68"/>
                <a:gd name="T21" fmla="*/ 10 h 85"/>
                <a:gd name="T22" fmla="*/ 49 w 68"/>
                <a:gd name="T23" fmla="*/ 3 h 85"/>
                <a:gd name="T24" fmla="*/ 33 w 68"/>
                <a:gd name="T25" fmla="*/ 0 h 85"/>
                <a:gd name="T26" fmla="*/ 21 w 68"/>
                <a:gd name="T27" fmla="*/ 2 h 85"/>
                <a:gd name="T28" fmla="*/ 12 w 68"/>
                <a:gd name="T29" fmla="*/ 6 h 85"/>
                <a:gd name="T30" fmla="*/ 5 w 68"/>
                <a:gd name="T31" fmla="*/ 14 h 85"/>
                <a:gd name="T32" fmla="*/ 3 w 68"/>
                <a:gd name="T33" fmla="*/ 24 h 85"/>
                <a:gd name="T34" fmla="*/ 6 w 68"/>
                <a:gd name="T35" fmla="*/ 35 h 85"/>
                <a:gd name="T36" fmla="*/ 15 w 68"/>
                <a:gd name="T37" fmla="*/ 42 h 85"/>
                <a:gd name="T38" fmla="*/ 36 w 68"/>
                <a:gd name="T39" fmla="*/ 49 h 85"/>
                <a:gd name="T40" fmla="*/ 50 w 68"/>
                <a:gd name="T41" fmla="*/ 54 h 85"/>
                <a:gd name="T42" fmla="*/ 54 w 68"/>
                <a:gd name="T43" fmla="*/ 61 h 85"/>
                <a:gd name="T44" fmla="*/ 49 w 68"/>
                <a:gd name="T45" fmla="*/ 70 h 85"/>
                <a:gd name="T46" fmla="*/ 35 w 68"/>
                <a:gd name="T47" fmla="*/ 74 h 85"/>
                <a:gd name="T48" fmla="*/ 20 w 68"/>
                <a:gd name="T49" fmla="*/ 69 h 85"/>
                <a:gd name="T50" fmla="*/ 14 w 68"/>
                <a:gd name="T51" fmla="*/ 57 h 85"/>
                <a:gd name="T52" fmla="*/ 0 w 68"/>
                <a:gd name="T53" fmla="*/ 59 h 85"/>
                <a:gd name="T54" fmla="*/ 11 w 68"/>
                <a:gd name="T55" fmla="*/ 79 h 85"/>
                <a:gd name="T56" fmla="*/ 35 w 68"/>
                <a:gd name="T57" fmla="*/ 85 h 85"/>
                <a:gd name="T58" fmla="*/ 52 w 68"/>
                <a:gd name="T59" fmla="*/ 82 h 85"/>
                <a:gd name="T60" fmla="*/ 64 w 68"/>
                <a:gd name="T61" fmla="*/ 72 h 85"/>
                <a:gd name="T62" fmla="*/ 68 w 68"/>
                <a:gd name="T63" fmla="*/ 59 h 85"/>
                <a:gd name="T64" fmla="*/ 65 w 68"/>
                <a:gd name="T65" fmla="*/ 48 h 85"/>
                <a:gd name="T66" fmla="*/ 55 w 68"/>
                <a:gd name="T67" fmla="*/ 4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8" h="85">
                  <a:moveTo>
                    <a:pt x="55" y="40"/>
                  </a:moveTo>
                  <a:cubicBezTo>
                    <a:pt x="52" y="39"/>
                    <a:pt x="45" y="37"/>
                    <a:pt x="35" y="34"/>
                  </a:cubicBezTo>
                  <a:cubicBezTo>
                    <a:pt x="28" y="32"/>
                    <a:pt x="24" y="31"/>
                    <a:pt x="23" y="31"/>
                  </a:cubicBezTo>
                  <a:cubicBezTo>
                    <a:pt x="20" y="30"/>
                    <a:pt x="19" y="28"/>
                    <a:pt x="18" y="27"/>
                  </a:cubicBezTo>
                  <a:cubicBezTo>
                    <a:pt x="16" y="25"/>
                    <a:pt x="16" y="24"/>
                    <a:pt x="16" y="22"/>
                  </a:cubicBezTo>
                  <a:cubicBezTo>
                    <a:pt x="16" y="19"/>
                    <a:pt x="17" y="17"/>
                    <a:pt x="20" y="15"/>
                  </a:cubicBezTo>
                  <a:cubicBezTo>
                    <a:pt x="23" y="13"/>
                    <a:pt x="27" y="12"/>
                    <a:pt x="34" y="12"/>
                  </a:cubicBezTo>
                  <a:cubicBezTo>
                    <a:pt x="39" y="12"/>
                    <a:pt x="43" y="13"/>
                    <a:pt x="46" y="15"/>
                  </a:cubicBezTo>
                  <a:cubicBezTo>
                    <a:pt x="49" y="17"/>
                    <a:pt x="51" y="21"/>
                    <a:pt x="51" y="25"/>
                  </a:cubicBezTo>
                  <a:cubicBezTo>
                    <a:pt x="65" y="23"/>
                    <a:pt x="65" y="23"/>
                    <a:pt x="65" y="23"/>
                  </a:cubicBezTo>
                  <a:cubicBezTo>
                    <a:pt x="64" y="18"/>
                    <a:pt x="62" y="14"/>
                    <a:pt x="60" y="10"/>
                  </a:cubicBezTo>
                  <a:cubicBezTo>
                    <a:pt x="58" y="7"/>
                    <a:pt x="54" y="5"/>
                    <a:pt x="49" y="3"/>
                  </a:cubicBezTo>
                  <a:cubicBezTo>
                    <a:pt x="44" y="1"/>
                    <a:pt x="39" y="0"/>
                    <a:pt x="33" y="0"/>
                  </a:cubicBezTo>
                  <a:cubicBezTo>
                    <a:pt x="28" y="0"/>
                    <a:pt x="24" y="1"/>
                    <a:pt x="21" y="2"/>
                  </a:cubicBezTo>
                  <a:cubicBezTo>
                    <a:pt x="17" y="3"/>
                    <a:pt x="14" y="4"/>
                    <a:pt x="12" y="6"/>
                  </a:cubicBezTo>
                  <a:cubicBezTo>
                    <a:pt x="9" y="8"/>
                    <a:pt x="7" y="10"/>
                    <a:pt x="5" y="14"/>
                  </a:cubicBezTo>
                  <a:cubicBezTo>
                    <a:pt x="3" y="17"/>
                    <a:pt x="3" y="20"/>
                    <a:pt x="3" y="24"/>
                  </a:cubicBezTo>
                  <a:cubicBezTo>
                    <a:pt x="3" y="28"/>
                    <a:pt x="4" y="31"/>
                    <a:pt x="6" y="35"/>
                  </a:cubicBezTo>
                  <a:cubicBezTo>
                    <a:pt x="8" y="38"/>
                    <a:pt x="11" y="40"/>
                    <a:pt x="15" y="42"/>
                  </a:cubicBezTo>
                  <a:cubicBezTo>
                    <a:pt x="18" y="44"/>
                    <a:pt x="25" y="46"/>
                    <a:pt x="36" y="49"/>
                  </a:cubicBezTo>
                  <a:cubicBezTo>
                    <a:pt x="43" y="51"/>
                    <a:pt x="48" y="52"/>
                    <a:pt x="50" y="54"/>
                  </a:cubicBezTo>
                  <a:cubicBezTo>
                    <a:pt x="52" y="55"/>
                    <a:pt x="54" y="58"/>
                    <a:pt x="54" y="61"/>
                  </a:cubicBezTo>
                  <a:cubicBezTo>
                    <a:pt x="54" y="64"/>
                    <a:pt x="52" y="67"/>
                    <a:pt x="49" y="70"/>
                  </a:cubicBezTo>
                  <a:cubicBezTo>
                    <a:pt x="46" y="73"/>
                    <a:pt x="41" y="74"/>
                    <a:pt x="35" y="74"/>
                  </a:cubicBezTo>
                  <a:cubicBezTo>
                    <a:pt x="29" y="74"/>
                    <a:pt x="24" y="72"/>
                    <a:pt x="20" y="69"/>
                  </a:cubicBezTo>
                  <a:cubicBezTo>
                    <a:pt x="17" y="67"/>
                    <a:pt x="15" y="62"/>
                    <a:pt x="14" y="57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2" y="68"/>
                    <a:pt x="5" y="74"/>
                    <a:pt x="11" y="79"/>
                  </a:cubicBezTo>
                  <a:cubicBezTo>
                    <a:pt x="16" y="83"/>
                    <a:pt x="24" y="85"/>
                    <a:pt x="35" y="85"/>
                  </a:cubicBezTo>
                  <a:cubicBezTo>
                    <a:pt x="41" y="85"/>
                    <a:pt x="47" y="84"/>
                    <a:pt x="52" y="82"/>
                  </a:cubicBezTo>
                  <a:cubicBezTo>
                    <a:pt x="57" y="80"/>
                    <a:pt x="61" y="76"/>
                    <a:pt x="64" y="72"/>
                  </a:cubicBezTo>
                  <a:cubicBezTo>
                    <a:pt x="66" y="68"/>
                    <a:pt x="68" y="64"/>
                    <a:pt x="68" y="59"/>
                  </a:cubicBezTo>
                  <a:cubicBezTo>
                    <a:pt x="68" y="55"/>
                    <a:pt x="67" y="51"/>
                    <a:pt x="65" y="48"/>
                  </a:cubicBezTo>
                  <a:cubicBezTo>
                    <a:pt x="62" y="45"/>
                    <a:pt x="59" y="42"/>
                    <a:pt x="55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3" name="ïśļíḓe">
              <a:extLst>
                <a:ext uri="{FF2B5EF4-FFF2-40B4-BE49-F238E27FC236}">
                  <a16:creationId xmlns:a16="http://schemas.microsoft.com/office/drawing/2014/main" id="{9BA7BA24-E0BB-4E52-803F-0C46E8026827}"/>
                </a:ext>
              </a:extLst>
            </p:cNvPr>
            <p:cNvSpPr/>
            <p:nvPr/>
          </p:nvSpPr>
          <p:spPr bwMode="auto">
            <a:xfrm>
              <a:off x="6205791" y="5675903"/>
              <a:ext cx="25400" cy="301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4" name="îṡľîdè">
              <a:extLst>
                <a:ext uri="{FF2B5EF4-FFF2-40B4-BE49-F238E27FC236}">
                  <a16:creationId xmlns:a16="http://schemas.microsoft.com/office/drawing/2014/main" id="{0D533104-86A0-48D5-B099-2FC3520A1889}"/>
                </a:ext>
              </a:extLst>
            </p:cNvPr>
            <p:cNvSpPr/>
            <p:nvPr/>
          </p:nvSpPr>
          <p:spPr bwMode="auto">
            <a:xfrm>
              <a:off x="6205791" y="5733053"/>
              <a:ext cx="25400" cy="149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5" name="îś1iḋê">
              <a:extLst>
                <a:ext uri="{FF2B5EF4-FFF2-40B4-BE49-F238E27FC236}">
                  <a16:creationId xmlns:a16="http://schemas.microsoft.com/office/drawing/2014/main" id="{CFB29C35-E583-4C08-992F-8ED5B1BC0813}"/>
                </a:ext>
              </a:extLst>
            </p:cNvPr>
            <p:cNvSpPr/>
            <p:nvPr/>
          </p:nvSpPr>
          <p:spPr bwMode="auto">
            <a:xfrm>
              <a:off x="6255003" y="5680665"/>
              <a:ext cx="74613" cy="203200"/>
            </a:xfrm>
            <a:custGeom>
              <a:avLst/>
              <a:gdLst>
                <a:gd name="T0" fmla="*/ 32 w 40"/>
                <a:gd name="T1" fmla="*/ 98 h 110"/>
                <a:gd name="T2" fmla="*/ 27 w 40"/>
                <a:gd name="T3" fmla="*/ 97 h 110"/>
                <a:gd name="T4" fmla="*/ 25 w 40"/>
                <a:gd name="T5" fmla="*/ 94 h 110"/>
                <a:gd name="T6" fmla="*/ 24 w 40"/>
                <a:gd name="T7" fmla="*/ 86 h 110"/>
                <a:gd name="T8" fmla="*/ 24 w 40"/>
                <a:gd name="T9" fmla="*/ 39 h 110"/>
                <a:gd name="T10" fmla="*/ 38 w 40"/>
                <a:gd name="T11" fmla="*/ 39 h 110"/>
                <a:gd name="T12" fmla="*/ 38 w 40"/>
                <a:gd name="T13" fmla="*/ 28 h 110"/>
                <a:gd name="T14" fmla="*/ 24 w 40"/>
                <a:gd name="T15" fmla="*/ 28 h 110"/>
                <a:gd name="T16" fmla="*/ 24 w 40"/>
                <a:gd name="T17" fmla="*/ 0 h 110"/>
                <a:gd name="T18" fmla="*/ 11 w 40"/>
                <a:gd name="T19" fmla="*/ 8 h 110"/>
                <a:gd name="T20" fmla="*/ 11 w 40"/>
                <a:gd name="T21" fmla="*/ 28 h 110"/>
                <a:gd name="T22" fmla="*/ 0 w 40"/>
                <a:gd name="T23" fmla="*/ 28 h 110"/>
                <a:gd name="T24" fmla="*/ 0 w 40"/>
                <a:gd name="T25" fmla="*/ 39 h 110"/>
                <a:gd name="T26" fmla="*/ 11 w 40"/>
                <a:gd name="T27" fmla="*/ 39 h 110"/>
                <a:gd name="T28" fmla="*/ 11 w 40"/>
                <a:gd name="T29" fmla="*/ 86 h 110"/>
                <a:gd name="T30" fmla="*/ 12 w 40"/>
                <a:gd name="T31" fmla="*/ 102 h 110"/>
                <a:gd name="T32" fmla="*/ 18 w 40"/>
                <a:gd name="T33" fmla="*/ 108 h 110"/>
                <a:gd name="T34" fmla="*/ 30 w 40"/>
                <a:gd name="T35" fmla="*/ 110 h 110"/>
                <a:gd name="T36" fmla="*/ 40 w 40"/>
                <a:gd name="T37" fmla="*/ 109 h 110"/>
                <a:gd name="T38" fmla="*/ 38 w 40"/>
                <a:gd name="T39" fmla="*/ 97 h 110"/>
                <a:gd name="T40" fmla="*/ 32 w 40"/>
                <a:gd name="T41" fmla="*/ 98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0" h="110">
                  <a:moveTo>
                    <a:pt x="32" y="98"/>
                  </a:moveTo>
                  <a:cubicBezTo>
                    <a:pt x="30" y="98"/>
                    <a:pt x="28" y="97"/>
                    <a:pt x="27" y="97"/>
                  </a:cubicBezTo>
                  <a:cubicBezTo>
                    <a:pt x="26" y="96"/>
                    <a:pt x="25" y="95"/>
                    <a:pt x="25" y="94"/>
                  </a:cubicBezTo>
                  <a:cubicBezTo>
                    <a:pt x="24" y="93"/>
                    <a:pt x="24" y="90"/>
                    <a:pt x="24" y="86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38" y="39"/>
                    <a:pt x="38" y="39"/>
                    <a:pt x="38" y="39"/>
                  </a:cubicBezTo>
                  <a:cubicBezTo>
                    <a:pt x="38" y="28"/>
                    <a:pt x="38" y="28"/>
                    <a:pt x="38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1" y="86"/>
                    <a:pt x="11" y="86"/>
                    <a:pt x="11" y="86"/>
                  </a:cubicBezTo>
                  <a:cubicBezTo>
                    <a:pt x="11" y="94"/>
                    <a:pt x="11" y="99"/>
                    <a:pt x="12" y="102"/>
                  </a:cubicBezTo>
                  <a:cubicBezTo>
                    <a:pt x="13" y="104"/>
                    <a:pt x="15" y="106"/>
                    <a:pt x="18" y="108"/>
                  </a:cubicBezTo>
                  <a:cubicBezTo>
                    <a:pt x="21" y="110"/>
                    <a:pt x="25" y="110"/>
                    <a:pt x="30" y="110"/>
                  </a:cubicBezTo>
                  <a:cubicBezTo>
                    <a:pt x="33" y="110"/>
                    <a:pt x="36" y="110"/>
                    <a:pt x="40" y="109"/>
                  </a:cubicBezTo>
                  <a:cubicBezTo>
                    <a:pt x="38" y="97"/>
                    <a:pt x="38" y="97"/>
                    <a:pt x="38" y="97"/>
                  </a:cubicBezTo>
                  <a:cubicBezTo>
                    <a:pt x="36" y="97"/>
                    <a:pt x="34" y="98"/>
                    <a:pt x="32" y="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6" name="išľîḋê">
              <a:extLst>
                <a:ext uri="{FF2B5EF4-FFF2-40B4-BE49-F238E27FC236}">
                  <a16:creationId xmlns:a16="http://schemas.microsoft.com/office/drawing/2014/main" id="{D3DEBD72-9812-4BA0-B804-0BE7935169A3}"/>
                </a:ext>
              </a:extLst>
            </p:cNvPr>
            <p:cNvSpPr/>
            <p:nvPr/>
          </p:nvSpPr>
          <p:spPr bwMode="auto">
            <a:xfrm>
              <a:off x="6335966" y="5733053"/>
              <a:ext cx="136525" cy="211138"/>
            </a:xfrm>
            <a:custGeom>
              <a:avLst/>
              <a:gdLst>
                <a:gd name="T0" fmla="*/ 43 w 74"/>
                <a:gd name="T1" fmla="*/ 47 h 114"/>
                <a:gd name="T2" fmla="*/ 37 w 74"/>
                <a:gd name="T3" fmla="*/ 66 h 114"/>
                <a:gd name="T4" fmla="*/ 32 w 74"/>
                <a:gd name="T5" fmla="*/ 47 h 114"/>
                <a:gd name="T6" fmla="*/ 15 w 74"/>
                <a:gd name="T7" fmla="*/ 0 h 114"/>
                <a:gd name="T8" fmla="*/ 0 w 74"/>
                <a:gd name="T9" fmla="*/ 0 h 114"/>
                <a:gd name="T10" fmla="*/ 31 w 74"/>
                <a:gd name="T11" fmla="*/ 81 h 114"/>
                <a:gd name="T12" fmla="*/ 29 w 74"/>
                <a:gd name="T13" fmla="*/ 85 h 114"/>
                <a:gd name="T14" fmla="*/ 25 w 74"/>
                <a:gd name="T15" fmla="*/ 95 h 114"/>
                <a:gd name="T16" fmla="*/ 21 w 74"/>
                <a:gd name="T17" fmla="*/ 99 h 114"/>
                <a:gd name="T18" fmla="*/ 13 w 74"/>
                <a:gd name="T19" fmla="*/ 101 h 114"/>
                <a:gd name="T20" fmla="*/ 5 w 74"/>
                <a:gd name="T21" fmla="*/ 100 h 114"/>
                <a:gd name="T22" fmla="*/ 7 w 74"/>
                <a:gd name="T23" fmla="*/ 113 h 114"/>
                <a:gd name="T24" fmla="*/ 16 w 74"/>
                <a:gd name="T25" fmla="*/ 114 h 114"/>
                <a:gd name="T26" fmla="*/ 27 w 74"/>
                <a:gd name="T27" fmla="*/ 111 h 114"/>
                <a:gd name="T28" fmla="*/ 36 w 74"/>
                <a:gd name="T29" fmla="*/ 101 h 114"/>
                <a:gd name="T30" fmla="*/ 43 w 74"/>
                <a:gd name="T31" fmla="*/ 83 h 114"/>
                <a:gd name="T32" fmla="*/ 74 w 74"/>
                <a:gd name="T33" fmla="*/ 0 h 114"/>
                <a:gd name="T34" fmla="*/ 60 w 74"/>
                <a:gd name="T35" fmla="*/ 0 h 114"/>
                <a:gd name="T36" fmla="*/ 43 w 74"/>
                <a:gd name="T37" fmla="*/ 47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4" h="114">
                  <a:moveTo>
                    <a:pt x="43" y="47"/>
                  </a:moveTo>
                  <a:cubicBezTo>
                    <a:pt x="41" y="53"/>
                    <a:pt x="39" y="60"/>
                    <a:pt x="37" y="66"/>
                  </a:cubicBezTo>
                  <a:cubicBezTo>
                    <a:pt x="36" y="59"/>
                    <a:pt x="34" y="53"/>
                    <a:pt x="32" y="47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1" y="81"/>
                    <a:pt x="31" y="81"/>
                    <a:pt x="31" y="81"/>
                  </a:cubicBezTo>
                  <a:cubicBezTo>
                    <a:pt x="30" y="83"/>
                    <a:pt x="30" y="84"/>
                    <a:pt x="29" y="85"/>
                  </a:cubicBezTo>
                  <a:cubicBezTo>
                    <a:pt x="27" y="90"/>
                    <a:pt x="26" y="94"/>
                    <a:pt x="25" y="95"/>
                  </a:cubicBezTo>
                  <a:cubicBezTo>
                    <a:pt x="24" y="97"/>
                    <a:pt x="22" y="98"/>
                    <a:pt x="21" y="99"/>
                  </a:cubicBezTo>
                  <a:cubicBezTo>
                    <a:pt x="19" y="100"/>
                    <a:pt x="16" y="101"/>
                    <a:pt x="13" y="101"/>
                  </a:cubicBezTo>
                  <a:cubicBezTo>
                    <a:pt x="11" y="101"/>
                    <a:pt x="8" y="101"/>
                    <a:pt x="5" y="100"/>
                  </a:cubicBezTo>
                  <a:cubicBezTo>
                    <a:pt x="7" y="113"/>
                    <a:pt x="7" y="113"/>
                    <a:pt x="7" y="113"/>
                  </a:cubicBezTo>
                  <a:cubicBezTo>
                    <a:pt x="10" y="114"/>
                    <a:pt x="13" y="114"/>
                    <a:pt x="16" y="114"/>
                  </a:cubicBezTo>
                  <a:cubicBezTo>
                    <a:pt x="20" y="114"/>
                    <a:pt x="24" y="113"/>
                    <a:pt x="27" y="111"/>
                  </a:cubicBezTo>
                  <a:cubicBezTo>
                    <a:pt x="30" y="109"/>
                    <a:pt x="33" y="106"/>
                    <a:pt x="36" y="101"/>
                  </a:cubicBezTo>
                  <a:cubicBezTo>
                    <a:pt x="37" y="98"/>
                    <a:pt x="40" y="92"/>
                    <a:pt x="43" y="83"/>
                  </a:cubicBezTo>
                  <a:cubicBezTo>
                    <a:pt x="74" y="0"/>
                    <a:pt x="74" y="0"/>
                    <a:pt x="74" y="0"/>
                  </a:cubicBezTo>
                  <a:cubicBezTo>
                    <a:pt x="60" y="0"/>
                    <a:pt x="60" y="0"/>
                    <a:pt x="60" y="0"/>
                  </a:cubicBezTo>
                  <a:lnTo>
                    <a:pt x="43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7" name="íSḷiḑè">
              <a:extLst>
                <a:ext uri="{FF2B5EF4-FFF2-40B4-BE49-F238E27FC236}">
                  <a16:creationId xmlns:a16="http://schemas.microsoft.com/office/drawing/2014/main" id="{FEC3BE2C-4220-4043-B111-16D3BD929329}"/>
                </a:ext>
              </a:extLst>
            </p:cNvPr>
            <p:cNvSpPr/>
            <p:nvPr/>
          </p:nvSpPr>
          <p:spPr bwMode="auto">
            <a:xfrm>
              <a:off x="6564566" y="5729878"/>
              <a:ext cx="142875" cy="157163"/>
            </a:xfrm>
            <a:custGeom>
              <a:avLst/>
              <a:gdLst>
                <a:gd name="T0" fmla="*/ 38 w 77"/>
                <a:gd name="T1" fmla="*/ 0 h 85"/>
                <a:gd name="T2" fmla="*/ 13 w 77"/>
                <a:gd name="T3" fmla="*/ 9 h 85"/>
                <a:gd name="T4" fmla="*/ 0 w 77"/>
                <a:gd name="T5" fmla="*/ 43 h 85"/>
                <a:gd name="T6" fmla="*/ 11 w 77"/>
                <a:gd name="T7" fmla="*/ 74 h 85"/>
                <a:gd name="T8" fmla="*/ 38 w 77"/>
                <a:gd name="T9" fmla="*/ 85 h 85"/>
                <a:gd name="T10" fmla="*/ 58 w 77"/>
                <a:gd name="T11" fmla="*/ 80 h 85"/>
                <a:gd name="T12" fmla="*/ 72 w 77"/>
                <a:gd name="T13" fmla="*/ 66 h 85"/>
                <a:gd name="T14" fmla="*/ 77 w 77"/>
                <a:gd name="T15" fmla="*/ 42 h 85"/>
                <a:gd name="T16" fmla="*/ 66 w 77"/>
                <a:gd name="T17" fmla="*/ 11 h 85"/>
                <a:gd name="T18" fmla="*/ 38 w 77"/>
                <a:gd name="T19" fmla="*/ 0 h 85"/>
                <a:gd name="T20" fmla="*/ 56 w 77"/>
                <a:gd name="T21" fmla="*/ 66 h 85"/>
                <a:gd name="T22" fmla="*/ 38 w 77"/>
                <a:gd name="T23" fmla="*/ 74 h 85"/>
                <a:gd name="T24" fmla="*/ 21 w 77"/>
                <a:gd name="T25" fmla="*/ 66 h 85"/>
                <a:gd name="T26" fmla="*/ 15 w 77"/>
                <a:gd name="T27" fmla="*/ 43 h 85"/>
                <a:gd name="T28" fmla="*/ 21 w 77"/>
                <a:gd name="T29" fmla="*/ 19 h 85"/>
                <a:gd name="T30" fmla="*/ 38 w 77"/>
                <a:gd name="T31" fmla="*/ 12 h 85"/>
                <a:gd name="T32" fmla="*/ 56 w 77"/>
                <a:gd name="T33" fmla="*/ 19 h 85"/>
                <a:gd name="T34" fmla="*/ 62 w 77"/>
                <a:gd name="T35" fmla="*/ 42 h 85"/>
                <a:gd name="T36" fmla="*/ 56 w 77"/>
                <a:gd name="T37" fmla="*/ 66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7" h="85">
                  <a:moveTo>
                    <a:pt x="38" y="0"/>
                  </a:moveTo>
                  <a:cubicBezTo>
                    <a:pt x="28" y="0"/>
                    <a:pt x="20" y="3"/>
                    <a:pt x="13" y="9"/>
                  </a:cubicBezTo>
                  <a:cubicBezTo>
                    <a:pt x="5" y="16"/>
                    <a:pt x="0" y="28"/>
                    <a:pt x="0" y="43"/>
                  </a:cubicBezTo>
                  <a:cubicBezTo>
                    <a:pt x="0" y="56"/>
                    <a:pt x="4" y="67"/>
                    <a:pt x="11" y="74"/>
                  </a:cubicBezTo>
                  <a:cubicBezTo>
                    <a:pt x="18" y="82"/>
                    <a:pt x="27" y="85"/>
                    <a:pt x="38" y="85"/>
                  </a:cubicBezTo>
                  <a:cubicBezTo>
                    <a:pt x="46" y="85"/>
                    <a:pt x="52" y="84"/>
                    <a:pt x="58" y="80"/>
                  </a:cubicBezTo>
                  <a:cubicBezTo>
                    <a:pt x="64" y="77"/>
                    <a:pt x="69" y="72"/>
                    <a:pt x="72" y="66"/>
                  </a:cubicBezTo>
                  <a:cubicBezTo>
                    <a:pt x="75" y="60"/>
                    <a:pt x="77" y="52"/>
                    <a:pt x="77" y="42"/>
                  </a:cubicBezTo>
                  <a:cubicBezTo>
                    <a:pt x="77" y="29"/>
                    <a:pt x="73" y="19"/>
                    <a:pt x="66" y="11"/>
                  </a:cubicBezTo>
                  <a:cubicBezTo>
                    <a:pt x="59" y="4"/>
                    <a:pt x="50" y="0"/>
                    <a:pt x="38" y="0"/>
                  </a:cubicBezTo>
                  <a:close/>
                  <a:moveTo>
                    <a:pt x="56" y="66"/>
                  </a:moveTo>
                  <a:cubicBezTo>
                    <a:pt x="51" y="71"/>
                    <a:pt x="45" y="74"/>
                    <a:pt x="38" y="74"/>
                  </a:cubicBezTo>
                  <a:cubicBezTo>
                    <a:pt x="32" y="74"/>
                    <a:pt x="26" y="71"/>
                    <a:pt x="21" y="66"/>
                  </a:cubicBezTo>
                  <a:cubicBezTo>
                    <a:pt x="17" y="61"/>
                    <a:pt x="15" y="53"/>
                    <a:pt x="15" y="43"/>
                  </a:cubicBezTo>
                  <a:cubicBezTo>
                    <a:pt x="15" y="32"/>
                    <a:pt x="17" y="24"/>
                    <a:pt x="21" y="19"/>
                  </a:cubicBezTo>
                  <a:cubicBezTo>
                    <a:pt x="26" y="14"/>
                    <a:pt x="32" y="12"/>
                    <a:pt x="38" y="12"/>
                  </a:cubicBezTo>
                  <a:cubicBezTo>
                    <a:pt x="45" y="12"/>
                    <a:pt x="51" y="14"/>
                    <a:pt x="56" y="19"/>
                  </a:cubicBezTo>
                  <a:cubicBezTo>
                    <a:pt x="60" y="25"/>
                    <a:pt x="62" y="32"/>
                    <a:pt x="62" y="42"/>
                  </a:cubicBezTo>
                  <a:cubicBezTo>
                    <a:pt x="62" y="53"/>
                    <a:pt x="60" y="61"/>
                    <a:pt x="56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8" name="ïṣľïḑe">
              <a:extLst>
                <a:ext uri="{FF2B5EF4-FFF2-40B4-BE49-F238E27FC236}">
                  <a16:creationId xmlns:a16="http://schemas.microsoft.com/office/drawing/2014/main" id="{2CD7B3A4-7D6C-42CE-98BF-363A210A124A}"/>
                </a:ext>
              </a:extLst>
            </p:cNvPr>
            <p:cNvSpPr/>
            <p:nvPr/>
          </p:nvSpPr>
          <p:spPr bwMode="auto">
            <a:xfrm>
              <a:off x="6720141" y="5672728"/>
              <a:ext cx="85725" cy="209550"/>
            </a:xfrm>
            <a:custGeom>
              <a:avLst/>
              <a:gdLst>
                <a:gd name="T0" fmla="*/ 20 w 47"/>
                <a:gd name="T1" fmla="*/ 4 h 114"/>
                <a:gd name="T2" fmla="*/ 13 w 47"/>
                <a:gd name="T3" fmla="*/ 12 h 114"/>
                <a:gd name="T4" fmla="*/ 12 w 47"/>
                <a:gd name="T5" fmla="*/ 24 h 114"/>
                <a:gd name="T6" fmla="*/ 12 w 47"/>
                <a:gd name="T7" fmla="*/ 33 h 114"/>
                <a:gd name="T8" fmla="*/ 0 w 47"/>
                <a:gd name="T9" fmla="*/ 33 h 114"/>
                <a:gd name="T10" fmla="*/ 0 w 47"/>
                <a:gd name="T11" fmla="*/ 44 h 114"/>
                <a:gd name="T12" fmla="*/ 12 w 47"/>
                <a:gd name="T13" fmla="*/ 44 h 114"/>
                <a:gd name="T14" fmla="*/ 12 w 47"/>
                <a:gd name="T15" fmla="*/ 114 h 114"/>
                <a:gd name="T16" fmla="*/ 26 w 47"/>
                <a:gd name="T17" fmla="*/ 114 h 114"/>
                <a:gd name="T18" fmla="*/ 26 w 47"/>
                <a:gd name="T19" fmla="*/ 44 h 114"/>
                <a:gd name="T20" fmla="*/ 41 w 47"/>
                <a:gd name="T21" fmla="*/ 44 h 114"/>
                <a:gd name="T22" fmla="*/ 41 w 47"/>
                <a:gd name="T23" fmla="*/ 33 h 114"/>
                <a:gd name="T24" fmla="*/ 26 w 47"/>
                <a:gd name="T25" fmla="*/ 33 h 114"/>
                <a:gd name="T26" fmla="*/ 26 w 47"/>
                <a:gd name="T27" fmla="*/ 26 h 114"/>
                <a:gd name="T28" fmla="*/ 28 w 47"/>
                <a:gd name="T29" fmla="*/ 16 h 114"/>
                <a:gd name="T30" fmla="*/ 37 w 47"/>
                <a:gd name="T31" fmla="*/ 13 h 114"/>
                <a:gd name="T32" fmla="*/ 45 w 47"/>
                <a:gd name="T33" fmla="*/ 14 h 114"/>
                <a:gd name="T34" fmla="*/ 47 w 47"/>
                <a:gd name="T35" fmla="*/ 2 h 114"/>
                <a:gd name="T36" fmla="*/ 34 w 47"/>
                <a:gd name="T37" fmla="*/ 0 h 114"/>
                <a:gd name="T38" fmla="*/ 20 w 47"/>
                <a:gd name="T39" fmla="*/ 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7" h="114">
                  <a:moveTo>
                    <a:pt x="20" y="4"/>
                  </a:moveTo>
                  <a:cubicBezTo>
                    <a:pt x="17" y="6"/>
                    <a:pt x="15" y="9"/>
                    <a:pt x="13" y="12"/>
                  </a:cubicBezTo>
                  <a:cubicBezTo>
                    <a:pt x="12" y="15"/>
                    <a:pt x="12" y="19"/>
                    <a:pt x="12" y="24"/>
                  </a:cubicBezTo>
                  <a:cubicBezTo>
                    <a:pt x="12" y="33"/>
                    <a:pt x="12" y="33"/>
                    <a:pt x="12" y="33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2" y="114"/>
                    <a:pt x="12" y="114"/>
                    <a:pt x="12" y="114"/>
                  </a:cubicBezTo>
                  <a:cubicBezTo>
                    <a:pt x="26" y="114"/>
                    <a:pt x="26" y="114"/>
                    <a:pt x="26" y="114"/>
                  </a:cubicBezTo>
                  <a:cubicBezTo>
                    <a:pt x="26" y="44"/>
                    <a:pt x="26" y="44"/>
                    <a:pt x="26" y="44"/>
                  </a:cubicBezTo>
                  <a:cubicBezTo>
                    <a:pt x="41" y="44"/>
                    <a:pt x="41" y="44"/>
                    <a:pt x="41" y="44"/>
                  </a:cubicBezTo>
                  <a:cubicBezTo>
                    <a:pt x="41" y="33"/>
                    <a:pt x="41" y="33"/>
                    <a:pt x="41" y="33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6" y="21"/>
                    <a:pt x="27" y="17"/>
                    <a:pt x="28" y="16"/>
                  </a:cubicBezTo>
                  <a:cubicBezTo>
                    <a:pt x="30" y="14"/>
                    <a:pt x="33" y="13"/>
                    <a:pt x="37" y="13"/>
                  </a:cubicBezTo>
                  <a:cubicBezTo>
                    <a:pt x="40" y="13"/>
                    <a:pt x="42" y="13"/>
                    <a:pt x="45" y="14"/>
                  </a:cubicBezTo>
                  <a:cubicBezTo>
                    <a:pt x="47" y="2"/>
                    <a:pt x="47" y="2"/>
                    <a:pt x="47" y="2"/>
                  </a:cubicBezTo>
                  <a:cubicBezTo>
                    <a:pt x="43" y="1"/>
                    <a:pt x="38" y="0"/>
                    <a:pt x="34" y="0"/>
                  </a:cubicBezTo>
                  <a:cubicBezTo>
                    <a:pt x="28" y="0"/>
                    <a:pt x="24" y="1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9" name="ïš1îḍè">
              <a:extLst>
                <a:ext uri="{FF2B5EF4-FFF2-40B4-BE49-F238E27FC236}">
                  <a16:creationId xmlns:a16="http://schemas.microsoft.com/office/drawing/2014/main" id="{BF559DC0-FE1A-427B-AD10-45A0A4222E92}"/>
                </a:ext>
              </a:extLst>
            </p:cNvPr>
            <p:cNvSpPr/>
            <p:nvPr/>
          </p:nvSpPr>
          <p:spPr bwMode="auto">
            <a:xfrm>
              <a:off x="6890003" y="5672728"/>
              <a:ext cx="165100" cy="214313"/>
            </a:xfrm>
            <a:custGeom>
              <a:avLst/>
              <a:gdLst>
                <a:gd name="T0" fmla="*/ 71 w 90"/>
                <a:gd name="T1" fmla="*/ 55 h 116"/>
                <a:gd name="T2" fmla="*/ 46 w 90"/>
                <a:gd name="T3" fmla="*/ 48 h 116"/>
                <a:gd name="T4" fmla="*/ 23 w 90"/>
                <a:gd name="T5" fmla="*/ 40 h 116"/>
                <a:gd name="T6" fmla="*/ 19 w 90"/>
                <a:gd name="T7" fmla="*/ 30 h 116"/>
                <a:gd name="T8" fmla="*/ 25 w 90"/>
                <a:gd name="T9" fmla="*/ 18 h 116"/>
                <a:gd name="T10" fmla="*/ 45 w 90"/>
                <a:gd name="T11" fmla="*/ 13 h 116"/>
                <a:gd name="T12" fmla="*/ 64 w 90"/>
                <a:gd name="T13" fmla="*/ 19 h 116"/>
                <a:gd name="T14" fmla="*/ 72 w 90"/>
                <a:gd name="T15" fmla="*/ 35 h 116"/>
                <a:gd name="T16" fmla="*/ 86 w 90"/>
                <a:gd name="T17" fmla="*/ 34 h 116"/>
                <a:gd name="T18" fmla="*/ 81 w 90"/>
                <a:gd name="T19" fmla="*/ 16 h 116"/>
                <a:gd name="T20" fmla="*/ 66 w 90"/>
                <a:gd name="T21" fmla="*/ 4 h 116"/>
                <a:gd name="T22" fmla="*/ 44 w 90"/>
                <a:gd name="T23" fmla="*/ 0 h 116"/>
                <a:gd name="T24" fmla="*/ 24 w 90"/>
                <a:gd name="T25" fmla="*/ 4 h 116"/>
                <a:gd name="T26" fmla="*/ 10 w 90"/>
                <a:gd name="T27" fmla="*/ 15 h 116"/>
                <a:gd name="T28" fmla="*/ 5 w 90"/>
                <a:gd name="T29" fmla="*/ 31 h 116"/>
                <a:gd name="T30" fmla="*/ 9 w 90"/>
                <a:gd name="T31" fmla="*/ 45 h 116"/>
                <a:gd name="T32" fmla="*/ 21 w 90"/>
                <a:gd name="T33" fmla="*/ 56 h 116"/>
                <a:gd name="T34" fmla="*/ 42 w 90"/>
                <a:gd name="T35" fmla="*/ 63 h 116"/>
                <a:gd name="T36" fmla="*/ 62 w 90"/>
                <a:gd name="T37" fmla="*/ 68 h 116"/>
                <a:gd name="T38" fmla="*/ 72 w 90"/>
                <a:gd name="T39" fmla="*/ 75 h 116"/>
                <a:gd name="T40" fmla="*/ 75 w 90"/>
                <a:gd name="T41" fmla="*/ 84 h 116"/>
                <a:gd name="T42" fmla="*/ 72 w 90"/>
                <a:gd name="T43" fmla="*/ 93 h 116"/>
                <a:gd name="T44" fmla="*/ 63 w 90"/>
                <a:gd name="T45" fmla="*/ 100 h 116"/>
                <a:gd name="T46" fmla="*/ 48 w 90"/>
                <a:gd name="T47" fmla="*/ 103 h 116"/>
                <a:gd name="T48" fmla="*/ 30 w 90"/>
                <a:gd name="T49" fmla="*/ 100 h 116"/>
                <a:gd name="T50" fmla="*/ 19 w 90"/>
                <a:gd name="T51" fmla="*/ 91 h 116"/>
                <a:gd name="T52" fmla="*/ 14 w 90"/>
                <a:gd name="T53" fmla="*/ 77 h 116"/>
                <a:gd name="T54" fmla="*/ 0 w 90"/>
                <a:gd name="T55" fmla="*/ 78 h 116"/>
                <a:gd name="T56" fmla="*/ 7 w 90"/>
                <a:gd name="T57" fmla="*/ 98 h 116"/>
                <a:gd name="T58" fmla="*/ 23 w 90"/>
                <a:gd name="T59" fmla="*/ 112 h 116"/>
                <a:gd name="T60" fmla="*/ 48 w 90"/>
                <a:gd name="T61" fmla="*/ 116 h 116"/>
                <a:gd name="T62" fmla="*/ 70 w 90"/>
                <a:gd name="T63" fmla="*/ 112 h 116"/>
                <a:gd name="T64" fmla="*/ 85 w 90"/>
                <a:gd name="T65" fmla="*/ 100 h 116"/>
                <a:gd name="T66" fmla="*/ 90 w 90"/>
                <a:gd name="T67" fmla="*/ 83 h 116"/>
                <a:gd name="T68" fmla="*/ 85 w 90"/>
                <a:gd name="T69" fmla="*/ 67 h 116"/>
                <a:gd name="T70" fmla="*/ 71 w 90"/>
                <a:gd name="T71" fmla="*/ 55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90" h="116">
                  <a:moveTo>
                    <a:pt x="71" y="55"/>
                  </a:moveTo>
                  <a:cubicBezTo>
                    <a:pt x="66" y="53"/>
                    <a:pt x="58" y="51"/>
                    <a:pt x="46" y="48"/>
                  </a:cubicBezTo>
                  <a:cubicBezTo>
                    <a:pt x="34" y="45"/>
                    <a:pt x="26" y="43"/>
                    <a:pt x="23" y="40"/>
                  </a:cubicBezTo>
                  <a:cubicBezTo>
                    <a:pt x="21" y="38"/>
                    <a:pt x="19" y="34"/>
                    <a:pt x="19" y="30"/>
                  </a:cubicBezTo>
                  <a:cubicBezTo>
                    <a:pt x="19" y="26"/>
                    <a:pt x="21" y="22"/>
                    <a:pt x="25" y="18"/>
                  </a:cubicBezTo>
                  <a:cubicBezTo>
                    <a:pt x="29" y="15"/>
                    <a:pt x="36" y="13"/>
                    <a:pt x="45" y="13"/>
                  </a:cubicBezTo>
                  <a:cubicBezTo>
                    <a:pt x="53" y="13"/>
                    <a:pt x="60" y="15"/>
                    <a:pt x="64" y="19"/>
                  </a:cubicBezTo>
                  <a:cubicBezTo>
                    <a:pt x="69" y="22"/>
                    <a:pt x="71" y="28"/>
                    <a:pt x="72" y="35"/>
                  </a:cubicBezTo>
                  <a:cubicBezTo>
                    <a:pt x="86" y="34"/>
                    <a:pt x="86" y="34"/>
                    <a:pt x="86" y="34"/>
                  </a:cubicBezTo>
                  <a:cubicBezTo>
                    <a:pt x="86" y="27"/>
                    <a:pt x="84" y="21"/>
                    <a:pt x="81" y="16"/>
                  </a:cubicBezTo>
                  <a:cubicBezTo>
                    <a:pt x="77" y="11"/>
                    <a:pt x="73" y="7"/>
                    <a:pt x="66" y="4"/>
                  </a:cubicBezTo>
                  <a:cubicBezTo>
                    <a:pt x="60" y="2"/>
                    <a:pt x="53" y="0"/>
                    <a:pt x="44" y="0"/>
                  </a:cubicBezTo>
                  <a:cubicBezTo>
                    <a:pt x="37" y="0"/>
                    <a:pt x="30" y="1"/>
                    <a:pt x="24" y="4"/>
                  </a:cubicBezTo>
                  <a:cubicBezTo>
                    <a:pt x="17" y="7"/>
                    <a:pt x="13" y="10"/>
                    <a:pt x="10" y="15"/>
                  </a:cubicBezTo>
                  <a:cubicBezTo>
                    <a:pt x="6" y="20"/>
                    <a:pt x="5" y="25"/>
                    <a:pt x="5" y="31"/>
                  </a:cubicBezTo>
                  <a:cubicBezTo>
                    <a:pt x="5" y="36"/>
                    <a:pt x="6" y="41"/>
                    <a:pt x="9" y="45"/>
                  </a:cubicBezTo>
                  <a:cubicBezTo>
                    <a:pt x="11" y="49"/>
                    <a:pt x="15" y="53"/>
                    <a:pt x="21" y="56"/>
                  </a:cubicBezTo>
                  <a:cubicBezTo>
                    <a:pt x="25" y="58"/>
                    <a:pt x="32" y="60"/>
                    <a:pt x="42" y="63"/>
                  </a:cubicBezTo>
                  <a:cubicBezTo>
                    <a:pt x="53" y="65"/>
                    <a:pt x="59" y="67"/>
                    <a:pt x="62" y="68"/>
                  </a:cubicBezTo>
                  <a:cubicBezTo>
                    <a:pt x="67" y="70"/>
                    <a:pt x="70" y="72"/>
                    <a:pt x="72" y="75"/>
                  </a:cubicBezTo>
                  <a:cubicBezTo>
                    <a:pt x="74" y="77"/>
                    <a:pt x="75" y="80"/>
                    <a:pt x="75" y="84"/>
                  </a:cubicBezTo>
                  <a:cubicBezTo>
                    <a:pt x="75" y="87"/>
                    <a:pt x="74" y="91"/>
                    <a:pt x="72" y="93"/>
                  </a:cubicBezTo>
                  <a:cubicBezTo>
                    <a:pt x="70" y="96"/>
                    <a:pt x="67" y="99"/>
                    <a:pt x="63" y="100"/>
                  </a:cubicBezTo>
                  <a:cubicBezTo>
                    <a:pt x="58" y="102"/>
                    <a:pt x="53" y="103"/>
                    <a:pt x="48" y="103"/>
                  </a:cubicBezTo>
                  <a:cubicBezTo>
                    <a:pt x="41" y="103"/>
                    <a:pt x="35" y="102"/>
                    <a:pt x="30" y="100"/>
                  </a:cubicBezTo>
                  <a:cubicBezTo>
                    <a:pt x="25" y="97"/>
                    <a:pt x="22" y="94"/>
                    <a:pt x="19" y="91"/>
                  </a:cubicBezTo>
                  <a:cubicBezTo>
                    <a:pt x="17" y="87"/>
                    <a:pt x="15" y="83"/>
                    <a:pt x="14" y="77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1" y="86"/>
                    <a:pt x="3" y="93"/>
                    <a:pt x="7" y="98"/>
                  </a:cubicBezTo>
                  <a:cubicBezTo>
                    <a:pt x="11" y="104"/>
                    <a:pt x="16" y="109"/>
                    <a:pt x="23" y="112"/>
                  </a:cubicBezTo>
                  <a:cubicBezTo>
                    <a:pt x="30" y="115"/>
                    <a:pt x="38" y="116"/>
                    <a:pt x="48" y="116"/>
                  </a:cubicBezTo>
                  <a:cubicBezTo>
                    <a:pt x="56" y="116"/>
                    <a:pt x="64" y="115"/>
                    <a:pt x="70" y="112"/>
                  </a:cubicBezTo>
                  <a:cubicBezTo>
                    <a:pt x="76" y="109"/>
                    <a:pt x="81" y="105"/>
                    <a:pt x="85" y="100"/>
                  </a:cubicBezTo>
                  <a:cubicBezTo>
                    <a:pt x="88" y="94"/>
                    <a:pt x="90" y="89"/>
                    <a:pt x="90" y="83"/>
                  </a:cubicBezTo>
                  <a:cubicBezTo>
                    <a:pt x="90" y="77"/>
                    <a:pt x="88" y="71"/>
                    <a:pt x="85" y="67"/>
                  </a:cubicBezTo>
                  <a:cubicBezTo>
                    <a:pt x="82" y="62"/>
                    <a:pt x="77" y="58"/>
                    <a:pt x="71" y="5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0" name="iṥľïḍê">
              <a:extLst>
                <a:ext uri="{FF2B5EF4-FFF2-40B4-BE49-F238E27FC236}">
                  <a16:creationId xmlns:a16="http://schemas.microsoft.com/office/drawing/2014/main" id="{0B332778-D98C-4E8A-9B38-7AFFC790630F}"/>
                </a:ext>
              </a:extLst>
            </p:cNvPr>
            <p:cNvSpPr/>
            <p:nvPr/>
          </p:nvSpPr>
          <p:spPr bwMode="auto">
            <a:xfrm>
              <a:off x="7080503" y="5729878"/>
              <a:ext cx="131763" cy="157163"/>
            </a:xfrm>
            <a:custGeom>
              <a:avLst/>
              <a:gdLst>
                <a:gd name="T0" fmla="*/ 50 w 71"/>
                <a:gd name="T1" fmla="*/ 69 h 85"/>
                <a:gd name="T2" fmla="*/ 37 w 71"/>
                <a:gd name="T3" fmla="*/ 74 h 85"/>
                <a:gd name="T4" fmla="*/ 21 w 71"/>
                <a:gd name="T5" fmla="*/ 66 h 85"/>
                <a:gd name="T6" fmla="*/ 14 w 71"/>
                <a:gd name="T7" fmla="*/ 43 h 85"/>
                <a:gd name="T8" fmla="*/ 21 w 71"/>
                <a:gd name="T9" fmla="*/ 19 h 85"/>
                <a:gd name="T10" fmla="*/ 38 w 71"/>
                <a:gd name="T11" fmla="*/ 12 h 85"/>
                <a:gd name="T12" fmla="*/ 49 w 71"/>
                <a:gd name="T13" fmla="*/ 16 h 85"/>
                <a:gd name="T14" fmla="*/ 56 w 71"/>
                <a:gd name="T15" fmla="*/ 28 h 85"/>
                <a:gd name="T16" fmla="*/ 70 w 71"/>
                <a:gd name="T17" fmla="*/ 26 h 85"/>
                <a:gd name="T18" fmla="*/ 59 w 71"/>
                <a:gd name="T19" fmla="*/ 7 h 85"/>
                <a:gd name="T20" fmla="*/ 37 w 71"/>
                <a:gd name="T21" fmla="*/ 0 h 85"/>
                <a:gd name="T22" fmla="*/ 18 w 71"/>
                <a:gd name="T23" fmla="*/ 5 h 85"/>
                <a:gd name="T24" fmla="*/ 4 w 71"/>
                <a:gd name="T25" fmla="*/ 20 h 85"/>
                <a:gd name="T26" fmla="*/ 0 w 71"/>
                <a:gd name="T27" fmla="*/ 43 h 85"/>
                <a:gd name="T28" fmla="*/ 10 w 71"/>
                <a:gd name="T29" fmla="*/ 74 h 85"/>
                <a:gd name="T30" fmla="*/ 37 w 71"/>
                <a:gd name="T31" fmla="*/ 85 h 85"/>
                <a:gd name="T32" fmla="*/ 60 w 71"/>
                <a:gd name="T33" fmla="*/ 77 h 85"/>
                <a:gd name="T34" fmla="*/ 71 w 71"/>
                <a:gd name="T35" fmla="*/ 55 h 85"/>
                <a:gd name="T36" fmla="*/ 57 w 71"/>
                <a:gd name="T37" fmla="*/ 54 h 85"/>
                <a:gd name="T38" fmla="*/ 50 w 71"/>
                <a:gd name="T39" fmla="*/ 69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71" h="85">
                  <a:moveTo>
                    <a:pt x="50" y="69"/>
                  </a:moveTo>
                  <a:cubicBezTo>
                    <a:pt x="47" y="72"/>
                    <a:pt x="42" y="74"/>
                    <a:pt x="37" y="74"/>
                  </a:cubicBezTo>
                  <a:cubicBezTo>
                    <a:pt x="30" y="74"/>
                    <a:pt x="25" y="71"/>
                    <a:pt x="21" y="66"/>
                  </a:cubicBezTo>
                  <a:cubicBezTo>
                    <a:pt x="16" y="61"/>
                    <a:pt x="14" y="54"/>
                    <a:pt x="14" y="43"/>
                  </a:cubicBezTo>
                  <a:cubicBezTo>
                    <a:pt x="14" y="32"/>
                    <a:pt x="16" y="24"/>
                    <a:pt x="21" y="19"/>
                  </a:cubicBezTo>
                  <a:cubicBezTo>
                    <a:pt x="25" y="14"/>
                    <a:pt x="31" y="12"/>
                    <a:pt x="38" y="12"/>
                  </a:cubicBezTo>
                  <a:cubicBezTo>
                    <a:pt x="42" y="12"/>
                    <a:pt x="46" y="13"/>
                    <a:pt x="49" y="16"/>
                  </a:cubicBezTo>
                  <a:cubicBezTo>
                    <a:pt x="53" y="18"/>
                    <a:pt x="55" y="23"/>
                    <a:pt x="56" y="28"/>
                  </a:cubicBezTo>
                  <a:cubicBezTo>
                    <a:pt x="70" y="26"/>
                    <a:pt x="70" y="26"/>
                    <a:pt x="70" y="26"/>
                  </a:cubicBezTo>
                  <a:cubicBezTo>
                    <a:pt x="68" y="18"/>
                    <a:pt x="64" y="11"/>
                    <a:pt x="59" y="7"/>
                  </a:cubicBezTo>
                  <a:cubicBezTo>
                    <a:pt x="53" y="2"/>
                    <a:pt x="46" y="0"/>
                    <a:pt x="37" y="0"/>
                  </a:cubicBezTo>
                  <a:cubicBezTo>
                    <a:pt x="30" y="0"/>
                    <a:pt x="24" y="2"/>
                    <a:pt x="18" y="5"/>
                  </a:cubicBezTo>
                  <a:cubicBezTo>
                    <a:pt x="12" y="8"/>
                    <a:pt x="7" y="13"/>
                    <a:pt x="4" y="20"/>
                  </a:cubicBezTo>
                  <a:cubicBezTo>
                    <a:pt x="2" y="27"/>
                    <a:pt x="0" y="34"/>
                    <a:pt x="0" y="43"/>
                  </a:cubicBezTo>
                  <a:cubicBezTo>
                    <a:pt x="0" y="57"/>
                    <a:pt x="3" y="67"/>
                    <a:pt x="10" y="74"/>
                  </a:cubicBezTo>
                  <a:cubicBezTo>
                    <a:pt x="17" y="82"/>
                    <a:pt x="26" y="85"/>
                    <a:pt x="37" y="85"/>
                  </a:cubicBezTo>
                  <a:cubicBezTo>
                    <a:pt x="46" y="85"/>
                    <a:pt x="53" y="83"/>
                    <a:pt x="60" y="77"/>
                  </a:cubicBezTo>
                  <a:cubicBezTo>
                    <a:pt x="66" y="72"/>
                    <a:pt x="69" y="65"/>
                    <a:pt x="71" y="55"/>
                  </a:cubicBezTo>
                  <a:cubicBezTo>
                    <a:pt x="57" y="54"/>
                    <a:pt x="57" y="54"/>
                    <a:pt x="57" y="54"/>
                  </a:cubicBezTo>
                  <a:cubicBezTo>
                    <a:pt x="56" y="60"/>
                    <a:pt x="54" y="66"/>
                    <a:pt x="50" y="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1" name="íṥ1ïdê">
              <a:extLst>
                <a:ext uri="{FF2B5EF4-FFF2-40B4-BE49-F238E27FC236}">
                  <a16:creationId xmlns:a16="http://schemas.microsoft.com/office/drawing/2014/main" id="{C0155D3F-81EE-4F9A-8767-767DA42FFDA6}"/>
                </a:ext>
              </a:extLst>
            </p:cNvPr>
            <p:cNvSpPr/>
            <p:nvPr/>
          </p:nvSpPr>
          <p:spPr bwMode="auto">
            <a:xfrm>
              <a:off x="7234491" y="5675903"/>
              <a:ext cx="25400" cy="301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2" name="îṡ1îďé">
              <a:extLst>
                <a:ext uri="{FF2B5EF4-FFF2-40B4-BE49-F238E27FC236}">
                  <a16:creationId xmlns:a16="http://schemas.microsoft.com/office/drawing/2014/main" id="{197883BB-2201-48E8-B8E2-4B014398A454}"/>
                </a:ext>
              </a:extLst>
            </p:cNvPr>
            <p:cNvSpPr/>
            <p:nvPr/>
          </p:nvSpPr>
          <p:spPr bwMode="auto">
            <a:xfrm>
              <a:off x="7234491" y="5733053"/>
              <a:ext cx="25400" cy="149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3" name="íṩḷïḑé">
              <a:extLst>
                <a:ext uri="{FF2B5EF4-FFF2-40B4-BE49-F238E27FC236}">
                  <a16:creationId xmlns:a16="http://schemas.microsoft.com/office/drawing/2014/main" id="{DE668AAE-3C77-4B88-992B-BF69F79F3158}"/>
                </a:ext>
              </a:extLst>
            </p:cNvPr>
            <p:cNvSpPr/>
            <p:nvPr/>
          </p:nvSpPr>
          <p:spPr bwMode="auto">
            <a:xfrm>
              <a:off x="7290053" y="5729878"/>
              <a:ext cx="138113" cy="157163"/>
            </a:xfrm>
            <a:custGeom>
              <a:avLst/>
              <a:gdLst>
                <a:gd name="T0" fmla="*/ 38 w 75"/>
                <a:gd name="T1" fmla="*/ 0 h 85"/>
                <a:gd name="T2" fmla="*/ 10 w 75"/>
                <a:gd name="T3" fmla="*/ 12 h 85"/>
                <a:gd name="T4" fmla="*/ 0 w 75"/>
                <a:gd name="T5" fmla="*/ 43 h 85"/>
                <a:gd name="T6" fmla="*/ 10 w 75"/>
                <a:gd name="T7" fmla="*/ 74 h 85"/>
                <a:gd name="T8" fmla="*/ 39 w 75"/>
                <a:gd name="T9" fmla="*/ 85 h 85"/>
                <a:gd name="T10" fmla="*/ 62 w 75"/>
                <a:gd name="T11" fmla="*/ 78 h 85"/>
                <a:gd name="T12" fmla="*/ 74 w 75"/>
                <a:gd name="T13" fmla="*/ 59 h 85"/>
                <a:gd name="T14" fmla="*/ 60 w 75"/>
                <a:gd name="T15" fmla="*/ 57 h 85"/>
                <a:gd name="T16" fmla="*/ 52 w 75"/>
                <a:gd name="T17" fmla="*/ 70 h 85"/>
                <a:gd name="T18" fmla="*/ 39 w 75"/>
                <a:gd name="T19" fmla="*/ 74 h 85"/>
                <a:gd name="T20" fmla="*/ 22 w 75"/>
                <a:gd name="T21" fmla="*/ 67 h 85"/>
                <a:gd name="T22" fmla="*/ 14 w 75"/>
                <a:gd name="T23" fmla="*/ 46 h 85"/>
                <a:gd name="T24" fmla="*/ 75 w 75"/>
                <a:gd name="T25" fmla="*/ 46 h 85"/>
                <a:gd name="T26" fmla="*/ 75 w 75"/>
                <a:gd name="T27" fmla="*/ 43 h 85"/>
                <a:gd name="T28" fmla="*/ 65 w 75"/>
                <a:gd name="T29" fmla="*/ 11 h 85"/>
                <a:gd name="T30" fmla="*/ 38 w 75"/>
                <a:gd name="T31" fmla="*/ 0 h 85"/>
                <a:gd name="T32" fmla="*/ 15 w 75"/>
                <a:gd name="T33" fmla="*/ 35 h 85"/>
                <a:gd name="T34" fmla="*/ 22 w 75"/>
                <a:gd name="T35" fmla="*/ 18 h 85"/>
                <a:gd name="T36" fmla="*/ 38 w 75"/>
                <a:gd name="T37" fmla="*/ 12 h 85"/>
                <a:gd name="T38" fmla="*/ 55 w 75"/>
                <a:gd name="T39" fmla="*/ 20 h 85"/>
                <a:gd name="T40" fmla="*/ 60 w 75"/>
                <a:gd name="T41" fmla="*/ 35 h 85"/>
                <a:gd name="T42" fmla="*/ 15 w 75"/>
                <a:gd name="T43" fmla="*/ 3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75" h="85">
                  <a:moveTo>
                    <a:pt x="38" y="0"/>
                  </a:moveTo>
                  <a:cubicBezTo>
                    <a:pt x="27" y="0"/>
                    <a:pt x="18" y="4"/>
                    <a:pt x="10" y="12"/>
                  </a:cubicBezTo>
                  <a:cubicBezTo>
                    <a:pt x="3" y="19"/>
                    <a:pt x="0" y="30"/>
                    <a:pt x="0" y="43"/>
                  </a:cubicBezTo>
                  <a:cubicBezTo>
                    <a:pt x="0" y="57"/>
                    <a:pt x="3" y="67"/>
                    <a:pt x="10" y="74"/>
                  </a:cubicBezTo>
                  <a:cubicBezTo>
                    <a:pt x="17" y="81"/>
                    <a:pt x="27" y="85"/>
                    <a:pt x="39" y="85"/>
                  </a:cubicBezTo>
                  <a:cubicBezTo>
                    <a:pt x="48" y="85"/>
                    <a:pt x="56" y="83"/>
                    <a:pt x="62" y="78"/>
                  </a:cubicBezTo>
                  <a:cubicBezTo>
                    <a:pt x="68" y="74"/>
                    <a:pt x="72" y="67"/>
                    <a:pt x="74" y="59"/>
                  </a:cubicBezTo>
                  <a:cubicBezTo>
                    <a:pt x="60" y="57"/>
                    <a:pt x="60" y="57"/>
                    <a:pt x="60" y="57"/>
                  </a:cubicBezTo>
                  <a:cubicBezTo>
                    <a:pt x="58" y="63"/>
                    <a:pt x="55" y="67"/>
                    <a:pt x="52" y="70"/>
                  </a:cubicBezTo>
                  <a:cubicBezTo>
                    <a:pt x="48" y="73"/>
                    <a:pt x="44" y="74"/>
                    <a:pt x="39" y="74"/>
                  </a:cubicBezTo>
                  <a:cubicBezTo>
                    <a:pt x="32" y="74"/>
                    <a:pt x="26" y="71"/>
                    <a:pt x="22" y="67"/>
                  </a:cubicBezTo>
                  <a:cubicBezTo>
                    <a:pt x="17" y="62"/>
                    <a:pt x="15" y="55"/>
                    <a:pt x="14" y="46"/>
                  </a:cubicBezTo>
                  <a:cubicBezTo>
                    <a:pt x="75" y="46"/>
                    <a:pt x="75" y="46"/>
                    <a:pt x="75" y="46"/>
                  </a:cubicBezTo>
                  <a:cubicBezTo>
                    <a:pt x="75" y="45"/>
                    <a:pt x="75" y="43"/>
                    <a:pt x="75" y="43"/>
                  </a:cubicBezTo>
                  <a:cubicBezTo>
                    <a:pt x="75" y="29"/>
                    <a:pt x="71" y="19"/>
                    <a:pt x="65" y="11"/>
                  </a:cubicBezTo>
                  <a:cubicBezTo>
                    <a:pt x="58" y="4"/>
                    <a:pt x="49" y="0"/>
                    <a:pt x="38" y="0"/>
                  </a:cubicBezTo>
                  <a:close/>
                  <a:moveTo>
                    <a:pt x="15" y="35"/>
                  </a:moveTo>
                  <a:cubicBezTo>
                    <a:pt x="15" y="28"/>
                    <a:pt x="18" y="22"/>
                    <a:pt x="22" y="18"/>
                  </a:cubicBezTo>
                  <a:cubicBezTo>
                    <a:pt x="26" y="14"/>
                    <a:pt x="32" y="12"/>
                    <a:pt x="38" y="12"/>
                  </a:cubicBezTo>
                  <a:cubicBezTo>
                    <a:pt x="45" y="12"/>
                    <a:pt x="51" y="14"/>
                    <a:pt x="55" y="20"/>
                  </a:cubicBezTo>
                  <a:cubicBezTo>
                    <a:pt x="58" y="23"/>
                    <a:pt x="60" y="28"/>
                    <a:pt x="60" y="35"/>
                  </a:cubicBezTo>
                  <a:lnTo>
                    <a:pt x="15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4" name="ïşḷiḋè">
              <a:extLst>
                <a:ext uri="{FF2B5EF4-FFF2-40B4-BE49-F238E27FC236}">
                  <a16:creationId xmlns:a16="http://schemas.microsoft.com/office/drawing/2014/main" id="{E7320DA2-8467-4021-82F1-40A95819A89A}"/>
                </a:ext>
              </a:extLst>
            </p:cNvPr>
            <p:cNvSpPr/>
            <p:nvPr/>
          </p:nvSpPr>
          <p:spPr bwMode="auto">
            <a:xfrm>
              <a:off x="7458328" y="5729878"/>
              <a:ext cx="122238" cy="152400"/>
            </a:xfrm>
            <a:custGeom>
              <a:avLst/>
              <a:gdLst>
                <a:gd name="T0" fmla="*/ 61 w 66"/>
                <a:gd name="T1" fmla="*/ 10 h 83"/>
                <a:gd name="T2" fmla="*/ 51 w 66"/>
                <a:gd name="T3" fmla="*/ 3 h 83"/>
                <a:gd name="T4" fmla="*/ 38 w 66"/>
                <a:gd name="T5" fmla="*/ 0 h 83"/>
                <a:gd name="T6" fmla="*/ 12 w 66"/>
                <a:gd name="T7" fmla="*/ 14 h 83"/>
                <a:gd name="T8" fmla="*/ 12 w 66"/>
                <a:gd name="T9" fmla="*/ 2 h 83"/>
                <a:gd name="T10" fmla="*/ 0 w 66"/>
                <a:gd name="T11" fmla="*/ 2 h 83"/>
                <a:gd name="T12" fmla="*/ 0 w 66"/>
                <a:gd name="T13" fmla="*/ 83 h 83"/>
                <a:gd name="T14" fmla="*/ 13 w 66"/>
                <a:gd name="T15" fmla="*/ 83 h 83"/>
                <a:gd name="T16" fmla="*/ 13 w 66"/>
                <a:gd name="T17" fmla="*/ 39 h 83"/>
                <a:gd name="T18" fmla="*/ 20 w 66"/>
                <a:gd name="T19" fmla="*/ 18 h 83"/>
                <a:gd name="T20" fmla="*/ 35 w 66"/>
                <a:gd name="T21" fmla="*/ 12 h 83"/>
                <a:gd name="T22" fmla="*/ 45 w 66"/>
                <a:gd name="T23" fmla="*/ 15 h 83"/>
                <a:gd name="T24" fmla="*/ 50 w 66"/>
                <a:gd name="T25" fmla="*/ 21 h 83"/>
                <a:gd name="T26" fmla="*/ 52 w 66"/>
                <a:gd name="T27" fmla="*/ 34 h 83"/>
                <a:gd name="T28" fmla="*/ 52 w 66"/>
                <a:gd name="T29" fmla="*/ 83 h 83"/>
                <a:gd name="T30" fmla="*/ 66 w 66"/>
                <a:gd name="T31" fmla="*/ 83 h 83"/>
                <a:gd name="T32" fmla="*/ 66 w 66"/>
                <a:gd name="T33" fmla="*/ 33 h 83"/>
                <a:gd name="T34" fmla="*/ 65 w 66"/>
                <a:gd name="T35" fmla="*/ 20 h 83"/>
                <a:gd name="T36" fmla="*/ 61 w 66"/>
                <a:gd name="T37" fmla="*/ 1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6" h="83">
                  <a:moveTo>
                    <a:pt x="61" y="10"/>
                  </a:moveTo>
                  <a:cubicBezTo>
                    <a:pt x="59" y="7"/>
                    <a:pt x="56" y="5"/>
                    <a:pt x="51" y="3"/>
                  </a:cubicBezTo>
                  <a:cubicBezTo>
                    <a:pt x="47" y="1"/>
                    <a:pt x="43" y="0"/>
                    <a:pt x="38" y="0"/>
                  </a:cubicBezTo>
                  <a:cubicBezTo>
                    <a:pt x="27" y="0"/>
                    <a:pt x="18" y="5"/>
                    <a:pt x="12" y="14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13" y="83"/>
                    <a:pt x="13" y="83"/>
                    <a:pt x="13" y="83"/>
                  </a:cubicBezTo>
                  <a:cubicBezTo>
                    <a:pt x="13" y="39"/>
                    <a:pt x="13" y="39"/>
                    <a:pt x="13" y="39"/>
                  </a:cubicBezTo>
                  <a:cubicBezTo>
                    <a:pt x="13" y="29"/>
                    <a:pt x="16" y="21"/>
                    <a:pt x="20" y="18"/>
                  </a:cubicBezTo>
                  <a:cubicBezTo>
                    <a:pt x="24" y="14"/>
                    <a:pt x="29" y="12"/>
                    <a:pt x="35" y="12"/>
                  </a:cubicBezTo>
                  <a:cubicBezTo>
                    <a:pt x="39" y="12"/>
                    <a:pt x="42" y="13"/>
                    <a:pt x="45" y="15"/>
                  </a:cubicBezTo>
                  <a:cubicBezTo>
                    <a:pt x="47" y="16"/>
                    <a:pt x="49" y="19"/>
                    <a:pt x="50" y="21"/>
                  </a:cubicBezTo>
                  <a:cubicBezTo>
                    <a:pt x="51" y="24"/>
                    <a:pt x="52" y="28"/>
                    <a:pt x="52" y="34"/>
                  </a:cubicBezTo>
                  <a:cubicBezTo>
                    <a:pt x="52" y="83"/>
                    <a:pt x="52" y="83"/>
                    <a:pt x="52" y="83"/>
                  </a:cubicBezTo>
                  <a:cubicBezTo>
                    <a:pt x="66" y="83"/>
                    <a:pt x="66" y="83"/>
                    <a:pt x="66" y="83"/>
                  </a:cubicBezTo>
                  <a:cubicBezTo>
                    <a:pt x="66" y="33"/>
                    <a:pt x="66" y="33"/>
                    <a:pt x="66" y="33"/>
                  </a:cubicBezTo>
                  <a:cubicBezTo>
                    <a:pt x="66" y="27"/>
                    <a:pt x="65" y="23"/>
                    <a:pt x="65" y="20"/>
                  </a:cubicBezTo>
                  <a:cubicBezTo>
                    <a:pt x="64" y="16"/>
                    <a:pt x="63" y="13"/>
                    <a:pt x="61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5" name="îṩľiḍé">
              <a:extLst>
                <a:ext uri="{FF2B5EF4-FFF2-40B4-BE49-F238E27FC236}">
                  <a16:creationId xmlns:a16="http://schemas.microsoft.com/office/drawing/2014/main" id="{A20C8009-58BA-4369-8572-1B4233B58C8E}"/>
                </a:ext>
              </a:extLst>
            </p:cNvPr>
            <p:cNvSpPr/>
            <p:nvPr/>
          </p:nvSpPr>
          <p:spPr bwMode="auto">
            <a:xfrm>
              <a:off x="7612316" y="5729878"/>
              <a:ext cx="128588" cy="157163"/>
            </a:xfrm>
            <a:custGeom>
              <a:avLst/>
              <a:gdLst>
                <a:gd name="T0" fmla="*/ 50 w 70"/>
                <a:gd name="T1" fmla="*/ 69 h 85"/>
                <a:gd name="T2" fmla="*/ 36 w 70"/>
                <a:gd name="T3" fmla="*/ 74 h 85"/>
                <a:gd name="T4" fmla="*/ 20 w 70"/>
                <a:gd name="T5" fmla="*/ 66 h 85"/>
                <a:gd name="T6" fmla="*/ 14 w 70"/>
                <a:gd name="T7" fmla="*/ 43 h 85"/>
                <a:gd name="T8" fmla="*/ 20 w 70"/>
                <a:gd name="T9" fmla="*/ 19 h 85"/>
                <a:gd name="T10" fmla="*/ 37 w 70"/>
                <a:gd name="T11" fmla="*/ 12 h 85"/>
                <a:gd name="T12" fmla="*/ 49 w 70"/>
                <a:gd name="T13" fmla="*/ 16 h 85"/>
                <a:gd name="T14" fmla="*/ 56 w 70"/>
                <a:gd name="T15" fmla="*/ 28 h 85"/>
                <a:gd name="T16" fmla="*/ 69 w 70"/>
                <a:gd name="T17" fmla="*/ 26 h 85"/>
                <a:gd name="T18" fmla="*/ 58 w 70"/>
                <a:gd name="T19" fmla="*/ 7 h 85"/>
                <a:gd name="T20" fmla="*/ 37 w 70"/>
                <a:gd name="T21" fmla="*/ 0 h 85"/>
                <a:gd name="T22" fmla="*/ 17 w 70"/>
                <a:gd name="T23" fmla="*/ 5 h 85"/>
                <a:gd name="T24" fmla="*/ 4 w 70"/>
                <a:gd name="T25" fmla="*/ 20 h 85"/>
                <a:gd name="T26" fmla="*/ 0 w 70"/>
                <a:gd name="T27" fmla="*/ 43 h 85"/>
                <a:gd name="T28" fmla="*/ 10 w 70"/>
                <a:gd name="T29" fmla="*/ 74 h 85"/>
                <a:gd name="T30" fmla="*/ 37 w 70"/>
                <a:gd name="T31" fmla="*/ 85 h 85"/>
                <a:gd name="T32" fmla="*/ 59 w 70"/>
                <a:gd name="T33" fmla="*/ 77 h 85"/>
                <a:gd name="T34" fmla="*/ 70 w 70"/>
                <a:gd name="T35" fmla="*/ 55 h 85"/>
                <a:gd name="T36" fmla="*/ 57 w 70"/>
                <a:gd name="T37" fmla="*/ 54 h 85"/>
                <a:gd name="T38" fmla="*/ 50 w 70"/>
                <a:gd name="T39" fmla="*/ 69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70" h="85">
                  <a:moveTo>
                    <a:pt x="50" y="69"/>
                  </a:moveTo>
                  <a:cubicBezTo>
                    <a:pt x="46" y="72"/>
                    <a:pt x="42" y="74"/>
                    <a:pt x="36" y="74"/>
                  </a:cubicBezTo>
                  <a:cubicBezTo>
                    <a:pt x="30" y="74"/>
                    <a:pt x="24" y="71"/>
                    <a:pt x="20" y="66"/>
                  </a:cubicBezTo>
                  <a:cubicBezTo>
                    <a:pt x="16" y="61"/>
                    <a:pt x="14" y="54"/>
                    <a:pt x="14" y="43"/>
                  </a:cubicBezTo>
                  <a:cubicBezTo>
                    <a:pt x="14" y="32"/>
                    <a:pt x="16" y="24"/>
                    <a:pt x="20" y="19"/>
                  </a:cubicBezTo>
                  <a:cubicBezTo>
                    <a:pt x="25" y="14"/>
                    <a:pt x="30" y="12"/>
                    <a:pt x="37" y="12"/>
                  </a:cubicBezTo>
                  <a:cubicBezTo>
                    <a:pt x="42" y="12"/>
                    <a:pt x="46" y="13"/>
                    <a:pt x="49" y="16"/>
                  </a:cubicBezTo>
                  <a:cubicBezTo>
                    <a:pt x="52" y="18"/>
                    <a:pt x="54" y="23"/>
                    <a:pt x="56" y="28"/>
                  </a:cubicBezTo>
                  <a:cubicBezTo>
                    <a:pt x="69" y="26"/>
                    <a:pt x="69" y="26"/>
                    <a:pt x="69" y="26"/>
                  </a:cubicBezTo>
                  <a:cubicBezTo>
                    <a:pt x="68" y="18"/>
                    <a:pt x="64" y="11"/>
                    <a:pt x="58" y="7"/>
                  </a:cubicBezTo>
                  <a:cubicBezTo>
                    <a:pt x="53" y="2"/>
                    <a:pt x="46" y="0"/>
                    <a:pt x="37" y="0"/>
                  </a:cubicBezTo>
                  <a:cubicBezTo>
                    <a:pt x="30" y="0"/>
                    <a:pt x="23" y="2"/>
                    <a:pt x="17" y="5"/>
                  </a:cubicBezTo>
                  <a:cubicBezTo>
                    <a:pt x="11" y="8"/>
                    <a:pt x="7" y="13"/>
                    <a:pt x="4" y="20"/>
                  </a:cubicBezTo>
                  <a:cubicBezTo>
                    <a:pt x="1" y="27"/>
                    <a:pt x="0" y="34"/>
                    <a:pt x="0" y="43"/>
                  </a:cubicBezTo>
                  <a:cubicBezTo>
                    <a:pt x="0" y="57"/>
                    <a:pt x="3" y="67"/>
                    <a:pt x="10" y="74"/>
                  </a:cubicBezTo>
                  <a:cubicBezTo>
                    <a:pt x="17" y="82"/>
                    <a:pt x="26" y="85"/>
                    <a:pt x="37" y="85"/>
                  </a:cubicBezTo>
                  <a:cubicBezTo>
                    <a:pt x="45" y="85"/>
                    <a:pt x="53" y="83"/>
                    <a:pt x="59" y="77"/>
                  </a:cubicBezTo>
                  <a:cubicBezTo>
                    <a:pt x="65" y="72"/>
                    <a:pt x="69" y="65"/>
                    <a:pt x="70" y="55"/>
                  </a:cubicBezTo>
                  <a:cubicBezTo>
                    <a:pt x="57" y="54"/>
                    <a:pt x="57" y="54"/>
                    <a:pt x="57" y="54"/>
                  </a:cubicBezTo>
                  <a:cubicBezTo>
                    <a:pt x="56" y="60"/>
                    <a:pt x="54" y="66"/>
                    <a:pt x="50" y="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6" name="íṡḷïďe">
              <a:extLst>
                <a:ext uri="{FF2B5EF4-FFF2-40B4-BE49-F238E27FC236}">
                  <a16:creationId xmlns:a16="http://schemas.microsoft.com/office/drawing/2014/main" id="{E68CB3CA-C606-41CA-90D7-F7E0CCF1C8E0}"/>
                </a:ext>
              </a:extLst>
            </p:cNvPr>
            <p:cNvSpPr/>
            <p:nvPr/>
          </p:nvSpPr>
          <p:spPr bwMode="auto">
            <a:xfrm>
              <a:off x="7755191" y="5729878"/>
              <a:ext cx="138113" cy="157163"/>
            </a:xfrm>
            <a:custGeom>
              <a:avLst/>
              <a:gdLst>
                <a:gd name="T0" fmla="*/ 38 w 75"/>
                <a:gd name="T1" fmla="*/ 0 h 85"/>
                <a:gd name="T2" fmla="*/ 10 w 75"/>
                <a:gd name="T3" fmla="*/ 12 h 85"/>
                <a:gd name="T4" fmla="*/ 0 w 75"/>
                <a:gd name="T5" fmla="*/ 43 h 85"/>
                <a:gd name="T6" fmla="*/ 10 w 75"/>
                <a:gd name="T7" fmla="*/ 74 h 85"/>
                <a:gd name="T8" fmla="*/ 38 w 75"/>
                <a:gd name="T9" fmla="*/ 85 h 85"/>
                <a:gd name="T10" fmla="*/ 62 w 75"/>
                <a:gd name="T11" fmla="*/ 78 h 85"/>
                <a:gd name="T12" fmla="*/ 74 w 75"/>
                <a:gd name="T13" fmla="*/ 59 h 85"/>
                <a:gd name="T14" fmla="*/ 60 w 75"/>
                <a:gd name="T15" fmla="*/ 57 h 85"/>
                <a:gd name="T16" fmla="*/ 51 w 75"/>
                <a:gd name="T17" fmla="*/ 70 h 85"/>
                <a:gd name="T18" fmla="*/ 38 w 75"/>
                <a:gd name="T19" fmla="*/ 74 h 85"/>
                <a:gd name="T20" fmla="*/ 21 w 75"/>
                <a:gd name="T21" fmla="*/ 67 h 85"/>
                <a:gd name="T22" fmla="*/ 14 w 75"/>
                <a:gd name="T23" fmla="*/ 46 h 85"/>
                <a:gd name="T24" fmla="*/ 75 w 75"/>
                <a:gd name="T25" fmla="*/ 46 h 85"/>
                <a:gd name="T26" fmla="*/ 75 w 75"/>
                <a:gd name="T27" fmla="*/ 43 h 85"/>
                <a:gd name="T28" fmla="*/ 64 w 75"/>
                <a:gd name="T29" fmla="*/ 11 h 85"/>
                <a:gd name="T30" fmla="*/ 38 w 75"/>
                <a:gd name="T31" fmla="*/ 0 h 85"/>
                <a:gd name="T32" fmla="*/ 15 w 75"/>
                <a:gd name="T33" fmla="*/ 35 h 85"/>
                <a:gd name="T34" fmla="*/ 22 w 75"/>
                <a:gd name="T35" fmla="*/ 18 h 85"/>
                <a:gd name="T36" fmla="*/ 38 w 75"/>
                <a:gd name="T37" fmla="*/ 12 h 85"/>
                <a:gd name="T38" fmla="*/ 55 w 75"/>
                <a:gd name="T39" fmla="*/ 20 h 85"/>
                <a:gd name="T40" fmla="*/ 60 w 75"/>
                <a:gd name="T41" fmla="*/ 35 h 85"/>
                <a:gd name="T42" fmla="*/ 15 w 75"/>
                <a:gd name="T43" fmla="*/ 3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75" h="85">
                  <a:moveTo>
                    <a:pt x="38" y="0"/>
                  </a:moveTo>
                  <a:cubicBezTo>
                    <a:pt x="26" y="0"/>
                    <a:pt x="17" y="4"/>
                    <a:pt x="10" y="12"/>
                  </a:cubicBezTo>
                  <a:cubicBezTo>
                    <a:pt x="3" y="19"/>
                    <a:pt x="0" y="30"/>
                    <a:pt x="0" y="43"/>
                  </a:cubicBezTo>
                  <a:cubicBezTo>
                    <a:pt x="0" y="57"/>
                    <a:pt x="3" y="67"/>
                    <a:pt x="10" y="74"/>
                  </a:cubicBezTo>
                  <a:cubicBezTo>
                    <a:pt x="17" y="81"/>
                    <a:pt x="26" y="85"/>
                    <a:pt x="38" y="85"/>
                  </a:cubicBezTo>
                  <a:cubicBezTo>
                    <a:pt x="48" y="85"/>
                    <a:pt x="56" y="83"/>
                    <a:pt x="62" y="78"/>
                  </a:cubicBezTo>
                  <a:cubicBezTo>
                    <a:pt x="68" y="74"/>
                    <a:pt x="72" y="67"/>
                    <a:pt x="74" y="59"/>
                  </a:cubicBezTo>
                  <a:cubicBezTo>
                    <a:pt x="60" y="57"/>
                    <a:pt x="60" y="57"/>
                    <a:pt x="60" y="57"/>
                  </a:cubicBezTo>
                  <a:cubicBezTo>
                    <a:pt x="58" y="63"/>
                    <a:pt x="55" y="67"/>
                    <a:pt x="51" y="70"/>
                  </a:cubicBezTo>
                  <a:cubicBezTo>
                    <a:pt x="48" y="73"/>
                    <a:pt x="43" y="74"/>
                    <a:pt x="38" y="74"/>
                  </a:cubicBezTo>
                  <a:cubicBezTo>
                    <a:pt x="32" y="74"/>
                    <a:pt x="26" y="71"/>
                    <a:pt x="21" y="67"/>
                  </a:cubicBezTo>
                  <a:cubicBezTo>
                    <a:pt x="17" y="62"/>
                    <a:pt x="14" y="55"/>
                    <a:pt x="14" y="46"/>
                  </a:cubicBezTo>
                  <a:cubicBezTo>
                    <a:pt x="75" y="46"/>
                    <a:pt x="75" y="46"/>
                    <a:pt x="75" y="46"/>
                  </a:cubicBezTo>
                  <a:cubicBezTo>
                    <a:pt x="75" y="45"/>
                    <a:pt x="75" y="43"/>
                    <a:pt x="75" y="43"/>
                  </a:cubicBezTo>
                  <a:cubicBezTo>
                    <a:pt x="75" y="29"/>
                    <a:pt x="71" y="19"/>
                    <a:pt x="64" y="11"/>
                  </a:cubicBezTo>
                  <a:cubicBezTo>
                    <a:pt x="57" y="4"/>
                    <a:pt x="48" y="0"/>
                    <a:pt x="38" y="0"/>
                  </a:cubicBezTo>
                  <a:close/>
                  <a:moveTo>
                    <a:pt x="15" y="35"/>
                  </a:moveTo>
                  <a:cubicBezTo>
                    <a:pt x="15" y="28"/>
                    <a:pt x="17" y="22"/>
                    <a:pt x="22" y="18"/>
                  </a:cubicBezTo>
                  <a:cubicBezTo>
                    <a:pt x="26" y="14"/>
                    <a:pt x="31" y="12"/>
                    <a:pt x="38" y="12"/>
                  </a:cubicBezTo>
                  <a:cubicBezTo>
                    <a:pt x="45" y="12"/>
                    <a:pt x="50" y="14"/>
                    <a:pt x="55" y="20"/>
                  </a:cubicBezTo>
                  <a:cubicBezTo>
                    <a:pt x="58" y="23"/>
                    <a:pt x="59" y="28"/>
                    <a:pt x="60" y="35"/>
                  </a:cubicBezTo>
                  <a:lnTo>
                    <a:pt x="15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7" name="í$ľîde">
              <a:extLst>
                <a:ext uri="{FF2B5EF4-FFF2-40B4-BE49-F238E27FC236}">
                  <a16:creationId xmlns:a16="http://schemas.microsoft.com/office/drawing/2014/main" id="{392F180B-05FA-4C85-89D6-F346E2499302}"/>
                </a:ext>
              </a:extLst>
            </p:cNvPr>
            <p:cNvSpPr/>
            <p:nvPr/>
          </p:nvSpPr>
          <p:spPr bwMode="auto">
            <a:xfrm>
              <a:off x="7994903" y="5729878"/>
              <a:ext cx="138113" cy="157163"/>
            </a:xfrm>
            <a:custGeom>
              <a:avLst/>
              <a:gdLst>
                <a:gd name="T0" fmla="*/ 71 w 75"/>
                <a:gd name="T1" fmla="*/ 49 h 85"/>
                <a:gd name="T2" fmla="*/ 71 w 75"/>
                <a:gd name="T3" fmla="*/ 31 h 85"/>
                <a:gd name="T4" fmla="*/ 70 w 75"/>
                <a:gd name="T5" fmla="*/ 18 h 85"/>
                <a:gd name="T6" fmla="*/ 66 w 75"/>
                <a:gd name="T7" fmla="*/ 9 h 85"/>
                <a:gd name="T8" fmla="*/ 56 w 75"/>
                <a:gd name="T9" fmla="*/ 3 h 85"/>
                <a:gd name="T10" fmla="*/ 39 w 75"/>
                <a:gd name="T11" fmla="*/ 0 h 85"/>
                <a:gd name="T12" fmla="*/ 21 w 75"/>
                <a:gd name="T13" fmla="*/ 3 h 85"/>
                <a:gd name="T14" fmla="*/ 9 w 75"/>
                <a:gd name="T15" fmla="*/ 11 h 85"/>
                <a:gd name="T16" fmla="*/ 3 w 75"/>
                <a:gd name="T17" fmla="*/ 25 h 85"/>
                <a:gd name="T18" fmla="*/ 16 w 75"/>
                <a:gd name="T19" fmla="*/ 27 h 85"/>
                <a:gd name="T20" fmla="*/ 23 w 75"/>
                <a:gd name="T21" fmla="*/ 15 h 85"/>
                <a:gd name="T22" fmla="*/ 37 w 75"/>
                <a:gd name="T23" fmla="*/ 12 h 85"/>
                <a:gd name="T24" fmla="*/ 53 w 75"/>
                <a:gd name="T25" fmla="*/ 16 h 85"/>
                <a:gd name="T26" fmla="*/ 57 w 75"/>
                <a:gd name="T27" fmla="*/ 28 h 85"/>
                <a:gd name="T28" fmla="*/ 57 w 75"/>
                <a:gd name="T29" fmla="*/ 32 h 85"/>
                <a:gd name="T30" fmla="*/ 32 w 75"/>
                <a:gd name="T31" fmla="*/ 36 h 85"/>
                <a:gd name="T32" fmla="*/ 20 w 75"/>
                <a:gd name="T33" fmla="*/ 39 h 85"/>
                <a:gd name="T34" fmla="*/ 10 w 75"/>
                <a:gd name="T35" fmla="*/ 43 h 85"/>
                <a:gd name="T36" fmla="*/ 3 w 75"/>
                <a:gd name="T37" fmla="*/ 51 h 85"/>
                <a:gd name="T38" fmla="*/ 0 w 75"/>
                <a:gd name="T39" fmla="*/ 62 h 85"/>
                <a:gd name="T40" fmla="*/ 7 w 75"/>
                <a:gd name="T41" fmla="*/ 79 h 85"/>
                <a:gd name="T42" fmla="*/ 28 w 75"/>
                <a:gd name="T43" fmla="*/ 85 h 85"/>
                <a:gd name="T44" fmla="*/ 43 w 75"/>
                <a:gd name="T45" fmla="*/ 82 h 85"/>
                <a:gd name="T46" fmla="*/ 58 w 75"/>
                <a:gd name="T47" fmla="*/ 73 h 85"/>
                <a:gd name="T48" fmla="*/ 61 w 75"/>
                <a:gd name="T49" fmla="*/ 83 h 85"/>
                <a:gd name="T50" fmla="*/ 75 w 75"/>
                <a:gd name="T51" fmla="*/ 83 h 85"/>
                <a:gd name="T52" fmla="*/ 72 w 75"/>
                <a:gd name="T53" fmla="*/ 74 h 85"/>
                <a:gd name="T54" fmla="*/ 71 w 75"/>
                <a:gd name="T55" fmla="*/ 49 h 85"/>
                <a:gd name="T56" fmla="*/ 57 w 75"/>
                <a:gd name="T57" fmla="*/ 48 h 85"/>
                <a:gd name="T58" fmla="*/ 55 w 75"/>
                <a:gd name="T59" fmla="*/ 61 h 85"/>
                <a:gd name="T60" fmla="*/ 46 w 75"/>
                <a:gd name="T61" fmla="*/ 71 h 85"/>
                <a:gd name="T62" fmla="*/ 31 w 75"/>
                <a:gd name="T63" fmla="*/ 74 h 85"/>
                <a:gd name="T64" fmla="*/ 19 w 75"/>
                <a:gd name="T65" fmla="*/ 71 h 85"/>
                <a:gd name="T66" fmla="*/ 15 w 75"/>
                <a:gd name="T67" fmla="*/ 62 h 85"/>
                <a:gd name="T68" fmla="*/ 17 w 75"/>
                <a:gd name="T69" fmla="*/ 55 h 85"/>
                <a:gd name="T70" fmla="*/ 22 w 75"/>
                <a:gd name="T71" fmla="*/ 50 h 85"/>
                <a:gd name="T72" fmla="*/ 34 w 75"/>
                <a:gd name="T73" fmla="*/ 48 h 85"/>
                <a:gd name="T74" fmla="*/ 57 w 75"/>
                <a:gd name="T75" fmla="*/ 43 h 85"/>
                <a:gd name="T76" fmla="*/ 57 w 75"/>
                <a:gd name="T77" fmla="*/ 48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75" h="85">
                  <a:moveTo>
                    <a:pt x="71" y="49"/>
                  </a:moveTo>
                  <a:cubicBezTo>
                    <a:pt x="71" y="31"/>
                    <a:pt x="71" y="31"/>
                    <a:pt x="71" y="31"/>
                  </a:cubicBezTo>
                  <a:cubicBezTo>
                    <a:pt x="71" y="25"/>
                    <a:pt x="71" y="21"/>
                    <a:pt x="70" y="18"/>
                  </a:cubicBezTo>
                  <a:cubicBezTo>
                    <a:pt x="69" y="14"/>
                    <a:pt x="68" y="11"/>
                    <a:pt x="66" y="9"/>
                  </a:cubicBezTo>
                  <a:cubicBezTo>
                    <a:pt x="64" y="6"/>
                    <a:pt x="61" y="4"/>
                    <a:pt x="56" y="3"/>
                  </a:cubicBezTo>
                  <a:cubicBezTo>
                    <a:pt x="52" y="1"/>
                    <a:pt x="46" y="0"/>
                    <a:pt x="39" y="0"/>
                  </a:cubicBezTo>
                  <a:cubicBezTo>
                    <a:pt x="32" y="0"/>
                    <a:pt x="26" y="1"/>
                    <a:pt x="21" y="3"/>
                  </a:cubicBezTo>
                  <a:cubicBezTo>
                    <a:pt x="16" y="5"/>
                    <a:pt x="12" y="8"/>
                    <a:pt x="9" y="11"/>
                  </a:cubicBezTo>
                  <a:cubicBezTo>
                    <a:pt x="6" y="15"/>
                    <a:pt x="4" y="19"/>
                    <a:pt x="3" y="25"/>
                  </a:cubicBezTo>
                  <a:cubicBezTo>
                    <a:pt x="16" y="27"/>
                    <a:pt x="16" y="27"/>
                    <a:pt x="16" y="27"/>
                  </a:cubicBezTo>
                  <a:cubicBezTo>
                    <a:pt x="18" y="21"/>
                    <a:pt x="20" y="17"/>
                    <a:pt x="23" y="15"/>
                  </a:cubicBezTo>
                  <a:cubicBezTo>
                    <a:pt x="26" y="13"/>
                    <a:pt x="31" y="12"/>
                    <a:pt x="37" y="12"/>
                  </a:cubicBezTo>
                  <a:cubicBezTo>
                    <a:pt x="44" y="12"/>
                    <a:pt x="50" y="13"/>
                    <a:pt x="53" y="16"/>
                  </a:cubicBezTo>
                  <a:cubicBezTo>
                    <a:pt x="56" y="19"/>
                    <a:pt x="57" y="23"/>
                    <a:pt x="57" y="28"/>
                  </a:cubicBezTo>
                  <a:cubicBezTo>
                    <a:pt x="57" y="29"/>
                    <a:pt x="57" y="30"/>
                    <a:pt x="57" y="32"/>
                  </a:cubicBezTo>
                  <a:cubicBezTo>
                    <a:pt x="52" y="34"/>
                    <a:pt x="43" y="35"/>
                    <a:pt x="32" y="36"/>
                  </a:cubicBezTo>
                  <a:cubicBezTo>
                    <a:pt x="27" y="37"/>
                    <a:pt x="23" y="38"/>
                    <a:pt x="20" y="39"/>
                  </a:cubicBezTo>
                  <a:cubicBezTo>
                    <a:pt x="16" y="40"/>
                    <a:pt x="13" y="41"/>
                    <a:pt x="10" y="43"/>
                  </a:cubicBezTo>
                  <a:cubicBezTo>
                    <a:pt x="7" y="45"/>
                    <a:pt x="5" y="48"/>
                    <a:pt x="3" y="51"/>
                  </a:cubicBezTo>
                  <a:cubicBezTo>
                    <a:pt x="1" y="54"/>
                    <a:pt x="0" y="58"/>
                    <a:pt x="0" y="62"/>
                  </a:cubicBezTo>
                  <a:cubicBezTo>
                    <a:pt x="0" y="69"/>
                    <a:pt x="3" y="74"/>
                    <a:pt x="7" y="79"/>
                  </a:cubicBezTo>
                  <a:cubicBezTo>
                    <a:pt x="12" y="83"/>
                    <a:pt x="19" y="85"/>
                    <a:pt x="28" y="85"/>
                  </a:cubicBezTo>
                  <a:cubicBezTo>
                    <a:pt x="33" y="85"/>
                    <a:pt x="39" y="84"/>
                    <a:pt x="43" y="82"/>
                  </a:cubicBezTo>
                  <a:cubicBezTo>
                    <a:pt x="48" y="81"/>
                    <a:pt x="53" y="78"/>
                    <a:pt x="58" y="73"/>
                  </a:cubicBezTo>
                  <a:cubicBezTo>
                    <a:pt x="58" y="77"/>
                    <a:pt x="59" y="80"/>
                    <a:pt x="61" y="83"/>
                  </a:cubicBezTo>
                  <a:cubicBezTo>
                    <a:pt x="75" y="83"/>
                    <a:pt x="75" y="83"/>
                    <a:pt x="75" y="83"/>
                  </a:cubicBezTo>
                  <a:cubicBezTo>
                    <a:pt x="73" y="80"/>
                    <a:pt x="72" y="77"/>
                    <a:pt x="72" y="74"/>
                  </a:cubicBezTo>
                  <a:cubicBezTo>
                    <a:pt x="71" y="70"/>
                    <a:pt x="71" y="62"/>
                    <a:pt x="71" y="49"/>
                  </a:cubicBezTo>
                  <a:close/>
                  <a:moveTo>
                    <a:pt x="57" y="48"/>
                  </a:moveTo>
                  <a:cubicBezTo>
                    <a:pt x="57" y="54"/>
                    <a:pt x="56" y="58"/>
                    <a:pt x="55" y="61"/>
                  </a:cubicBezTo>
                  <a:cubicBezTo>
                    <a:pt x="53" y="65"/>
                    <a:pt x="50" y="69"/>
                    <a:pt x="46" y="71"/>
                  </a:cubicBezTo>
                  <a:cubicBezTo>
                    <a:pt x="41" y="73"/>
                    <a:pt x="37" y="74"/>
                    <a:pt x="31" y="74"/>
                  </a:cubicBezTo>
                  <a:cubicBezTo>
                    <a:pt x="26" y="74"/>
                    <a:pt x="22" y="73"/>
                    <a:pt x="19" y="71"/>
                  </a:cubicBezTo>
                  <a:cubicBezTo>
                    <a:pt x="16" y="68"/>
                    <a:pt x="15" y="65"/>
                    <a:pt x="15" y="62"/>
                  </a:cubicBezTo>
                  <a:cubicBezTo>
                    <a:pt x="15" y="59"/>
                    <a:pt x="16" y="57"/>
                    <a:pt x="17" y="55"/>
                  </a:cubicBezTo>
                  <a:cubicBezTo>
                    <a:pt x="18" y="53"/>
                    <a:pt x="20" y="52"/>
                    <a:pt x="22" y="50"/>
                  </a:cubicBezTo>
                  <a:cubicBezTo>
                    <a:pt x="25" y="49"/>
                    <a:pt x="29" y="49"/>
                    <a:pt x="34" y="48"/>
                  </a:cubicBezTo>
                  <a:cubicBezTo>
                    <a:pt x="44" y="46"/>
                    <a:pt x="52" y="45"/>
                    <a:pt x="57" y="43"/>
                  </a:cubicBezTo>
                  <a:lnTo>
                    <a:pt x="57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8" name="ï$ḻíḋê">
              <a:extLst>
                <a:ext uri="{FF2B5EF4-FFF2-40B4-BE49-F238E27FC236}">
                  <a16:creationId xmlns:a16="http://schemas.microsoft.com/office/drawing/2014/main" id="{2658F998-EBCE-4359-BE05-711CF229098E}"/>
                </a:ext>
              </a:extLst>
            </p:cNvPr>
            <p:cNvSpPr/>
            <p:nvPr/>
          </p:nvSpPr>
          <p:spPr bwMode="auto">
            <a:xfrm>
              <a:off x="8164766" y="5729878"/>
              <a:ext cx="122238" cy="152400"/>
            </a:xfrm>
            <a:custGeom>
              <a:avLst/>
              <a:gdLst>
                <a:gd name="T0" fmla="*/ 61 w 66"/>
                <a:gd name="T1" fmla="*/ 10 h 83"/>
                <a:gd name="T2" fmla="*/ 52 w 66"/>
                <a:gd name="T3" fmla="*/ 3 h 83"/>
                <a:gd name="T4" fmla="*/ 38 w 66"/>
                <a:gd name="T5" fmla="*/ 0 h 83"/>
                <a:gd name="T6" fmla="*/ 13 w 66"/>
                <a:gd name="T7" fmla="*/ 14 h 83"/>
                <a:gd name="T8" fmla="*/ 13 w 66"/>
                <a:gd name="T9" fmla="*/ 2 h 83"/>
                <a:gd name="T10" fmla="*/ 0 w 66"/>
                <a:gd name="T11" fmla="*/ 2 h 83"/>
                <a:gd name="T12" fmla="*/ 0 w 66"/>
                <a:gd name="T13" fmla="*/ 83 h 83"/>
                <a:gd name="T14" fmla="*/ 14 w 66"/>
                <a:gd name="T15" fmla="*/ 83 h 83"/>
                <a:gd name="T16" fmla="*/ 14 w 66"/>
                <a:gd name="T17" fmla="*/ 39 h 83"/>
                <a:gd name="T18" fmla="*/ 20 w 66"/>
                <a:gd name="T19" fmla="*/ 18 h 83"/>
                <a:gd name="T20" fmla="*/ 36 w 66"/>
                <a:gd name="T21" fmla="*/ 12 h 83"/>
                <a:gd name="T22" fmla="*/ 45 w 66"/>
                <a:gd name="T23" fmla="*/ 15 h 83"/>
                <a:gd name="T24" fmla="*/ 51 w 66"/>
                <a:gd name="T25" fmla="*/ 21 h 83"/>
                <a:gd name="T26" fmla="*/ 52 w 66"/>
                <a:gd name="T27" fmla="*/ 34 h 83"/>
                <a:gd name="T28" fmla="*/ 52 w 66"/>
                <a:gd name="T29" fmla="*/ 83 h 83"/>
                <a:gd name="T30" fmla="*/ 66 w 66"/>
                <a:gd name="T31" fmla="*/ 83 h 83"/>
                <a:gd name="T32" fmla="*/ 66 w 66"/>
                <a:gd name="T33" fmla="*/ 33 h 83"/>
                <a:gd name="T34" fmla="*/ 65 w 66"/>
                <a:gd name="T35" fmla="*/ 20 h 83"/>
                <a:gd name="T36" fmla="*/ 61 w 66"/>
                <a:gd name="T37" fmla="*/ 1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6" h="83">
                  <a:moveTo>
                    <a:pt x="61" y="10"/>
                  </a:moveTo>
                  <a:cubicBezTo>
                    <a:pt x="59" y="7"/>
                    <a:pt x="56" y="5"/>
                    <a:pt x="52" y="3"/>
                  </a:cubicBezTo>
                  <a:cubicBezTo>
                    <a:pt x="48" y="1"/>
                    <a:pt x="43" y="0"/>
                    <a:pt x="38" y="0"/>
                  </a:cubicBezTo>
                  <a:cubicBezTo>
                    <a:pt x="27" y="0"/>
                    <a:pt x="19" y="5"/>
                    <a:pt x="13" y="14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14" y="83"/>
                    <a:pt x="14" y="83"/>
                    <a:pt x="14" y="83"/>
                  </a:cubicBezTo>
                  <a:cubicBezTo>
                    <a:pt x="14" y="39"/>
                    <a:pt x="14" y="39"/>
                    <a:pt x="14" y="39"/>
                  </a:cubicBezTo>
                  <a:cubicBezTo>
                    <a:pt x="14" y="29"/>
                    <a:pt x="16" y="21"/>
                    <a:pt x="20" y="18"/>
                  </a:cubicBezTo>
                  <a:cubicBezTo>
                    <a:pt x="25" y="14"/>
                    <a:pt x="30" y="12"/>
                    <a:pt x="36" y="12"/>
                  </a:cubicBezTo>
                  <a:cubicBezTo>
                    <a:pt x="39" y="12"/>
                    <a:pt x="42" y="13"/>
                    <a:pt x="45" y="15"/>
                  </a:cubicBezTo>
                  <a:cubicBezTo>
                    <a:pt x="48" y="16"/>
                    <a:pt x="50" y="19"/>
                    <a:pt x="51" y="21"/>
                  </a:cubicBezTo>
                  <a:cubicBezTo>
                    <a:pt x="52" y="24"/>
                    <a:pt x="52" y="28"/>
                    <a:pt x="52" y="34"/>
                  </a:cubicBezTo>
                  <a:cubicBezTo>
                    <a:pt x="52" y="83"/>
                    <a:pt x="52" y="83"/>
                    <a:pt x="52" y="83"/>
                  </a:cubicBezTo>
                  <a:cubicBezTo>
                    <a:pt x="66" y="83"/>
                    <a:pt x="66" y="83"/>
                    <a:pt x="66" y="83"/>
                  </a:cubicBezTo>
                  <a:cubicBezTo>
                    <a:pt x="66" y="33"/>
                    <a:pt x="66" y="33"/>
                    <a:pt x="66" y="33"/>
                  </a:cubicBezTo>
                  <a:cubicBezTo>
                    <a:pt x="66" y="27"/>
                    <a:pt x="66" y="23"/>
                    <a:pt x="65" y="20"/>
                  </a:cubicBezTo>
                  <a:cubicBezTo>
                    <a:pt x="65" y="16"/>
                    <a:pt x="63" y="13"/>
                    <a:pt x="61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9" name="îśḻïďè">
              <a:extLst>
                <a:ext uri="{FF2B5EF4-FFF2-40B4-BE49-F238E27FC236}">
                  <a16:creationId xmlns:a16="http://schemas.microsoft.com/office/drawing/2014/main" id="{95814F81-2E4A-4979-8672-A5B02AF7B391}"/>
                </a:ext>
              </a:extLst>
            </p:cNvPr>
            <p:cNvSpPr/>
            <p:nvPr/>
          </p:nvSpPr>
          <p:spPr bwMode="auto">
            <a:xfrm>
              <a:off x="8315578" y="5675903"/>
              <a:ext cx="131763" cy="211138"/>
            </a:xfrm>
            <a:custGeom>
              <a:avLst/>
              <a:gdLst>
                <a:gd name="T0" fmla="*/ 57 w 71"/>
                <a:gd name="T1" fmla="*/ 40 h 114"/>
                <a:gd name="T2" fmla="*/ 48 w 71"/>
                <a:gd name="T3" fmla="*/ 32 h 114"/>
                <a:gd name="T4" fmla="*/ 35 w 71"/>
                <a:gd name="T5" fmla="*/ 29 h 114"/>
                <a:gd name="T6" fmla="*/ 17 w 71"/>
                <a:gd name="T7" fmla="*/ 35 h 114"/>
                <a:gd name="T8" fmla="*/ 4 w 71"/>
                <a:gd name="T9" fmla="*/ 50 h 114"/>
                <a:gd name="T10" fmla="*/ 0 w 71"/>
                <a:gd name="T11" fmla="*/ 72 h 114"/>
                <a:gd name="T12" fmla="*/ 5 w 71"/>
                <a:gd name="T13" fmla="*/ 94 h 114"/>
                <a:gd name="T14" fmla="*/ 17 w 71"/>
                <a:gd name="T15" fmla="*/ 109 h 114"/>
                <a:gd name="T16" fmla="*/ 35 w 71"/>
                <a:gd name="T17" fmla="*/ 114 h 114"/>
                <a:gd name="T18" fmla="*/ 58 w 71"/>
                <a:gd name="T19" fmla="*/ 102 h 114"/>
                <a:gd name="T20" fmla="*/ 58 w 71"/>
                <a:gd name="T21" fmla="*/ 112 h 114"/>
                <a:gd name="T22" fmla="*/ 71 w 71"/>
                <a:gd name="T23" fmla="*/ 112 h 114"/>
                <a:gd name="T24" fmla="*/ 71 w 71"/>
                <a:gd name="T25" fmla="*/ 0 h 114"/>
                <a:gd name="T26" fmla="*/ 57 w 71"/>
                <a:gd name="T27" fmla="*/ 0 h 114"/>
                <a:gd name="T28" fmla="*/ 57 w 71"/>
                <a:gd name="T29" fmla="*/ 40 h 114"/>
                <a:gd name="T30" fmla="*/ 52 w 71"/>
                <a:gd name="T31" fmla="*/ 95 h 114"/>
                <a:gd name="T32" fmla="*/ 37 w 71"/>
                <a:gd name="T33" fmla="*/ 103 h 114"/>
                <a:gd name="T34" fmla="*/ 21 w 71"/>
                <a:gd name="T35" fmla="*/ 95 h 114"/>
                <a:gd name="T36" fmla="*/ 15 w 71"/>
                <a:gd name="T37" fmla="*/ 72 h 114"/>
                <a:gd name="T38" fmla="*/ 21 w 71"/>
                <a:gd name="T39" fmla="*/ 48 h 114"/>
                <a:gd name="T40" fmla="*/ 36 w 71"/>
                <a:gd name="T41" fmla="*/ 41 h 114"/>
                <a:gd name="T42" fmla="*/ 52 w 71"/>
                <a:gd name="T43" fmla="*/ 48 h 114"/>
                <a:gd name="T44" fmla="*/ 58 w 71"/>
                <a:gd name="T45" fmla="*/ 73 h 114"/>
                <a:gd name="T46" fmla="*/ 52 w 71"/>
                <a:gd name="T47" fmla="*/ 95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1" h="114">
                  <a:moveTo>
                    <a:pt x="57" y="40"/>
                  </a:moveTo>
                  <a:cubicBezTo>
                    <a:pt x="55" y="37"/>
                    <a:pt x="52" y="34"/>
                    <a:pt x="48" y="32"/>
                  </a:cubicBezTo>
                  <a:cubicBezTo>
                    <a:pt x="44" y="30"/>
                    <a:pt x="40" y="29"/>
                    <a:pt x="35" y="29"/>
                  </a:cubicBezTo>
                  <a:cubicBezTo>
                    <a:pt x="28" y="29"/>
                    <a:pt x="22" y="31"/>
                    <a:pt x="17" y="35"/>
                  </a:cubicBezTo>
                  <a:cubicBezTo>
                    <a:pt x="11" y="38"/>
                    <a:pt x="7" y="43"/>
                    <a:pt x="4" y="50"/>
                  </a:cubicBezTo>
                  <a:cubicBezTo>
                    <a:pt x="2" y="56"/>
                    <a:pt x="0" y="64"/>
                    <a:pt x="0" y="72"/>
                  </a:cubicBezTo>
                  <a:cubicBezTo>
                    <a:pt x="0" y="80"/>
                    <a:pt x="2" y="87"/>
                    <a:pt x="5" y="94"/>
                  </a:cubicBezTo>
                  <a:cubicBezTo>
                    <a:pt x="8" y="100"/>
                    <a:pt x="12" y="105"/>
                    <a:pt x="17" y="109"/>
                  </a:cubicBezTo>
                  <a:cubicBezTo>
                    <a:pt x="23" y="112"/>
                    <a:pt x="29" y="114"/>
                    <a:pt x="35" y="114"/>
                  </a:cubicBezTo>
                  <a:cubicBezTo>
                    <a:pt x="45" y="114"/>
                    <a:pt x="53" y="110"/>
                    <a:pt x="58" y="102"/>
                  </a:cubicBezTo>
                  <a:cubicBezTo>
                    <a:pt x="58" y="112"/>
                    <a:pt x="58" y="112"/>
                    <a:pt x="58" y="112"/>
                  </a:cubicBezTo>
                  <a:cubicBezTo>
                    <a:pt x="71" y="112"/>
                    <a:pt x="71" y="112"/>
                    <a:pt x="71" y="112"/>
                  </a:cubicBezTo>
                  <a:cubicBezTo>
                    <a:pt x="71" y="0"/>
                    <a:pt x="71" y="0"/>
                    <a:pt x="71" y="0"/>
                  </a:cubicBezTo>
                  <a:cubicBezTo>
                    <a:pt x="57" y="0"/>
                    <a:pt x="57" y="0"/>
                    <a:pt x="57" y="0"/>
                  </a:cubicBezTo>
                  <a:lnTo>
                    <a:pt x="57" y="40"/>
                  </a:lnTo>
                  <a:close/>
                  <a:moveTo>
                    <a:pt x="52" y="95"/>
                  </a:moveTo>
                  <a:cubicBezTo>
                    <a:pt x="48" y="100"/>
                    <a:pt x="43" y="103"/>
                    <a:pt x="37" y="103"/>
                  </a:cubicBezTo>
                  <a:cubicBezTo>
                    <a:pt x="31" y="103"/>
                    <a:pt x="25" y="100"/>
                    <a:pt x="21" y="95"/>
                  </a:cubicBezTo>
                  <a:cubicBezTo>
                    <a:pt x="17" y="90"/>
                    <a:pt x="15" y="82"/>
                    <a:pt x="15" y="72"/>
                  </a:cubicBezTo>
                  <a:cubicBezTo>
                    <a:pt x="15" y="61"/>
                    <a:pt x="17" y="53"/>
                    <a:pt x="21" y="48"/>
                  </a:cubicBezTo>
                  <a:cubicBezTo>
                    <a:pt x="25" y="43"/>
                    <a:pt x="30" y="41"/>
                    <a:pt x="36" y="41"/>
                  </a:cubicBezTo>
                  <a:cubicBezTo>
                    <a:pt x="42" y="41"/>
                    <a:pt x="48" y="43"/>
                    <a:pt x="52" y="48"/>
                  </a:cubicBezTo>
                  <a:cubicBezTo>
                    <a:pt x="56" y="54"/>
                    <a:pt x="58" y="62"/>
                    <a:pt x="58" y="73"/>
                  </a:cubicBezTo>
                  <a:cubicBezTo>
                    <a:pt x="58" y="83"/>
                    <a:pt x="56" y="91"/>
                    <a:pt x="52" y="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0" name="iṡľîdé">
              <a:extLst>
                <a:ext uri="{FF2B5EF4-FFF2-40B4-BE49-F238E27FC236}">
                  <a16:creationId xmlns:a16="http://schemas.microsoft.com/office/drawing/2014/main" id="{015F26AC-4E94-4C1C-AB49-9A2BD7502D8C}"/>
                </a:ext>
              </a:extLst>
            </p:cNvPr>
            <p:cNvSpPr/>
            <p:nvPr/>
          </p:nvSpPr>
          <p:spPr bwMode="auto">
            <a:xfrm>
              <a:off x="8550528" y="5675903"/>
              <a:ext cx="163513" cy="206375"/>
            </a:xfrm>
            <a:custGeom>
              <a:avLst/>
              <a:gdLst>
                <a:gd name="T0" fmla="*/ 103 w 103"/>
                <a:gd name="T1" fmla="*/ 0 h 130"/>
                <a:gd name="T2" fmla="*/ 0 w 103"/>
                <a:gd name="T3" fmla="*/ 0 h 130"/>
                <a:gd name="T4" fmla="*/ 0 w 103"/>
                <a:gd name="T5" fmla="*/ 15 h 130"/>
                <a:gd name="T6" fmla="*/ 43 w 103"/>
                <a:gd name="T7" fmla="*/ 15 h 130"/>
                <a:gd name="T8" fmla="*/ 43 w 103"/>
                <a:gd name="T9" fmla="*/ 130 h 130"/>
                <a:gd name="T10" fmla="*/ 59 w 103"/>
                <a:gd name="T11" fmla="*/ 130 h 130"/>
                <a:gd name="T12" fmla="*/ 59 w 103"/>
                <a:gd name="T13" fmla="*/ 15 h 130"/>
                <a:gd name="T14" fmla="*/ 103 w 103"/>
                <a:gd name="T15" fmla="*/ 15 h 130"/>
                <a:gd name="T16" fmla="*/ 103 w 103"/>
                <a:gd name="T17" fmla="*/ 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3" h="130">
                  <a:moveTo>
                    <a:pt x="103" y="0"/>
                  </a:moveTo>
                  <a:lnTo>
                    <a:pt x="0" y="0"/>
                  </a:lnTo>
                  <a:lnTo>
                    <a:pt x="0" y="15"/>
                  </a:lnTo>
                  <a:lnTo>
                    <a:pt x="43" y="15"/>
                  </a:lnTo>
                  <a:lnTo>
                    <a:pt x="43" y="130"/>
                  </a:lnTo>
                  <a:lnTo>
                    <a:pt x="59" y="130"/>
                  </a:lnTo>
                  <a:lnTo>
                    <a:pt x="59" y="15"/>
                  </a:lnTo>
                  <a:lnTo>
                    <a:pt x="103" y="15"/>
                  </a:lnTo>
                  <a:lnTo>
                    <a:pt x="10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1" name="íṥḻíḋé">
              <a:extLst>
                <a:ext uri="{FF2B5EF4-FFF2-40B4-BE49-F238E27FC236}">
                  <a16:creationId xmlns:a16="http://schemas.microsoft.com/office/drawing/2014/main" id="{83C338FD-EBD9-4C22-9AB5-0E62E44D907E}"/>
                </a:ext>
              </a:extLst>
            </p:cNvPr>
            <p:cNvSpPr/>
            <p:nvPr/>
          </p:nvSpPr>
          <p:spPr bwMode="auto">
            <a:xfrm>
              <a:off x="8698166" y="5729878"/>
              <a:ext cx="138113" cy="157163"/>
            </a:xfrm>
            <a:custGeom>
              <a:avLst/>
              <a:gdLst>
                <a:gd name="T0" fmla="*/ 38 w 75"/>
                <a:gd name="T1" fmla="*/ 0 h 85"/>
                <a:gd name="T2" fmla="*/ 11 w 75"/>
                <a:gd name="T3" fmla="*/ 12 h 85"/>
                <a:gd name="T4" fmla="*/ 0 w 75"/>
                <a:gd name="T5" fmla="*/ 43 h 85"/>
                <a:gd name="T6" fmla="*/ 10 w 75"/>
                <a:gd name="T7" fmla="*/ 74 h 85"/>
                <a:gd name="T8" fmla="*/ 39 w 75"/>
                <a:gd name="T9" fmla="*/ 85 h 85"/>
                <a:gd name="T10" fmla="*/ 62 w 75"/>
                <a:gd name="T11" fmla="*/ 78 h 85"/>
                <a:gd name="T12" fmla="*/ 74 w 75"/>
                <a:gd name="T13" fmla="*/ 59 h 85"/>
                <a:gd name="T14" fmla="*/ 60 w 75"/>
                <a:gd name="T15" fmla="*/ 57 h 85"/>
                <a:gd name="T16" fmla="*/ 52 w 75"/>
                <a:gd name="T17" fmla="*/ 70 h 85"/>
                <a:gd name="T18" fmla="*/ 39 w 75"/>
                <a:gd name="T19" fmla="*/ 74 h 85"/>
                <a:gd name="T20" fmla="*/ 22 w 75"/>
                <a:gd name="T21" fmla="*/ 67 h 85"/>
                <a:gd name="T22" fmla="*/ 14 w 75"/>
                <a:gd name="T23" fmla="*/ 46 h 85"/>
                <a:gd name="T24" fmla="*/ 75 w 75"/>
                <a:gd name="T25" fmla="*/ 46 h 85"/>
                <a:gd name="T26" fmla="*/ 75 w 75"/>
                <a:gd name="T27" fmla="*/ 43 h 85"/>
                <a:gd name="T28" fmla="*/ 65 w 75"/>
                <a:gd name="T29" fmla="*/ 11 h 85"/>
                <a:gd name="T30" fmla="*/ 38 w 75"/>
                <a:gd name="T31" fmla="*/ 0 h 85"/>
                <a:gd name="T32" fmla="*/ 15 w 75"/>
                <a:gd name="T33" fmla="*/ 35 h 85"/>
                <a:gd name="T34" fmla="*/ 22 w 75"/>
                <a:gd name="T35" fmla="*/ 18 h 85"/>
                <a:gd name="T36" fmla="*/ 38 w 75"/>
                <a:gd name="T37" fmla="*/ 12 h 85"/>
                <a:gd name="T38" fmla="*/ 55 w 75"/>
                <a:gd name="T39" fmla="*/ 20 h 85"/>
                <a:gd name="T40" fmla="*/ 60 w 75"/>
                <a:gd name="T41" fmla="*/ 35 h 85"/>
                <a:gd name="T42" fmla="*/ 15 w 75"/>
                <a:gd name="T43" fmla="*/ 3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75" h="85">
                  <a:moveTo>
                    <a:pt x="38" y="0"/>
                  </a:moveTo>
                  <a:cubicBezTo>
                    <a:pt x="27" y="0"/>
                    <a:pt x="18" y="4"/>
                    <a:pt x="11" y="12"/>
                  </a:cubicBezTo>
                  <a:cubicBezTo>
                    <a:pt x="4" y="19"/>
                    <a:pt x="0" y="30"/>
                    <a:pt x="0" y="43"/>
                  </a:cubicBezTo>
                  <a:cubicBezTo>
                    <a:pt x="0" y="57"/>
                    <a:pt x="3" y="67"/>
                    <a:pt x="10" y="74"/>
                  </a:cubicBezTo>
                  <a:cubicBezTo>
                    <a:pt x="17" y="81"/>
                    <a:pt x="27" y="85"/>
                    <a:pt x="39" y="85"/>
                  </a:cubicBezTo>
                  <a:cubicBezTo>
                    <a:pt x="48" y="85"/>
                    <a:pt x="56" y="83"/>
                    <a:pt x="62" y="78"/>
                  </a:cubicBezTo>
                  <a:cubicBezTo>
                    <a:pt x="68" y="74"/>
                    <a:pt x="72" y="67"/>
                    <a:pt x="74" y="59"/>
                  </a:cubicBezTo>
                  <a:cubicBezTo>
                    <a:pt x="60" y="57"/>
                    <a:pt x="60" y="57"/>
                    <a:pt x="60" y="57"/>
                  </a:cubicBezTo>
                  <a:cubicBezTo>
                    <a:pt x="58" y="63"/>
                    <a:pt x="55" y="67"/>
                    <a:pt x="52" y="70"/>
                  </a:cubicBezTo>
                  <a:cubicBezTo>
                    <a:pt x="48" y="73"/>
                    <a:pt x="44" y="74"/>
                    <a:pt x="39" y="74"/>
                  </a:cubicBezTo>
                  <a:cubicBezTo>
                    <a:pt x="32" y="74"/>
                    <a:pt x="26" y="71"/>
                    <a:pt x="22" y="67"/>
                  </a:cubicBezTo>
                  <a:cubicBezTo>
                    <a:pt x="17" y="62"/>
                    <a:pt x="15" y="55"/>
                    <a:pt x="14" y="46"/>
                  </a:cubicBezTo>
                  <a:cubicBezTo>
                    <a:pt x="75" y="46"/>
                    <a:pt x="75" y="46"/>
                    <a:pt x="75" y="46"/>
                  </a:cubicBezTo>
                  <a:cubicBezTo>
                    <a:pt x="75" y="45"/>
                    <a:pt x="75" y="43"/>
                    <a:pt x="75" y="43"/>
                  </a:cubicBezTo>
                  <a:cubicBezTo>
                    <a:pt x="75" y="29"/>
                    <a:pt x="72" y="19"/>
                    <a:pt x="65" y="11"/>
                  </a:cubicBezTo>
                  <a:cubicBezTo>
                    <a:pt x="58" y="4"/>
                    <a:pt x="49" y="0"/>
                    <a:pt x="38" y="0"/>
                  </a:cubicBezTo>
                  <a:close/>
                  <a:moveTo>
                    <a:pt x="15" y="35"/>
                  </a:moveTo>
                  <a:cubicBezTo>
                    <a:pt x="15" y="28"/>
                    <a:pt x="18" y="22"/>
                    <a:pt x="22" y="18"/>
                  </a:cubicBezTo>
                  <a:cubicBezTo>
                    <a:pt x="26" y="14"/>
                    <a:pt x="32" y="12"/>
                    <a:pt x="38" y="12"/>
                  </a:cubicBezTo>
                  <a:cubicBezTo>
                    <a:pt x="45" y="12"/>
                    <a:pt x="51" y="14"/>
                    <a:pt x="55" y="20"/>
                  </a:cubicBezTo>
                  <a:cubicBezTo>
                    <a:pt x="58" y="23"/>
                    <a:pt x="60" y="28"/>
                    <a:pt x="60" y="35"/>
                  </a:cubicBezTo>
                  <a:lnTo>
                    <a:pt x="15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2" name="ïṡļïḍè">
              <a:extLst>
                <a:ext uri="{FF2B5EF4-FFF2-40B4-BE49-F238E27FC236}">
                  <a16:creationId xmlns:a16="http://schemas.microsoft.com/office/drawing/2014/main" id="{97997F67-8398-43C5-A2B2-E3923972CEB6}"/>
                </a:ext>
              </a:extLst>
            </p:cNvPr>
            <p:cNvSpPr/>
            <p:nvPr/>
          </p:nvSpPr>
          <p:spPr bwMode="auto">
            <a:xfrm>
              <a:off x="8860091" y="5729878"/>
              <a:ext cx="128588" cy="157163"/>
            </a:xfrm>
            <a:custGeom>
              <a:avLst/>
              <a:gdLst>
                <a:gd name="T0" fmla="*/ 50 w 70"/>
                <a:gd name="T1" fmla="*/ 69 h 85"/>
                <a:gd name="T2" fmla="*/ 36 w 70"/>
                <a:gd name="T3" fmla="*/ 74 h 85"/>
                <a:gd name="T4" fmla="*/ 20 w 70"/>
                <a:gd name="T5" fmla="*/ 66 h 85"/>
                <a:gd name="T6" fmla="*/ 14 w 70"/>
                <a:gd name="T7" fmla="*/ 43 h 85"/>
                <a:gd name="T8" fmla="*/ 20 w 70"/>
                <a:gd name="T9" fmla="*/ 19 h 85"/>
                <a:gd name="T10" fmla="*/ 37 w 70"/>
                <a:gd name="T11" fmla="*/ 12 h 85"/>
                <a:gd name="T12" fmla="*/ 49 w 70"/>
                <a:gd name="T13" fmla="*/ 16 h 85"/>
                <a:gd name="T14" fmla="*/ 56 w 70"/>
                <a:gd name="T15" fmla="*/ 28 h 85"/>
                <a:gd name="T16" fmla="*/ 69 w 70"/>
                <a:gd name="T17" fmla="*/ 26 h 85"/>
                <a:gd name="T18" fmla="*/ 58 w 70"/>
                <a:gd name="T19" fmla="*/ 7 h 85"/>
                <a:gd name="T20" fmla="*/ 37 w 70"/>
                <a:gd name="T21" fmla="*/ 0 h 85"/>
                <a:gd name="T22" fmla="*/ 17 w 70"/>
                <a:gd name="T23" fmla="*/ 5 h 85"/>
                <a:gd name="T24" fmla="*/ 4 w 70"/>
                <a:gd name="T25" fmla="*/ 20 h 85"/>
                <a:gd name="T26" fmla="*/ 0 w 70"/>
                <a:gd name="T27" fmla="*/ 43 h 85"/>
                <a:gd name="T28" fmla="*/ 10 w 70"/>
                <a:gd name="T29" fmla="*/ 74 h 85"/>
                <a:gd name="T30" fmla="*/ 37 w 70"/>
                <a:gd name="T31" fmla="*/ 85 h 85"/>
                <a:gd name="T32" fmla="*/ 59 w 70"/>
                <a:gd name="T33" fmla="*/ 77 h 85"/>
                <a:gd name="T34" fmla="*/ 70 w 70"/>
                <a:gd name="T35" fmla="*/ 55 h 85"/>
                <a:gd name="T36" fmla="*/ 57 w 70"/>
                <a:gd name="T37" fmla="*/ 54 h 85"/>
                <a:gd name="T38" fmla="*/ 50 w 70"/>
                <a:gd name="T39" fmla="*/ 69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70" h="85">
                  <a:moveTo>
                    <a:pt x="50" y="69"/>
                  </a:moveTo>
                  <a:cubicBezTo>
                    <a:pt x="46" y="72"/>
                    <a:pt x="42" y="74"/>
                    <a:pt x="36" y="74"/>
                  </a:cubicBezTo>
                  <a:cubicBezTo>
                    <a:pt x="30" y="74"/>
                    <a:pt x="24" y="71"/>
                    <a:pt x="20" y="66"/>
                  </a:cubicBezTo>
                  <a:cubicBezTo>
                    <a:pt x="16" y="61"/>
                    <a:pt x="14" y="54"/>
                    <a:pt x="14" y="43"/>
                  </a:cubicBezTo>
                  <a:cubicBezTo>
                    <a:pt x="14" y="32"/>
                    <a:pt x="16" y="24"/>
                    <a:pt x="20" y="19"/>
                  </a:cubicBezTo>
                  <a:cubicBezTo>
                    <a:pt x="25" y="14"/>
                    <a:pt x="30" y="12"/>
                    <a:pt x="37" y="12"/>
                  </a:cubicBezTo>
                  <a:cubicBezTo>
                    <a:pt x="42" y="12"/>
                    <a:pt x="46" y="13"/>
                    <a:pt x="49" y="16"/>
                  </a:cubicBezTo>
                  <a:cubicBezTo>
                    <a:pt x="52" y="18"/>
                    <a:pt x="54" y="23"/>
                    <a:pt x="56" y="28"/>
                  </a:cubicBezTo>
                  <a:cubicBezTo>
                    <a:pt x="69" y="26"/>
                    <a:pt x="69" y="26"/>
                    <a:pt x="69" y="26"/>
                  </a:cubicBezTo>
                  <a:cubicBezTo>
                    <a:pt x="67" y="18"/>
                    <a:pt x="64" y="11"/>
                    <a:pt x="58" y="7"/>
                  </a:cubicBezTo>
                  <a:cubicBezTo>
                    <a:pt x="53" y="2"/>
                    <a:pt x="45" y="0"/>
                    <a:pt x="37" y="0"/>
                  </a:cubicBezTo>
                  <a:cubicBezTo>
                    <a:pt x="30" y="0"/>
                    <a:pt x="23" y="2"/>
                    <a:pt x="17" y="5"/>
                  </a:cubicBezTo>
                  <a:cubicBezTo>
                    <a:pt x="11" y="8"/>
                    <a:pt x="7" y="13"/>
                    <a:pt x="4" y="20"/>
                  </a:cubicBezTo>
                  <a:cubicBezTo>
                    <a:pt x="1" y="27"/>
                    <a:pt x="0" y="34"/>
                    <a:pt x="0" y="43"/>
                  </a:cubicBezTo>
                  <a:cubicBezTo>
                    <a:pt x="0" y="57"/>
                    <a:pt x="3" y="67"/>
                    <a:pt x="10" y="74"/>
                  </a:cubicBezTo>
                  <a:cubicBezTo>
                    <a:pt x="16" y="82"/>
                    <a:pt x="25" y="85"/>
                    <a:pt x="37" y="85"/>
                  </a:cubicBezTo>
                  <a:cubicBezTo>
                    <a:pt x="45" y="85"/>
                    <a:pt x="53" y="83"/>
                    <a:pt x="59" y="77"/>
                  </a:cubicBezTo>
                  <a:cubicBezTo>
                    <a:pt x="65" y="72"/>
                    <a:pt x="69" y="65"/>
                    <a:pt x="70" y="55"/>
                  </a:cubicBezTo>
                  <a:cubicBezTo>
                    <a:pt x="57" y="54"/>
                    <a:pt x="57" y="54"/>
                    <a:pt x="57" y="54"/>
                  </a:cubicBezTo>
                  <a:cubicBezTo>
                    <a:pt x="56" y="60"/>
                    <a:pt x="54" y="66"/>
                    <a:pt x="50" y="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3" name="iṩḷídê">
              <a:extLst>
                <a:ext uri="{FF2B5EF4-FFF2-40B4-BE49-F238E27FC236}">
                  <a16:creationId xmlns:a16="http://schemas.microsoft.com/office/drawing/2014/main" id="{D3ED3FEC-2656-48C3-A49C-B721BE56F22E}"/>
                </a:ext>
              </a:extLst>
            </p:cNvPr>
            <p:cNvSpPr/>
            <p:nvPr/>
          </p:nvSpPr>
          <p:spPr bwMode="auto">
            <a:xfrm>
              <a:off x="9010903" y="5675903"/>
              <a:ext cx="122238" cy="206375"/>
            </a:xfrm>
            <a:custGeom>
              <a:avLst/>
              <a:gdLst>
                <a:gd name="T0" fmla="*/ 54 w 66"/>
                <a:gd name="T1" fmla="*/ 33 h 112"/>
                <a:gd name="T2" fmla="*/ 38 w 66"/>
                <a:gd name="T3" fmla="*/ 29 h 112"/>
                <a:gd name="T4" fmla="*/ 14 w 66"/>
                <a:gd name="T5" fmla="*/ 40 h 112"/>
                <a:gd name="T6" fmla="*/ 14 w 66"/>
                <a:gd name="T7" fmla="*/ 0 h 112"/>
                <a:gd name="T8" fmla="*/ 0 w 66"/>
                <a:gd name="T9" fmla="*/ 0 h 112"/>
                <a:gd name="T10" fmla="*/ 0 w 66"/>
                <a:gd name="T11" fmla="*/ 112 h 112"/>
                <a:gd name="T12" fmla="*/ 14 w 66"/>
                <a:gd name="T13" fmla="*/ 112 h 112"/>
                <a:gd name="T14" fmla="*/ 14 w 66"/>
                <a:gd name="T15" fmla="*/ 68 h 112"/>
                <a:gd name="T16" fmla="*/ 16 w 66"/>
                <a:gd name="T17" fmla="*/ 53 h 112"/>
                <a:gd name="T18" fmla="*/ 24 w 66"/>
                <a:gd name="T19" fmla="*/ 44 h 112"/>
                <a:gd name="T20" fmla="*/ 35 w 66"/>
                <a:gd name="T21" fmla="*/ 41 h 112"/>
                <a:gd name="T22" fmla="*/ 48 w 66"/>
                <a:gd name="T23" fmla="*/ 46 h 112"/>
                <a:gd name="T24" fmla="*/ 53 w 66"/>
                <a:gd name="T25" fmla="*/ 61 h 112"/>
                <a:gd name="T26" fmla="*/ 53 w 66"/>
                <a:gd name="T27" fmla="*/ 112 h 112"/>
                <a:gd name="T28" fmla="*/ 66 w 66"/>
                <a:gd name="T29" fmla="*/ 112 h 112"/>
                <a:gd name="T30" fmla="*/ 66 w 66"/>
                <a:gd name="T31" fmla="*/ 61 h 112"/>
                <a:gd name="T32" fmla="*/ 63 w 66"/>
                <a:gd name="T33" fmla="*/ 43 h 112"/>
                <a:gd name="T34" fmla="*/ 54 w 66"/>
                <a:gd name="T35" fmla="*/ 33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6" h="112">
                  <a:moveTo>
                    <a:pt x="54" y="33"/>
                  </a:moveTo>
                  <a:cubicBezTo>
                    <a:pt x="50" y="30"/>
                    <a:pt x="44" y="29"/>
                    <a:pt x="38" y="29"/>
                  </a:cubicBezTo>
                  <a:cubicBezTo>
                    <a:pt x="28" y="29"/>
                    <a:pt x="20" y="33"/>
                    <a:pt x="14" y="4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14" y="112"/>
                    <a:pt x="14" y="112"/>
                    <a:pt x="14" y="112"/>
                  </a:cubicBezTo>
                  <a:cubicBezTo>
                    <a:pt x="14" y="68"/>
                    <a:pt x="14" y="68"/>
                    <a:pt x="14" y="68"/>
                  </a:cubicBezTo>
                  <a:cubicBezTo>
                    <a:pt x="14" y="61"/>
                    <a:pt x="15" y="56"/>
                    <a:pt x="16" y="53"/>
                  </a:cubicBezTo>
                  <a:cubicBezTo>
                    <a:pt x="18" y="49"/>
                    <a:pt x="20" y="46"/>
                    <a:pt x="24" y="44"/>
                  </a:cubicBezTo>
                  <a:cubicBezTo>
                    <a:pt x="28" y="42"/>
                    <a:pt x="31" y="41"/>
                    <a:pt x="35" y="41"/>
                  </a:cubicBezTo>
                  <a:cubicBezTo>
                    <a:pt x="41" y="41"/>
                    <a:pt x="45" y="43"/>
                    <a:pt x="48" y="46"/>
                  </a:cubicBezTo>
                  <a:cubicBezTo>
                    <a:pt x="51" y="49"/>
                    <a:pt x="53" y="54"/>
                    <a:pt x="53" y="61"/>
                  </a:cubicBezTo>
                  <a:cubicBezTo>
                    <a:pt x="53" y="112"/>
                    <a:pt x="53" y="112"/>
                    <a:pt x="53" y="112"/>
                  </a:cubicBezTo>
                  <a:cubicBezTo>
                    <a:pt x="66" y="112"/>
                    <a:pt x="66" y="112"/>
                    <a:pt x="66" y="112"/>
                  </a:cubicBezTo>
                  <a:cubicBezTo>
                    <a:pt x="66" y="61"/>
                    <a:pt x="66" y="61"/>
                    <a:pt x="66" y="61"/>
                  </a:cubicBezTo>
                  <a:cubicBezTo>
                    <a:pt x="66" y="53"/>
                    <a:pt x="65" y="47"/>
                    <a:pt x="63" y="43"/>
                  </a:cubicBezTo>
                  <a:cubicBezTo>
                    <a:pt x="62" y="38"/>
                    <a:pt x="58" y="35"/>
                    <a:pt x="54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" name="íslîḍe">
              <a:extLst>
                <a:ext uri="{FF2B5EF4-FFF2-40B4-BE49-F238E27FC236}">
                  <a16:creationId xmlns:a16="http://schemas.microsoft.com/office/drawing/2014/main" id="{3D41D285-DB7A-4F27-9131-4A64AA785C24}"/>
                </a:ext>
              </a:extLst>
            </p:cNvPr>
            <p:cNvSpPr/>
            <p:nvPr/>
          </p:nvSpPr>
          <p:spPr bwMode="auto">
            <a:xfrm>
              <a:off x="9171241" y="5729878"/>
              <a:ext cx="122238" cy="152400"/>
            </a:xfrm>
            <a:custGeom>
              <a:avLst/>
              <a:gdLst>
                <a:gd name="T0" fmla="*/ 61 w 66"/>
                <a:gd name="T1" fmla="*/ 10 h 83"/>
                <a:gd name="T2" fmla="*/ 52 w 66"/>
                <a:gd name="T3" fmla="*/ 3 h 83"/>
                <a:gd name="T4" fmla="*/ 39 w 66"/>
                <a:gd name="T5" fmla="*/ 0 h 83"/>
                <a:gd name="T6" fmla="*/ 13 w 66"/>
                <a:gd name="T7" fmla="*/ 14 h 83"/>
                <a:gd name="T8" fmla="*/ 13 w 66"/>
                <a:gd name="T9" fmla="*/ 2 h 83"/>
                <a:gd name="T10" fmla="*/ 0 w 66"/>
                <a:gd name="T11" fmla="*/ 2 h 83"/>
                <a:gd name="T12" fmla="*/ 0 w 66"/>
                <a:gd name="T13" fmla="*/ 83 h 83"/>
                <a:gd name="T14" fmla="*/ 14 w 66"/>
                <a:gd name="T15" fmla="*/ 83 h 83"/>
                <a:gd name="T16" fmla="*/ 14 w 66"/>
                <a:gd name="T17" fmla="*/ 39 h 83"/>
                <a:gd name="T18" fmla="*/ 20 w 66"/>
                <a:gd name="T19" fmla="*/ 18 h 83"/>
                <a:gd name="T20" fmla="*/ 36 w 66"/>
                <a:gd name="T21" fmla="*/ 12 h 83"/>
                <a:gd name="T22" fmla="*/ 45 w 66"/>
                <a:gd name="T23" fmla="*/ 15 h 83"/>
                <a:gd name="T24" fmla="*/ 51 w 66"/>
                <a:gd name="T25" fmla="*/ 21 h 83"/>
                <a:gd name="T26" fmla="*/ 53 w 66"/>
                <a:gd name="T27" fmla="*/ 34 h 83"/>
                <a:gd name="T28" fmla="*/ 53 w 66"/>
                <a:gd name="T29" fmla="*/ 83 h 83"/>
                <a:gd name="T30" fmla="*/ 66 w 66"/>
                <a:gd name="T31" fmla="*/ 83 h 83"/>
                <a:gd name="T32" fmla="*/ 66 w 66"/>
                <a:gd name="T33" fmla="*/ 33 h 83"/>
                <a:gd name="T34" fmla="*/ 66 w 66"/>
                <a:gd name="T35" fmla="*/ 20 h 83"/>
                <a:gd name="T36" fmla="*/ 61 w 66"/>
                <a:gd name="T37" fmla="*/ 1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6" h="83">
                  <a:moveTo>
                    <a:pt x="61" y="10"/>
                  </a:moveTo>
                  <a:cubicBezTo>
                    <a:pt x="59" y="7"/>
                    <a:pt x="56" y="5"/>
                    <a:pt x="52" y="3"/>
                  </a:cubicBezTo>
                  <a:cubicBezTo>
                    <a:pt x="48" y="1"/>
                    <a:pt x="43" y="0"/>
                    <a:pt x="39" y="0"/>
                  </a:cubicBezTo>
                  <a:cubicBezTo>
                    <a:pt x="27" y="0"/>
                    <a:pt x="19" y="5"/>
                    <a:pt x="13" y="14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14" y="83"/>
                    <a:pt x="14" y="83"/>
                    <a:pt x="14" y="83"/>
                  </a:cubicBezTo>
                  <a:cubicBezTo>
                    <a:pt x="14" y="39"/>
                    <a:pt x="14" y="39"/>
                    <a:pt x="14" y="39"/>
                  </a:cubicBezTo>
                  <a:cubicBezTo>
                    <a:pt x="14" y="29"/>
                    <a:pt x="16" y="21"/>
                    <a:pt x="20" y="18"/>
                  </a:cubicBezTo>
                  <a:cubicBezTo>
                    <a:pt x="25" y="14"/>
                    <a:pt x="30" y="12"/>
                    <a:pt x="36" y="12"/>
                  </a:cubicBezTo>
                  <a:cubicBezTo>
                    <a:pt x="39" y="12"/>
                    <a:pt x="43" y="13"/>
                    <a:pt x="45" y="15"/>
                  </a:cubicBezTo>
                  <a:cubicBezTo>
                    <a:pt x="48" y="16"/>
                    <a:pt x="50" y="19"/>
                    <a:pt x="51" y="21"/>
                  </a:cubicBezTo>
                  <a:cubicBezTo>
                    <a:pt x="52" y="24"/>
                    <a:pt x="53" y="28"/>
                    <a:pt x="53" y="34"/>
                  </a:cubicBezTo>
                  <a:cubicBezTo>
                    <a:pt x="53" y="83"/>
                    <a:pt x="53" y="83"/>
                    <a:pt x="53" y="83"/>
                  </a:cubicBezTo>
                  <a:cubicBezTo>
                    <a:pt x="66" y="83"/>
                    <a:pt x="66" y="83"/>
                    <a:pt x="66" y="83"/>
                  </a:cubicBezTo>
                  <a:cubicBezTo>
                    <a:pt x="66" y="33"/>
                    <a:pt x="66" y="33"/>
                    <a:pt x="66" y="33"/>
                  </a:cubicBezTo>
                  <a:cubicBezTo>
                    <a:pt x="66" y="27"/>
                    <a:pt x="66" y="23"/>
                    <a:pt x="66" y="20"/>
                  </a:cubicBezTo>
                  <a:cubicBezTo>
                    <a:pt x="65" y="16"/>
                    <a:pt x="63" y="13"/>
                    <a:pt x="61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5" name="ïṣľíḓè">
              <a:extLst>
                <a:ext uri="{FF2B5EF4-FFF2-40B4-BE49-F238E27FC236}">
                  <a16:creationId xmlns:a16="http://schemas.microsoft.com/office/drawing/2014/main" id="{15196DC6-B04C-4625-A7A2-DDF876652645}"/>
                </a:ext>
              </a:extLst>
            </p:cNvPr>
            <p:cNvSpPr/>
            <p:nvPr/>
          </p:nvSpPr>
          <p:spPr bwMode="auto">
            <a:xfrm>
              <a:off x="9322053" y="5729878"/>
              <a:ext cx="142875" cy="157163"/>
            </a:xfrm>
            <a:custGeom>
              <a:avLst/>
              <a:gdLst>
                <a:gd name="T0" fmla="*/ 38 w 77"/>
                <a:gd name="T1" fmla="*/ 0 h 85"/>
                <a:gd name="T2" fmla="*/ 13 w 77"/>
                <a:gd name="T3" fmla="*/ 9 h 85"/>
                <a:gd name="T4" fmla="*/ 0 w 77"/>
                <a:gd name="T5" fmla="*/ 43 h 85"/>
                <a:gd name="T6" fmla="*/ 11 w 77"/>
                <a:gd name="T7" fmla="*/ 74 h 85"/>
                <a:gd name="T8" fmla="*/ 38 w 77"/>
                <a:gd name="T9" fmla="*/ 85 h 85"/>
                <a:gd name="T10" fmla="*/ 58 w 77"/>
                <a:gd name="T11" fmla="*/ 80 h 85"/>
                <a:gd name="T12" fmla="*/ 72 w 77"/>
                <a:gd name="T13" fmla="*/ 66 h 85"/>
                <a:gd name="T14" fmla="*/ 77 w 77"/>
                <a:gd name="T15" fmla="*/ 42 h 85"/>
                <a:gd name="T16" fmla="*/ 66 w 77"/>
                <a:gd name="T17" fmla="*/ 11 h 85"/>
                <a:gd name="T18" fmla="*/ 38 w 77"/>
                <a:gd name="T19" fmla="*/ 0 h 85"/>
                <a:gd name="T20" fmla="*/ 56 w 77"/>
                <a:gd name="T21" fmla="*/ 66 h 85"/>
                <a:gd name="T22" fmla="*/ 38 w 77"/>
                <a:gd name="T23" fmla="*/ 74 h 85"/>
                <a:gd name="T24" fmla="*/ 21 w 77"/>
                <a:gd name="T25" fmla="*/ 66 h 85"/>
                <a:gd name="T26" fmla="*/ 15 w 77"/>
                <a:gd name="T27" fmla="*/ 43 h 85"/>
                <a:gd name="T28" fmla="*/ 21 w 77"/>
                <a:gd name="T29" fmla="*/ 19 h 85"/>
                <a:gd name="T30" fmla="*/ 38 w 77"/>
                <a:gd name="T31" fmla="*/ 12 h 85"/>
                <a:gd name="T32" fmla="*/ 56 w 77"/>
                <a:gd name="T33" fmla="*/ 19 h 85"/>
                <a:gd name="T34" fmla="*/ 62 w 77"/>
                <a:gd name="T35" fmla="*/ 42 h 85"/>
                <a:gd name="T36" fmla="*/ 56 w 77"/>
                <a:gd name="T37" fmla="*/ 66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7" h="85">
                  <a:moveTo>
                    <a:pt x="38" y="0"/>
                  </a:moveTo>
                  <a:cubicBezTo>
                    <a:pt x="28" y="0"/>
                    <a:pt x="20" y="3"/>
                    <a:pt x="13" y="9"/>
                  </a:cubicBezTo>
                  <a:cubicBezTo>
                    <a:pt x="5" y="16"/>
                    <a:pt x="0" y="28"/>
                    <a:pt x="0" y="43"/>
                  </a:cubicBezTo>
                  <a:cubicBezTo>
                    <a:pt x="0" y="56"/>
                    <a:pt x="4" y="67"/>
                    <a:pt x="11" y="74"/>
                  </a:cubicBezTo>
                  <a:cubicBezTo>
                    <a:pt x="18" y="82"/>
                    <a:pt x="27" y="85"/>
                    <a:pt x="38" y="85"/>
                  </a:cubicBezTo>
                  <a:cubicBezTo>
                    <a:pt x="46" y="85"/>
                    <a:pt x="52" y="84"/>
                    <a:pt x="58" y="80"/>
                  </a:cubicBezTo>
                  <a:cubicBezTo>
                    <a:pt x="64" y="77"/>
                    <a:pt x="69" y="72"/>
                    <a:pt x="72" y="66"/>
                  </a:cubicBezTo>
                  <a:cubicBezTo>
                    <a:pt x="75" y="60"/>
                    <a:pt x="77" y="52"/>
                    <a:pt x="77" y="42"/>
                  </a:cubicBezTo>
                  <a:cubicBezTo>
                    <a:pt x="77" y="29"/>
                    <a:pt x="73" y="19"/>
                    <a:pt x="66" y="11"/>
                  </a:cubicBezTo>
                  <a:cubicBezTo>
                    <a:pt x="59" y="4"/>
                    <a:pt x="50" y="0"/>
                    <a:pt x="38" y="0"/>
                  </a:cubicBezTo>
                  <a:close/>
                  <a:moveTo>
                    <a:pt x="56" y="66"/>
                  </a:moveTo>
                  <a:cubicBezTo>
                    <a:pt x="51" y="71"/>
                    <a:pt x="45" y="74"/>
                    <a:pt x="38" y="74"/>
                  </a:cubicBezTo>
                  <a:cubicBezTo>
                    <a:pt x="32" y="74"/>
                    <a:pt x="26" y="71"/>
                    <a:pt x="21" y="66"/>
                  </a:cubicBezTo>
                  <a:cubicBezTo>
                    <a:pt x="17" y="61"/>
                    <a:pt x="15" y="53"/>
                    <a:pt x="15" y="43"/>
                  </a:cubicBezTo>
                  <a:cubicBezTo>
                    <a:pt x="15" y="32"/>
                    <a:pt x="17" y="24"/>
                    <a:pt x="21" y="19"/>
                  </a:cubicBezTo>
                  <a:cubicBezTo>
                    <a:pt x="26" y="14"/>
                    <a:pt x="32" y="12"/>
                    <a:pt x="38" y="12"/>
                  </a:cubicBezTo>
                  <a:cubicBezTo>
                    <a:pt x="45" y="12"/>
                    <a:pt x="51" y="14"/>
                    <a:pt x="56" y="19"/>
                  </a:cubicBezTo>
                  <a:cubicBezTo>
                    <a:pt x="60" y="25"/>
                    <a:pt x="62" y="32"/>
                    <a:pt x="62" y="42"/>
                  </a:cubicBezTo>
                  <a:cubicBezTo>
                    <a:pt x="62" y="53"/>
                    <a:pt x="60" y="61"/>
                    <a:pt x="56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6" name="îš1ïḋé">
              <a:extLst>
                <a:ext uri="{FF2B5EF4-FFF2-40B4-BE49-F238E27FC236}">
                  <a16:creationId xmlns:a16="http://schemas.microsoft.com/office/drawing/2014/main" id="{CB40ADB0-EDE6-4DE7-AFAC-26D938E2E23F}"/>
                </a:ext>
              </a:extLst>
            </p:cNvPr>
            <p:cNvSpPr/>
            <p:nvPr/>
          </p:nvSpPr>
          <p:spPr bwMode="auto">
            <a:xfrm>
              <a:off x="9491916" y="5675903"/>
              <a:ext cx="25400" cy="2063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7" name="íŝḻíḍê">
              <a:extLst>
                <a:ext uri="{FF2B5EF4-FFF2-40B4-BE49-F238E27FC236}">
                  <a16:creationId xmlns:a16="http://schemas.microsoft.com/office/drawing/2014/main" id="{C5630FDC-163D-463E-88BD-8C4A867517EE}"/>
                </a:ext>
              </a:extLst>
            </p:cNvPr>
            <p:cNvSpPr/>
            <p:nvPr/>
          </p:nvSpPr>
          <p:spPr bwMode="auto">
            <a:xfrm>
              <a:off x="9547478" y="5729878"/>
              <a:ext cx="141288" cy="157163"/>
            </a:xfrm>
            <a:custGeom>
              <a:avLst/>
              <a:gdLst>
                <a:gd name="T0" fmla="*/ 38 w 77"/>
                <a:gd name="T1" fmla="*/ 0 h 85"/>
                <a:gd name="T2" fmla="*/ 13 w 77"/>
                <a:gd name="T3" fmla="*/ 9 h 85"/>
                <a:gd name="T4" fmla="*/ 0 w 77"/>
                <a:gd name="T5" fmla="*/ 43 h 85"/>
                <a:gd name="T6" fmla="*/ 11 w 77"/>
                <a:gd name="T7" fmla="*/ 74 h 85"/>
                <a:gd name="T8" fmla="*/ 38 w 77"/>
                <a:gd name="T9" fmla="*/ 85 h 85"/>
                <a:gd name="T10" fmla="*/ 58 w 77"/>
                <a:gd name="T11" fmla="*/ 80 h 85"/>
                <a:gd name="T12" fmla="*/ 72 w 77"/>
                <a:gd name="T13" fmla="*/ 66 h 85"/>
                <a:gd name="T14" fmla="*/ 77 w 77"/>
                <a:gd name="T15" fmla="*/ 42 h 85"/>
                <a:gd name="T16" fmla="*/ 66 w 77"/>
                <a:gd name="T17" fmla="*/ 11 h 85"/>
                <a:gd name="T18" fmla="*/ 38 w 77"/>
                <a:gd name="T19" fmla="*/ 0 h 85"/>
                <a:gd name="T20" fmla="*/ 56 w 77"/>
                <a:gd name="T21" fmla="*/ 66 h 85"/>
                <a:gd name="T22" fmla="*/ 38 w 77"/>
                <a:gd name="T23" fmla="*/ 74 h 85"/>
                <a:gd name="T24" fmla="*/ 21 w 77"/>
                <a:gd name="T25" fmla="*/ 66 h 85"/>
                <a:gd name="T26" fmla="*/ 15 w 77"/>
                <a:gd name="T27" fmla="*/ 43 h 85"/>
                <a:gd name="T28" fmla="*/ 21 w 77"/>
                <a:gd name="T29" fmla="*/ 19 h 85"/>
                <a:gd name="T30" fmla="*/ 38 w 77"/>
                <a:gd name="T31" fmla="*/ 12 h 85"/>
                <a:gd name="T32" fmla="*/ 56 w 77"/>
                <a:gd name="T33" fmla="*/ 19 h 85"/>
                <a:gd name="T34" fmla="*/ 62 w 77"/>
                <a:gd name="T35" fmla="*/ 42 h 85"/>
                <a:gd name="T36" fmla="*/ 56 w 77"/>
                <a:gd name="T37" fmla="*/ 66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7" h="85">
                  <a:moveTo>
                    <a:pt x="38" y="0"/>
                  </a:moveTo>
                  <a:cubicBezTo>
                    <a:pt x="28" y="0"/>
                    <a:pt x="20" y="3"/>
                    <a:pt x="13" y="9"/>
                  </a:cubicBezTo>
                  <a:cubicBezTo>
                    <a:pt x="5" y="16"/>
                    <a:pt x="0" y="28"/>
                    <a:pt x="0" y="43"/>
                  </a:cubicBezTo>
                  <a:cubicBezTo>
                    <a:pt x="0" y="56"/>
                    <a:pt x="4" y="67"/>
                    <a:pt x="11" y="74"/>
                  </a:cubicBezTo>
                  <a:cubicBezTo>
                    <a:pt x="18" y="82"/>
                    <a:pt x="27" y="85"/>
                    <a:pt x="38" y="85"/>
                  </a:cubicBezTo>
                  <a:cubicBezTo>
                    <a:pt x="46" y="85"/>
                    <a:pt x="52" y="84"/>
                    <a:pt x="58" y="80"/>
                  </a:cubicBezTo>
                  <a:cubicBezTo>
                    <a:pt x="64" y="77"/>
                    <a:pt x="69" y="72"/>
                    <a:pt x="72" y="66"/>
                  </a:cubicBezTo>
                  <a:cubicBezTo>
                    <a:pt x="75" y="60"/>
                    <a:pt x="77" y="52"/>
                    <a:pt x="77" y="42"/>
                  </a:cubicBezTo>
                  <a:cubicBezTo>
                    <a:pt x="77" y="29"/>
                    <a:pt x="73" y="19"/>
                    <a:pt x="66" y="11"/>
                  </a:cubicBezTo>
                  <a:cubicBezTo>
                    <a:pt x="59" y="4"/>
                    <a:pt x="50" y="0"/>
                    <a:pt x="38" y="0"/>
                  </a:cubicBezTo>
                  <a:close/>
                  <a:moveTo>
                    <a:pt x="56" y="66"/>
                  </a:moveTo>
                  <a:cubicBezTo>
                    <a:pt x="51" y="71"/>
                    <a:pt x="45" y="74"/>
                    <a:pt x="38" y="74"/>
                  </a:cubicBezTo>
                  <a:cubicBezTo>
                    <a:pt x="32" y="74"/>
                    <a:pt x="26" y="71"/>
                    <a:pt x="21" y="66"/>
                  </a:cubicBezTo>
                  <a:cubicBezTo>
                    <a:pt x="17" y="61"/>
                    <a:pt x="15" y="53"/>
                    <a:pt x="15" y="43"/>
                  </a:cubicBezTo>
                  <a:cubicBezTo>
                    <a:pt x="15" y="32"/>
                    <a:pt x="17" y="24"/>
                    <a:pt x="21" y="19"/>
                  </a:cubicBezTo>
                  <a:cubicBezTo>
                    <a:pt x="26" y="14"/>
                    <a:pt x="32" y="12"/>
                    <a:pt x="38" y="12"/>
                  </a:cubicBezTo>
                  <a:cubicBezTo>
                    <a:pt x="45" y="12"/>
                    <a:pt x="51" y="14"/>
                    <a:pt x="56" y="19"/>
                  </a:cubicBezTo>
                  <a:cubicBezTo>
                    <a:pt x="60" y="25"/>
                    <a:pt x="62" y="32"/>
                    <a:pt x="62" y="42"/>
                  </a:cubicBezTo>
                  <a:cubicBezTo>
                    <a:pt x="62" y="53"/>
                    <a:pt x="60" y="61"/>
                    <a:pt x="56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8" name="íṧḷíḓé">
              <a:extLst>
                <a:ext uri="{FF2B5EF4-FFF2-40B4-BE49-F238E27FC236}">
                  <a16:creationId xmlns:a16="http://schemas.microsoft.com/office/drawing/2014/main" id="{472E1EF8-5A9F-4FF2-B2B6-01909CBEBDAE}"/>
                </a:ext>
              </a:extLst>
            </p:cNvPr>
            <p:cNvSpPr/>
            <p:nvPr/>
          </p:nvSpPr>
          <p:spPr bwMode="auto">
            <a:xfrm>
              <a:off x="9707816" y="5729878"/>
              <a:ext cx="131763" cy="214313"/>
            </a:xfrm>
            <a:custGeom>
              <a:avLst/>
              <a:gdLst>
                <a:gd name="T0" fmla="*/ 59 w 72"/>
                <a:gd name="T1" fmla="*/ 12 h 116"/>
                <a:gd name="T2" fmla="*/ 36 w 72"/>
                <a:gd name="T3" fmla="*/ 0 h 116"/>
                <a:gd name="T4" fmla="*/ 17 w 72"/>
                <a:gd name="T5" fmla="*/ 6 h 116"/>
                <a:gd name="T6" fmla="*/ 5 w 72"/>
                <a:gd name="T7" fmla="*/ 21 h 116"/>
                <a:gd name="T8" fmla="*/ 0 w 72"/>
                <a:gd name="T9" fmla="*/ 42 h 116"/>
                <a:gd name="T10" fmla="*/ 10 w 72"/>
                <a:gd name="T11" fmla="*/ 71 h 116"/>
                <a:gd name="T12" fmla="*/ 36 w 72"/>
                <a:gd name="T13" fmla="*/ 83 h 116"/>
                <a:gd name="T14" fmla="*/ 58 w 72"/>
                <a:gd name="T15" fmla="*/ 73 h 116"/>
                <a:gd name="T16" fmla="*/ 57 w 72"/>
                <a:gd name="T17" fmla="*/ 90 h 116"/>
                <a:gd name="T18" fmla="*/ 50 w 72"/>
                <a:gd name="T19" fmla="*/ 101 h 116"/>
                <a:gd name="T20" fmla="*/ 35 w 72"/>
                <a:gd name="T21" fmla="*/ 105 h 116"/>
                <a:gd name="T22" fmla="*/ 21 w 72"/>
                <a:gd name="T23" fmla="*/ 101 h 116"/>
                <a:gd name="T24" fmla="*/ 17 w 72"/>
                <a:gd name="T25" fmla="*/ 92 h 116"/>
                <a:gd name="T26" fmla="*/ 3 w 72"/>
                <a:gd name="T27" fmla="*/ 90 h 116"/>
                <a:gd name="T28" fmla="*/ 12 w 72"/>
                <a:gd name="T29" fmla="*/ 110 h 116"/>
                <a:gd name="T30" fmla="*/ 35 w 72"/>
                <a:gd name="T31" fmla="*/ 116 h 116"/>
                <a:gd name="T32" fmla="*/ 56 w 72"/>
                <a:gd name="T33" fmla="*/ 112 h 116"/>
                <a:gd name="T34" fmla="*/ 68 w 72"/>
                <a:gd name="T35" fmla="*/ 99 h 116"/>
                <a:gd name="T36" fmla="*/ 72 w 72"/>
                <a:gd name="T37" fmla="*/ 72 h 116"/>
                <a:gd name="T38" fmla="*/ 72 w 72"/>
                <a:gd name="T39" fmla="*/ 2 h 116"/>
                <a:gd name="T40" fmla="*/ 59 w 72"/>
                <a:gd name="T41" fmla="*/ 2 h 116"/>
                <a:gd name="T42" fmla="*/ 59 w 72"/>
                <a:gd name="T43" fmla="*/ 12 h 116"/>
                <a:gd name="T44" fmla="*/ 53 w 72"/>
                <a:gd name="T45" fmla="*/ 65 h 116"/>
                <a:gd name="T46" fmla="*/ 37 w 72"/>
                <a:gd name="T47" fmla="*/ 72 h 116"/>
                <a:gd name="T48" fmla="*/ 21 w 72"/>
                <a:gd name="T49" fmla="*/ 65 h 116"/>
                <a:gd name="T50" fmla="*/ 15 w 72"/>
                <a:gd name="T51" fmla="*/ 41 h 116"/>
                <a:gd name="T52" fmla="*/ 21 w 72"/>
                <a:gd name="T53" fmla="*/ 19 h 116"/>
                <a:gd name="T54" fmla="*/ 37 w 72"/>
                <a:gd name="T55" fmla="*/ 12 h 116"/>
                <a:gd name="T56" fmla="*/ 53 w 72"/>
                <a:gd name="T57" fmla="*/ 19 h 116"/>
                <a:gd name="T58" fmla="*/ 59 w 72"/>
                <a:gd name="T59" fmla="*/ 42 h 116"/>
                <a:gd name="T60" fmla="*/ 53 w 72"/>
                <a:gd name="T61" fmla="*/ 65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2" h="116">
                  <a:moveTo>
                    <a:pt x="59" y="12"/>
                  </a:moveTo>
                  <a:cubicBezTo>
                    <a:pt x="53" y="4"/>
                    <a:pt x="45" y="0"/>
                    <a:pt x="36" y="0"/>
                  </a:cubicBezTo>
                  <a:cubicBezTo>
                    <a:pt x="28" y="0"/>
                    <a:pt x="22" y="2"/>
                    <a:pt x="17" y="6"/>
                  </a:cubicBezTo>
                  <a:cubicBezTo>
                    <a:pt x="11" y="9"/>
                    <a:pt x="7" y="14"/>
                    <a:pt x="5" y="21"/>
                  </a:cubicBezTo>
                  <a:cubicBezTo>
                    <a:pt x="2" y="27"/>
                    <a:pt x="0" y="34"/>
                    <a:pt x="0" y="42"/>
                  </a:cubicBezTo>
                  <a:cubicBezTo>
                    <a:pt x="0" y="53"/>
                    <a:pt x="3" y="63"/>
                    <a:pt x="10" y="71"/>
                  </a:cubicBezTo>
                  <a:cubicBezTo>
                    <a:pt x="16" y="79"/>
                    <a:pt x="24" y="83"/>
                    <a:pt x="36" y="83"/>
                  </a:cubicBezTo>
                  <a:cubicBezTo>
                    <a:pt x="45" y="83"/>
                    <a:pt x="52" y="80"/>
                    <a:pt x="58" y="73"/>
                  </a:cubicBezTo>
                  <a:cubicBezTo>
                    <a:pt x="58" y="82"/>
                    <a:pt x="58" y="88"/>
                    <a:pt x="57" y="90"/>
                  </a:cubicBezTo>
                  <a:cubicBezTo>
                    <a:pt x="56" y="95"/>
                    <a:pt x="53" y="99"/>
                    <a:pt x="50" y="101"/>
                  </a:cubicBezTo>
                  <a:cubicBezTo>
                    <a:pt x="47" y="104"/>
                    <a:pt x="42" y="105"/>
                    <a:pt x="35" y="105"/>
                  </a:cubicBezTo>
                  <a:cubicBezTo>
                    <a:pt x="29" y="105"/>
                    <a:pt x="25" y="104"/>
                    <a:pt x="21" y="101"/>
                  </a:cubicBezTo>
                  <a:cubicBezTo>
                    <a:pt x="19" y="99"/>
                    <a:pt x="17" y="96"/>
                    <a:pt x="17" y="92"/>
                  </a:cubicBezTo>
                  <a:cubicBezTo>
                    <a:pt x="3" y="90"/>
                    <a:pt x="3" y="90"/>
                    <a:pt x="3" y="90"/>
                  </a:cubicBezTo>
                  <a:cubicBezTo>
                    <a:pt x="3" y="99"/>
                    <a:pt x="6" y="105"/>
                    <a:pt x="12" y="110"/>
                  </a:cubicBezTo>
                  <a:cubicBezTo>
                    <a:pt x="18" y="114"/>
                    <a:pt x="26" y="116"/>
                    <a:pt x="35" y="116"/>
                  </a:cubicBezTo>
                  <a:cubicBezTo>
                    <a:pt x="43" y="116"/>
                    <a:pt x="50" y="115"/>
                    <a:pt x="56" y="112"/>
                  </a:cubicBezTo>
                  <a:cubicBezTo>
                    <a:pt x="62" y="109"/>
                    <a:pt x="66" y="104"/>
                    <a:pt x="68" y="99"/>
                  </a:cubicBezTo>
                  <a:cubicBezTo>
                    <a:pt x="71" y="94"/>
                    <a:pt x="72" y="85"/>
                    <a:pt x="72" y="72"/>
                  </a:cubicBezTo>
                  <a:cubicBezTo>
                    <a:pt x="72" y="2"/>
                    <a:pt x="72" y="2"/>
                    <a:pt x="72" y="2"/>
                  </a:cubicBezTo>
                  <a:cubicBezTo>
                    <a:pt x="59" y="2"/>
                    <a:pt x="59" y="2"/>
                    <a:pt x="59" y="2"/>
                  </a:cubicBezTo>
                  <a:lnTo>
                    <a:pt x="59" y="12"/>
                  </a:lnTo>
                  <a:close/>
                  <a:moveTo>
                    <a:pt x="53" y="65"/>
                  </a:moveTo>
                  <a:cubicBezTo>
                    <a:pt x="48" y="69"/>
                    <a:pt x="43" y="72"/>
                    <a:pt x="37" y="72"/>
                  </a:cubicBezTo>
                  <a:cubicBezTo>
                    <a:pt x="30" y="72"/>
                    <a:pt x="25" y="69"/>
                    <a:pt x="21" y="65"/>
                  </a:cubicBezTo>
                  <a:cubicBezTo>
                    <a:pt x="17" y="60"/>
                    <a:pt x="15" y="52"/>
                    <a:pt x="15" y="41"/>
                  </a:cubicBezTo>
                  <a:cubicBezTo>
                    <a:pt x="15" y="31"/>
                    <a:pt x="17" y="24"/>
                    <a:pt x="21" y="19"/>
                  </a:cubicBezTo>
                  <a:cubicBezTo>
                    <a:pt x="25" y="14"/>
                    <a:pt x="30" y="12"/>
                    <a:pt x="37" y="12"/>
                  </a:cubicBezTo>
                  <a:cubicBezTo>
                    <a:pt x="43" y="12"/>
                    <a:pt x="48" y="14"/>
                    <a:pt x="53" y="19"/>
                  </a:cubicBezTo>
                  <a:cubicBezTo>
                    <a:pt x="57" y="24"/>
                    <a:pt x="59" y="32"/>
                    <a:pt x="59" y="42"/>
                  </a:cubicBezTo>
                  <a:cubicBezTo>
                    <a:pt x="59" y="52"/>
                    <a:pt x="57" y="60"/>
                    <a:pt x="53" y="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9" name="îŝlíde">
              <a:extLst>
                <a:ext uri="{FF2B5EF4-FFF2-40B4-BE49-F238E27FC236}">
                  <a16:creationId xmlns:a16="http://schemas.microsoft.com/office/drawing/2014/main" id="{40AC5B44-C554-4A61-947B-F451841A9B7A}"/>
                </a:ext>
              </a:extLst>
            </p:cNvPr>
            <p:cNvSpPr/>
            <p:nvPr/>
          </p:nvSpPr>
          <p:spPr bwMode="auto">
            <a:xfrm>
              <a:off x="9864978" y="5733053"/>
              <a:ext cx="138113" cy="211138"/>
            </a:xfrm>
            <a:custGeom>
              <a:avLst/>
              <a:gdLst>
                <a:gd name="T0" fmla="*/ 43 w 75"/>
                <a:gd name="T1" fmla="*/ 47 h 114"/>
                <a:gd name="T2" fmla="*/ 38 w 75"/>
                <a:gd name="T3" fmla="*/ 66 h 114"/>
                <a:gd name="T4" fmla="*/ 32 w 75"/>
                <a:gd name="T5" fmla="*/ 47 h 114"/>
                <a:gd name="T6" fmla="*/ 15 w 75"/>
                <a:gd name="T7" fmla="*/ 0 h 114"/>
                <a:gd name="T8" fmla="*/ 0 w 75"/>
                <a:gd name="T9" fmla="*/ 0 h 114"/>
                <a:gd name="T10" fmla="*/ 31 w 75"/>
                <a:gd name="T11" fmla="*/ 81 h 114"/>
                <a:gd name="T12" fmla="*/ 30 w 75"/>
                <a:gd name="T13" fmla="*/ 85 h 114"/>
                <a:gd name="T14" fmla="*/ 25 w 75"/>
                <a:gd name="T15" fmla="*/ 95 h 114"/>
                <a:gd name="T16" fmla="*/ 21 w 75"/>
                <a:gd name="T17" fmla="*/ 99 h 114"/>
                <a:gd name="T18" fmla="*/ 14 w 75"/>
                <a:gd name="T19" fmla="*/ 101 h 114"/>
                <a:gd name="T20" fmla="*/ 6 w 75"/>
                <a:gd name="T21" fmla="*/ 100 h 114"/>
                <a:gd name="T22" fmla="*/ 7 w 75"/>
                <a:gd name="T23" fmla="*/ 113 h 114"/>
                <a:gd name="T24" fmla="*/ 16 w 75"/>
                <a:gd name="T25" fmla="*/ 114 h 114"/>
                <a:gd name="T26" fmla="*/ 27 w 75"/>
                <a:gd name="T27" fmla="*/ 111 h 114"/>
                <a:gd name="T28" fmla="*/ 36 w 75"/>
                <a:gd name="T29" fmla="*/ 101 h 114"/>
                <a:gd name="T30" fmla="*/ 44 w 75"/>
                <a:gd name="T31" fmla="*/ 83 h 114"/>
                <a:gd name="T32" fmla="*/ 75 w 75"/>
                <a:gd name="T33" fmla="*/ 0 h 114"/>
                <a:gd name="T34" fmla="*/ 61 w 75"/>
                <a:gd name="T35" fmla="*/ 0 h 114"/>
                <a:gd name="T36" fmla="*/ 43 w 75"/>
                <a:gd name="T37" fmla="*/ 47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5" h="114">
                  <a:moveTo>
                    <a:pt x="43" y="47"/>
                  </a:moveTo>
                  <a:cubicBezTo>
                    <a:pt x="41" y="53"/>
                    <a:pt x="39" y="60"/>
                    <a:pt x="38" y="66"/>
                  </a:cubicBezTo>
                  <a:cubicBezTo>
                    <a:pt x="36" y="59"/>
                    <a:pt x="34" y="53"/>
                    <a:pt x="32" y="47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1" y="81"/>
                    <a:pt x="31" y="81"/>
                    <a:pt x="31" y="81"/>
                  </a:cubicBezTo>
                  <a:cubicBezTo>
                    <a:pt x="30" y="83"/>
                    <a:pt x="30" y="84"/>
                    <a:pt x="30" y="85"/>
                  </a:cubicBezTo>
                  <a:cubicBezTo>
                    <a:pt x="28" y="90"/>
                    <a:pt x="26" y="94"/>
                    <a:pt x="25" y="95"/>
                  </a:cubicBezTo>
                  <a:cubicBezTo>
                    <a:pt x="24" y="97"/>
                    <a:pt x="23" y="98"/>
                    <a:pt x="21" y="99"/>
                  </a:cubicBezTo>
                  <a:cubicBezTo>
                    <a:pt x="19" y="100"/>
                    <a:pt x="17" y="101"/>
                    <a:pt x="14" y="101"/>
                  </a:cubicBezTo>
                  <a:cubicBezTo>
                    <a:pt x="11" y="101"/>
                    <a:pt x="9" y="101"/>
                    <a:pt x="6" y="100"/>
                  </a:cubicBezTo>
                  <a:cubicBezTo>
                    <a:pt x="7" y="113"/>
                    <a:pt x="7" y="113"/>
                    <a:pt x="7" y="113"/>
                  </a:cubicBezTo>
                  <a:cubicBezTo>
                    <a:pt x="11" y="114"/>
                    <a:pt x="13" y="114"/>
                    <a:pt x="16" y="114"/>
                  </a:cubicBezTo>
                  <a:cubicBezTo>
                    <a:pt x="21" y="114"/>
                    <a:pt x="24" y="113"/>
                    <a:pt x="27" y="111"/>
                  </a:cubicBezTo>
                  <a:cubicBezTo>
                    <a:pt x="31" y="109"/>
                    <a:pt x="33" y="106"/>
                    <a:pt x="36" y="101"/>
                  </a:cubicBezTo>
                  <a:cubicBezTo>
                    <a:pt x="38" y="98"/>
                    <a:pt x="40" y="92"/>
                    <a:pt x="44" y="83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61" y="0"/>
                    <a:pt x="61" y="0"/>
                    <a:pt x="61" y="0"/>
                  </a:cubicBezTo>
                  <a:lnTo>
                    <a:pt x="43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0" name="íṧ1ïḍé">
              <a:extLst>
                <a:ext uri="{FF2B5EF4-FFF2-40B4-BE49-F238E27FC236}">
                  <a16:creationId xmlns:a16="http://schemas.microsoft.com/office/drawing/2014/main" id="{E7802D2C-D58F-4515-B513-55B3F8644B90}"/>
                </a:ext>
              </a:extLst>
            </p:cNvPr>
            <p:cNvSpPr/>
            <p:nvPr/>
          </p:nvSpPr>
          <p:spPr bwMode="auto">
            <a:xfrm>
              <a:off x="10106278" y="5675903"/>
              <a:ext cx="155575" cy="206375"/>
            </a:xfrm>
            <a:custGeom>
              <a:avLst/>
              <a:gdLst>
                <a:gd name="T0" fmla="*/ 64 w 85"/>
                <a:gd name="T1" fmla="*/ 53 h 112"/>
                <a:gd name="T2" fmla="*/ 75 w 85"/>
                <a:gd name="T3" fmla="*/ 42 h 112"/>
                <a:gd name="T4" fmla="*/ 79 w 85"/>
                <a:gd name="T5" fmla="*/ 29 h 112"/>
                <a:gd name="T6" fmla="*/ 75 w 85"/>
                <a:gd name="T7" fmla="*/ 14 h 112"/>
                <a:gd name="T8" fmla="*/ 63 w 85"/>
                <a:gd name="T9" fmla="*/ 4 h 112"/>
                <a:gd name="T10" fmla="*/ 42 w 85"/>
                <a:gd name="T11" fmla="*/ 0 h 112"/>
                <a:gd name="T12" fmla="*/ 0 w 85"/>
                <a:gd name="T13" fmla="*/ 0 h 112"/>
                <a:gd name="T14" fmla="*/ 0 w 85"/>
                <a:gd name="T15" fmla="*/ 112 h 112"/>
                <a:gd name="T16" fmla="*/ 43 w 85"/>
                <a:gd name="T17" fmla="*/ 112 h 112"/>
                <a:gd name="T18" fmla="*/ 61 w 85"/>
                <a:gd name="T19" fmla="*/ 110 h 112"/>
                <a:gd name="T20" fmla="*/ 73 w 85"/>
                <a:gd name="T21" fmla="*/ 105 h 112"/>
                <a:gd name="T22" fmla="*/ 81 w 85"/>
                <a:gd name="T23" fmla="*/ 94 h 112"/>
                <a:gd name="T24" fmla="*/ 85 w 85"/>
                <a:gd name="T25" fmla="*/ 80 h 112"/>
                <a:gd name="T26" fmla="*/ 79 w 85"/>
                <a:gd name="T27" fmla="*/ 63 h 112"/>
                <a:gd name="T28" fmla="*/ 64 w 85"/>
                <a:gd name="T29" fmla="*/ 53 h 112"/>
                <a:gd name="T30" fmla="*/ 15 w 85"/>
                <a:gd name="T31" fmla="*/ 13 h 112"/>
                <a:gd name="T32" fmla="*/ 37 w 85"/>
                <a:gd name="T33" fmla="*/ 13 h 112"/>
                <a:gd name="T34" fmla="*/ 54 w 85"/>
                <a:gd name="T35" fmla="*/ 15 h 112"/>
                <a:gd name="T36" fmla="*/ 62 w 85"/>
                <a:gd name="T37" fmla="*/ 21 h 112"/>
                <a:gd name="T38" fmla="*/ 65 w 85"/>
                <a:gd name="T39" fmla="*/ 31 h 112"/>
                <a:gd name="T40" fmla="*/ 62 w 85"/>
                <a:gd name="T41" fmla="*/ 40 h 112"/>
                <a:gd name="T42" fmla="*/ 53 w 85"/>
                <a:gd name="T43" fmla="*/ 46 h 112"/>
                <a:gd name="T44" fmla="*/ 39 w 85"/>
                <a:gd name="T45" fmla="*/ 47 h 112"/>
                <a:gd name="T46" fmla="*/ 15 w 85"/>
                <a:gd name="T47" fmla="*/ 47 h 112"/>
                <a:gd name="T48" fmla="*/ 15 w 85"/>
                <a:gd name="T49" fmla="*/ 13 h 112"/>
                <a:gd name="T50" fmla="*/ 67 w 85"/>
                <a:gd name="T51" fmla="*/ 89 h 112"/>
                <a:gd name="T52" fmla="*/ 61 w 85"/>
                <a:gd name="T53" fmla="*/ 95 h 112"/>
                <a:gd name="T54" fmla="*/ 53 w 85"/>
                <a:gd name="T55" fmla="*/ 99 h 112"/>
                <a:gd name="T56" fmla="*/ 43 w 85"/>
                <a:gd name="T57" fmla="*/ 99 h 112"/>
                <a:gd name="T58" fmla="*/ 15 w 85"/>
                <a:gd name="T59" fmla="*/ 99 h 112"/>
                <a:gd name="T60" fmla="*/ 15 w 85"/>
                <a:gd name="T61" fmla="*/ 61 h 112"/>
                <a:gd name="T62" fmla="*/ 41 w 85"/>
                <a:gd name="T63" fmla="*/ 61 h 112"/>
                <a:gd name="T64" fmla="*/ 57 w 85"/>
                <a:gd name="T65" fmla="*/ 62 h 112"/>
                <a:gd name="T66" fmla="*/ 66 w 85"/>
                <a:gd name="T67" fmla="*/ 69 h 112"/>
                <a:gd name="T68" fmla="*/ 69 w 85"/>
                <a:gd name="T69" fmla="*/ 80 h 112"/>
                <a:gd name="T70" fmla="*/ 67 w 85"/>
                <a:gd name="T71" fmla="*/ 89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85" h="112">
                  <a:moveTo>
                    <a:pt x="64" y="53"/>
                  </a:moveTo>
                  <a:cubicBezTo>
                    <a:pt x="69" y="50"/>
                    <a:pt x="73" y="47"/>
                    <a:pt x="75" y="42"/>
                  </a:cubicBezTo>
                  <a:cubicBezTo>
                    <a:pt x="78" y="38"/>
                    <a:pt x="79" y="34"/>
                    <a:pt x="79" y="29"/>
                  </a:cubicBezTo>
                  <a:cubicBezTo>
                    <a:pt x="79" y="24"/>
                    <a:pt x="78" y="19"/>
                    <a:pt x="75" y="14"/>
                  </a:cubicBezTo>
                  <a:cubicBezTo>
                    <a:pt x="72" y="9"/>
                    <a:pt x="68" y="6"/>
                    <a:pt x="63" y="4"/>
                  </a:cubicBezTo>
                  <a:cubicBezTo>
                    <a:pt x="57" y="1"/>
                    <a:pt x="51" y="0"/>
                    <a:pt x="4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43" y="112"/>
                    <a:pt x="43" y="112"/>
                    <a:pt x="43" y="112"/>
                  </a:cubicBezTo>
                  <a:cubicBezTo>
                    <a:pt x="50" y="112"/>
                    <a:pt x="56" y="112"/>
                    <a:pt x="61" y="110"/>
                  </a:cubicBezTo>
                  <a:cubicBezTo>
                    <a:pt x="66" y="109"/>
                    <a:pt x="70" y="107"/>
                    <a:pt x="73" y="105"/>
                  </a:cubicBezTo>
                  <a:cubicBezTo>
                    <a:pt x="76" y="102"/>
                    <a:pt x="79" y="99"/>
                    <a:pt x="81" y="94"/>
                  </a:cubicBezTo>
                  <a:cubicBezTo>
                    <a:pt x="84" y="90"/>
                    <a:pt x="85" y="85"/>
                    <a:pt x="85" y="80"/>
                  </a:cubicBezTo>
                  <a:cubicBezTo>
                    <a:pt x="85" y="73"/>
                    <a:pt x="83" y="68"/>
                    <a:pt x="79" y="63"/>
                  </a:cubicBezTo>
                  <a:cubicBezTo>
                    <a:pt x="76" y="58"/>
                    <a:pt x="70" y="55"/>
                    <a:pt x="64" y="53"/>
                  </a:cubicBezTo>
                  <a:close/>
                  <a:moveTo>
                    <a:pt x="15" y="13"/>
                  </a:moveTo>
                  <a:cubicBezTo>
                    <a:pt x="37" y="13"/>
                    <a:pt x="37" y="13"/>
                    <a:pt x="37" y="13"/>
                  </a:cubicBezTo>
                  <a:cubicBezTo>
                    <a:pt x="45" y="13"/>
                    <a:pt x="51" y="14"/>
                    <a:pt x="54" y="15"/>
                  </a:cubicBezTo>
                  <a:cubicBezTo>
                    <a:pt x="58" y="16"/>
                    <a:pt x="60" y="18"/>
                    <a:pt x="62" y="21"/>
                  </a:cubicBezTo>
                  <a:cubicBezTo>
                    <a:pt x="64" y="24"/>
                    <a:pt x="65" y="27"/>
                    <a:pt x="65" y="31"/>
                  </a:cubicBezTo>
                  <a:cubicBezTo>
                    <a:pt x="65" y="35"/>
                    <a:pt x="64" y="38"/>
                    <a:pt x="62" y="40"/>
                  </a:cubicBezTo>
                  <a:cubicBezTo>
                    <a:pt x="60" y="43"/>
                    <a:pt x="57" y="45"/>
                    <a:pt x="53" y="46"/>
                  </a:cubicBezTo>
                  <a:cubicBezTo>
                    <a:pt x="50" y="47"/>
                    <a:pt x="46" y="47"/>
                    <a:pt x="39" y="47"/>
                  </a:cubicBezTo>
                  <a:cubicBezTo>
                    <a:pt x="15" y="47"/>
                    <a:pt x="15" y="47"/>
                    <a:pt x="15" y="47"/>
                  </a:cubicBezTo>
                  <a:lnTo>
                    <a:pt x="15" y="13"/>
                  </a:lnTo>
                  <a:close/>
                  <a:moveTo>
                    <a:pt x="67" y="89"/>
                  </a:moveTo>
                  <a:cubicBezTo>
                    <a:pt x="66" y="92"/>
                    <a:pt x="64" y="94"/>
                    <a:pt x="61" y="95"/>
                  </a:cubicBezTo>
                  <a:cubicBezTo>
                    <a:pt x="59" y="97"/>
                    <a:pt x="56" y="98"/>
                    <a:pt x="53" y="99"/>
                  </a:cubicBezTo>
                  <a:cubicBezTo>
                    <a:pt x="51" y="99"/>
                    <a:pt x="48" y="99"/>
                    <a:pt x="43" y="99"/>
                  </a:cubicBezTo>
                  <a:cubicBezTo>
                    <a:pt x="15" y="99"/>
                    <a:pt x="15" y="99"/>
                    <a:pt x="15" y="99"/>
                  </a:cubicBezTo>
                  <a:cubicBezTo>
                    <a:pt x="15" y="61"/>
                    <a:pt x="15" y="61"/>
                    <a:pt x="15" y="61"/>
                  </a:cubicBezTo>
                  <a:cubicBezTo>
                    <a:pt x="41" y="61"/>
                    <a:pt x="41" y="61"/>
                    <a:pt x="41" y="61"/>
                  </a:cubicBezTo>
                  <a:cubicBezTo>
                    <a:pt x="48" y="61"/>
                    <a:pt x="53" y="61"/>
                    <a:pt x="57" y="62"/>
                  </a:cubicBezTo>
                  <a:cubicBezTo>
                    <a:pt x="61" y="64"/>
                    <a:pt x="64" y="66"/>
                    <a:pt x="66" y="69"/>
                  </a:cubicBezTo>
                  <a:cubicBezTo>
                    <a:pt x="68" y="72"/>
                    <a:pt x="69" y="76"/>
                    <a:pt x="69" y="80"/>
                  </a:cubicBezTo>
                  <a:cubicBezTo>
                    <a:pt x="69" y="83"/>
                    <a:pt x="69" y="87"/>
                    <a:pt x="67" y="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1" name="iŝļidé">
              <a:extLst>
                <a:ext uri="{FF2B5EF4-FFF2-40B4-BE49-F238E27FC236}">
                  <a16:creationId xmlns:a16="http://schemas.microsoft.com/office/drawing/2014/main" id="{1903F6B0-2F23-4CBF-BF61-7D9154414592}"/>
                </a:ext>
              </a:extLst>
            </p:cNvPr>
            <p:cNvSpPr/>
            <p:nvPr/>
          </p:nvSpPr>
          <p:spPr bwMode="auto">
            <a:xfrm>
              <a:off x="10288841" y="5729878"/>
              <a:ext cx="138113" cy="157163"/>
            </a:xfrm>
            <a:custGeom>
              <a:avLst/>
              <a:gdLst>
                <a:gd name="T0" fmla="*/ 38 w 75"/>
                <a:gd name="T1" fmla="*/ 0 h 85"/>
                <a:gd name="T2" fmla="*/ 10 w 75"/>
                <a:gd name="T3" fmla="*/ 12 h 85"/>
                <a:gd name="T4" fmla="*/ 0 w 75"/>
                <a:gd name="T5" fmla="*/ 43 h 85"/>
                <a:gd name="T6" fmla="*/ 10 w 75"/>
                <a:gd name="T7" fmla="*/ 74 h 85"/>
                <a:gd name="T8" fmla="*/ 38 w 75"/>
                <a:gd name="T9" fmla="*/ 85 h 85"/>
                <a:gd name="T10" fmla="*/ 62 w 75"/>
                <a:gd name="T11" fmla="*/ 78 h 85"/>
                <a:gd name="T12" fmla="*/ 74 w 75"/>
                <a:gd name="T13" fmla="*/ 59 h 85"/>
                <a:gd name="T14" fmla="*/ 60 w 75"/>
                <a:gd name="T15" fmla="*/ 57 h 85"/>
                <a:gd name="T16" fmla="*/ 51 w 75"/>
                <a:gd name="T17" fmla="*/ 70 h 85"/>
                <a:gd name="T18" fmla="*/ 39 w 75"/>
                <a:gd name="T19" fmla="*/ 74 h 85"/>
                <a:gd name="T20" fmla="*/ 22 w 75"/>
                <a:gd name="T21" fmla="*/ 67 h 85"/>
                <a:gd name="T22" fmla="*/ 14 w 75"/>
                <a:gd name="T23" fmla="*/ 46 h 85"/>
                <a:gd name="T24" fmla="*/ 75 w 75"/>
                <a:gd name="T25" fmla="*/ 46 h 85"/>
                <a:gd name="T26" fmla="*/ 75 w 75"/>
                <a:gd name="T27" fmla="*/ 43 h 85"/>
                <a:gd name="T28" fmla="*/ 64 w 75"/>
                <a:gd name="T29" fmla="*/ 11 h 85"/>
                <a:gd name="T30" fmla="*/ 38 w 75"/>
                <a:gd name="T31" fmla="*/ 0 h 85"/>
                <a:gd name="T32" fmla="*/ 15 w 75"/>
                <a:gd name="T33" fmla="*/ 35 h 85"/>
                <a:gd name="T34" fmla="*/ 22 w 75"/>
                <a:gd name="T35" fmla="*/ 18 h 85"/>
                <a:gd name="T36" fmla="*/ 38 w 75"/>
                <a:gd name="T37" fmla="*/ 12 h 85"/>
                <a:gd name="T38" fmla="*/ 55 w 75"/>
                <a:gd name="T39" fmla="*/ 20 h 85"/>
                <a:gd name="T40" fmla="*/ 60 w 75"/>
                <a:gd name="T41" fmla="*/ 35 h 85"/>
                <a:gd name="T42" fmla="*/ 15 w 75"/>
                <a:gd name="T43" fmla="*/ 3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75" h="85">
                  <a:moveTo>
                    <a:pt x="38" y="0"/>
                  </a:moveTo>
                  <a:cubicBezTo>
                    <a:pt x="26" y="0"/>
                    <a:pt x="17" y="4"/>
                    <a:pt x="10" y="12"/>
                  </a:cubicBezTo>
                  <a:cubicBezTo>
                    <a:pt x="3" y="19"/>
                    <a:pt x="0" y="30"/>
                    <a:pt x="0" y="43"/>
                  </a:cubicBezTo>
                  <a:cubicBezTo>
                    <a:pt x="0" y="57"/>
                    <a:pt x="3" y="67"/>
                    <a:pt x="10" y="74"/>
                  </a:cubicBezTo>
                  <a:cubicBezTo>
                    <a:pt x="17" y="81"/>
                    <a:pt x="27" y="85"/>
                    <a:pt x="38" y="85"/>
                  </a:cubicBezTo>
                  <a:cubicBezTo>
                    <a:pt x="48" y="85"/>
                    <a:pt x="56" y="83"/>
                    <a:pt x="62" y="78"/>
                  </a:cubicBezTo>
                  <a:cubicBezTo>
                    <a:pt x="68" y="74"/>
                    <a:pt x="72" y="67"/>
                    <a:pt x="74" y="59"/>
                  </a:cubicBezTo>
                  <a:cubicBezTo>
                    <a:pt x="60" y="57"/>
                    <a:pt x="60" y="57"/>
                    <a:pt x="60" y="57"/>
                  </a:cubicBezTo>
                  <a:cubicBezTo>
                    <a:pt x="58" y="63"/>
                    <a:pt x="55" y="67"/>
                    <a:pt x="51" y="70"/>
                  </a:cubicBezTo>
                  <a:cubicBezTo>
                    <a:pt x="48" y="73"/>
                    <a:pt x="44" y="74"/>
                    <a:pt x="39" y="74"/>
                  </a:cubicBezTo>
                  <a:cubicBezTo>
                    <a:pt x="32" y="74"/>
                    <a:pt x="26" y="71"/>
                    <a:pt x="22" y="67"/>
                  </a:cubicBezTo>
                  <a:cubicBezTo>
                    <a:pt x="17" y="62"/>
                    <a:pt x="14" y="55"/>
                    <a:pt x="14" y="46"/>
                  </a:cubicBezTo>
                  <a:cubicBezTo>
                    <a:pt x="75" y="46"/>
                    <a:pt x="75" y="46"/>
                    <a:pt x="75" y="46"/>
                  </a:cubicBezTo>
                  <a:cubicBezTo>
                    <a:pt x="75" y="45"/>
                    <a:pt x="75" y="43"/>
                    <a:pt x="75" y="43"/>
                  </a:cubicBezTo>
                  <a:cubicBezTo>
                    <a:pt x="75" y="29"/>
                    <a:pt x="71" y="19"/>
                    <a:pt x="64" y="11"/>
                  </a:cubicBezTo>
                  <a:cubicBezTo>
                    <a:pt x="57" y="4"/>
                    <a:pt x="49" y="0"/>
                    <a:pt x="38" y="0"/>
                  </a:cubicBezTo>
                  <a:close/>
                  <a:moveTo>
                    <a:pt x="15" y="35"/>
                  </a:moveTo>
                  <a:cubicBezTo>
                    <a:pt x="15" y="28"/>
                    <a:pt x="18" y="22"/>
                    <a:pt x="22" y="18"/>
                  </a:cubicBezTo>
                  <a:cubicBezTo>
                    <a:pt x="26" y="14"/>
                    <a:pt x="32" y="12"/>
                    <a:pt x="38" y="12"/>
                  </a:cubicBezTo>
                  <a:cubicBezTo>
                    <a:pt x="45" y="12"/>
                    <a:pt x="51" y="14"/>
                    <a:pt x="55" y="20"/>
                  </a:cubicBezTo>
                  <a:cubicBezTo>
                    <a:pt x="58" y="23"/>
                    <a:pt x="60" y="28"/>
                    <a:pt x="60" y="35"/>
                  </a:cubicBezTo>
                  <a:lnTo>
                    <a:pt x="15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2" name="í$lidè">
              <a:extLst>
                <a:ext uri="{FF2B5EF4-FFF2-40B4-BE49-F238E27FC236}">
                  <a16:creationId xmlns:a16="http://schemas.microsoft.com/office/drawing/2014/main" id="{88285117-D347-4F01-859A-B951F6F00A0C}"/>
                </a:ext>
              </a:extLst>
            </p:cNvPr>
            <p:cNvSpPr/>
            <p:nvPr/>
          </p:nvSpPr>
          <p:spPr bwMode="auto">
            <a:xfrm>
              <a:off x="10457116" y="5675903"/>
              <a:ext cx="25400" cy="301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3" name="iSļiḋé">
              <a:extLst>
                <a:ext uri="{FF2B5EF4-FFF2-40B4-BE49-F238E27FC236}">
                  <a16:creationId xmlns:a16="http://schemas.microsoft.com/office/drawing/2014/main" id="{9B10AAC4-9DDD-4CD9-A11A-BED7393E3832}"/>
                </a:ext>
              </a:extLst>
            </p:cNvPr>
            <p:cNvSpPr/>
            <p:nvPr/>
          </p:nvSpPr>
          <p:spPr bwMode="auto">
            <a:xfrm>
              <a:off x="10457116" y="5733053"/>
              <a:ext cx="25400" cy="149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4" name="íṩḷïḑe">
              <a:extLst>
                <a:ext uri="{FF2B5EF4-FFF2-40B4-BE49-F238E27FC236}">
                  <a16:creationId xmlns:a16="http://schemas.microsoft.com/office/drawing/2014/main" id="{B9C46F5C-C976-485B-8C49-FC5FDDE50AE2}"/>
                </a:ext>
              </a:extLst>
            </p:cNvPr>
            <p:cNvSpPr/>
            <p:nvPr/>
          </p:nvSpPr>
          <p:spPr bwMode="auto">
            <a:xfrm>
              <a:off x="10520616" y="5675903"/>
              <a:ext cx="25400" cy="301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5" name="i$ḷïḍè">
              <a:extLst>
                <a:ext uri="{FF2B5EF4-FFF2-40B4-BE49-F238E27FC236}">
                  <a16:creationId xmlns:a16="http://schemas.microsoft.com/office/drawing/2014/main" id="{39DAED9F-1B4E-4A8D-B34B-E4D5A2A3EC8B}"/>
                </a:ext>
              </a:extLst>
            </p:cNvPr>
            <p:cNvSpPr/>
            <p:nvPr/>
          </p:nvSpPr>
          <p:spPr bwMode="auto">
            <a:xfrm>
              <a:off x="10488866" y="5733053"/>
              <a:ext cx="57150" cy="211138"/>
            </a:xfrm>
            <a:custGeom>
              <a:avLst/>
              <a:gdLst>
                <a:gd name="T0" fmla="*/ 17 w 31"/>
                <a:gd name="T1" fmla="*/ 85 h 114"/>
                <a:gd name="T2" fmla="*/ 15 w 31"/>
                <a:gd name="T3" fmla="*/ 99 h 114"/>
                <a:gd name="T4" fmla="*/ 9 w 31"/>
                <a:gd name="T5" fmla="*/ 102 h 114"/>
                <a:gd name="T6" fmla="*/ 2 w 31"/>
                <a:gd name="T7" fmla="*/ 101 h 114"/>
                <a:gd name="T8" fmla="*/ 0 w 31"/>
                <a:gd name="T9" fmla="*/ 113 h 114"/>
                <a:gd name="T10" fmla="*/ 11 w 31"/>
                <a:gd name="T11" fmla="*/ 114 h 114"/>
                <a:gd name="T12" fmla="*/ 27 w 31"/>
                <a:gd name="T13" fmla="*/ 107 h 114"/>
                <a:gd name="T14" fmla="*/ 31 w 31"/>
                <a:gd name="T15" fmla="*/ 86 h 114"/>
                <a:gd name="T16" fmla="*/ 31 w 31"/>
                <a:gd name="T17" fmla="*/ 0 h 114"/>
                <a:gd name="T18" fmla="*/ 17 w 31"/>
                <a:gd name="T19" fmla="*/ 0 h 114"/>
                <a:gd name="T20" fmla="*/ 17 w 31"/>
                <a:gd name="T21" fmla="*/ 85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" h="114">
                  <a:moveTo>
                    <a:pt x="17" y="85"/>
                  </a:moveTo>
                  <a:cubicBezTo>
                    <a:pt x="17" y="93"/>
                    <a:pt x="17" y="98"/>
                    <a:pt x="15" y="99"/>
                  </a:cubicBezTo>
                  <a:cubicBezTo>
                    <a:pt x="14" y="101"/>
                    <a:pt x="12" y="102"/>
                    <a:pt x="9" y="102"/>
                  </a:cubicBezTo>
                  <a:cubicBezTo>
                    <a:pt x="7" y="102"/>
                    <a:pt x="5" y="102"/>
                    <a:pt x="2" y="101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3" y="114"/>
                    <a:pt x="7" y="114"/>
                    <a:pt x="11" y="114"/>
                  </a:cubicBezTo>
                  <a:cubicBezTo>
                    <a:pt x="18" y="114"/>
                    <a:pt x="24" y="112"/>
                    <a:pt x="27" y="107"/>
                  </a:cubicBezTo>
                  <a:cubicBezTo>
                    <a:pt x="30" y="103"/>
                    <a:pt x="31" y="96"/>
                    <a:pt x="31" y="86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17" y="0"/>
                    <a:pt x="17" y="0"/>
                    <a:pt x="17" y="0"/>
                  </a:cubicBezTo>
                  <a:lnTo>
                    <a:pt x="17" y="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6" name="íṩliḋé">
              <a:extLst>
                <a:ext uri="{FF2B5EF4-FFF2-40B4-BE49-F238E27FC236}">
                  <a16:creationId xmlns:a16="http://schemas.microsoft.com/office/drawing/2014/main" id="{47F77617-5D7B-46AE-8C17-EFA4E8E143BC}"/>
                </a:ext>
              </a:extLst>
            </p:cNvPr>
            <p:cNvSpPr/>
            <p:nvPr/>
          </p:nvSpPr>
          <p:spPr bwMode="auto">
            <a:xfrm>
              <a:off x="10585703" y="5675903"/>
              <a:ext cx="25400" cy="301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7" name="ísḷiďé">
              <a:extLst>
                <a:ext uri="{FF2B5EF4-FFF2-40B4-BE49-F238E27FC236}">
                  <a16:creationId xmlns:a16="http://schemas.microsoft.com/office/drawing/2014/main" id="{3530B869-28AC-4614-8E8C-9E841DC8B546}"/>
                </a:ext>
              </a:extLst>
            </p:cNvPr>
            <p:cNvSpPr/>
            <p:nvPr/>
          </p:nvSpPr>
          <p:spPr bwMode="auto">
            <a:xfrm>
              <a:off x="10585703" y="5733053"/>
              <a:ext cx="25400" cy="149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8" name="íṩļïḍe">
              <a:extLst>
                <a:ext uri="{FF2B5EF4-FFF2-40B4-BE49-F238E27FC236}">
                  <a16:creationId xmlns:a16="http://schemas.microsoft.com/office/drawing/2014/main" id="{984557BA-AB37-4E83-9EF3-FB68F7163CBF}"/>
                </a:ext>
              </a:extLst>
            </p:cNvPr>
            <p:cNvSpPr/>
            <p:nvPr/>
          </p:nvSpPr>
          <p:spPr bwMode="auto">
            <a:xfrm>
              <a:off x="10649203" y="5729878"/>
              <a:ext cx="122238" cy="152400"/>
            </a:xfrm>
            <a:custGeom>
              <a:avLst/>
              <a:gdLst>
                <a:gd name="T0" fmla="*/ 65 w 66"/>
                <a:gd name="T1" fmla="*/ 20 h 83"/>
                <a:gd name="T2" fmla="*/ 61 w 66"/>
                <a:gd name="T3" fmla="*/ 10 h 83"/>
                <a:gd name="T4" fmla="*/ 52 w 66"/>
                <a:gd name="T5" fmla="*/ 3 h 83"/>
                <a:gd name="T6" fmla="*/ 38 w 66"/>
                <a:gd name="T7" fmla="*/ 0 h 83"/>
                <a:gd name="T8" fmla="*/ 12 w 66"/>
                <a:gd name="T9" fmla="*/ 14 h 83"/>
                <a:gd name="T10" fmla="*/ 12 w 66"/>
                <a:gd name="T11" fmla="*/ 2 h 83"/>
                <a:gd name="T12" fmla="*/ 0 w 66"/>
                <a:gd name="T13" fmla="*/ 2 h 83"/>
                <a:gd name="T14" fmla="*/ 0 w 66"/>
                <a:gd name="T15" fmla="*/ 83 h 83"/>
                <a:gd name="T16" fmla="*/ 14 w 66"/>
                <a:gd name="T17" fmla="*/ 83 h 83"/>
                <a:gd name="T18" fmla="*/ 14 w 66"/>
                <a:gd name="T19" fmla="*/ 39 h 83"/>
                <a:gd name="T20" fmla="*/ 20 w 66"/>
                <a:gd name="T21" fmla="*/ 18 h 83"/>
                <a:gd name="T22" fmla="*/ 35 w 66"/>
                <a:gd name="T23" fmla="*/ 12 h 83"/>
                <a:gd name="T24" fmla="*/ 45 w 66"/>
                <a:gd name="T25" fmla="*/ 15 h 83"/>
                <a:gd name="T26" fmla="*/ 51 w 66"/>
                <a:gd name="T27" fmla="*/ 21 h 83"/>
                <a:gd name="T28" fmla="*/ 52 w 66"/>
                <a:gd name="T29" fmla="*/ 34 h 83"/>
                <a:gd name="T30" fmla="*/ 52 w 66"/>
                <a:gd name="T31" fmla="*/ 83 h 83"/>
                <a:gd name="T32" fmla="*/ 66 w 66"/>
                <a:gd name="T33" fmla="*/ 83 h 83"/>
                <a:gd name="T34" fmla="*/ 66 w 66"/>
                <a:gd name="T35" fmla="*/ 33 h 83"/>
                <a:gd name="T36" fmla="*/ 65 w 66"/>
                <a:gd name="T37" fmla="*/ 2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6" h="83">
                  <a:moveTo>
                    <a:pt x="65" y="20"/>
                  </a:moveTo>
                  <a:cubicBezTo>
                    <a:pt x="64" y="16"/>
                    <a:pt x="63" y="13"/>
                    <a:pt x="61" y="10"/>
                  </a:cubicBezTo>
                  <a:cubicBezTo>
                    <a:pt x="59" y="7"/>
                    <a:pt x="56" y="5"/>
                    <a:pt x="52" y="3"/>
                  </a:cubicBezTo>
                  <a:cubicBezTo>
                    <a:pt x="48" y="1"/>
                    <a:pt x="43" y="0"/>
                    <a:pt x="38" y="0"/>
                  </a:cubicBezTo>
                  <a:cubicBezTo>
                    <a:pt x="27" y="0"/>
                    <a:pt x="18" y="5"/>
                    <a:pt x="12" y="14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14" y="83"/>
                    <a:pt x="14" y="83"/>
                    <a:pt x="14" y="83"/>
                  </a:cubicBezTo>
                  <a:cubicBezTo>
                    <a:pt x="14" y="39"/>
                    <a:pt x="14" y="39"/>
                    <a:pt x="14" y="39"/>
                  </a:cubicBezTo>
                  <a:cubicBezTo>
                    <a:pt x="14" y="29"/>
                    <a:pt x="16" y="21"/>
                    <a:pt x="20" y="18"/>
                  </a:cubicBezTo>
                  <a:cubicBezTo>
                    <a:pt x="24" y="14"/>
                    <a:pt x="29" y="12"/>
                    <a:pt x="35" y="12"/>
                  </a:cubicBezTo>
                  <a:cubicBezTo>
                    <a:pt x="39" y="12"/>
                    <a:pt x="42" y="13"/>
                    <a:pt x="45" y="15"/>
                  </a:cubicBezTo>
                  <a:cubicBezTo>
                    <a:pt x="48" y="16"/>
                    <a:pt x="50" y="19"/>
                    <a:pt x="51" y="21"/>
                  </a:cubicBezTo>
                  <a:cubicBezTo>
                    <a:pt x="52" y="24"/>
                    <a:pt x="52" y="28"/>
                    <a:pt x="52" y="34"/>
                  </a:cubicBezTo>
                  <a:cubicBezTo>
                    <a:pt x="52" y="83"/>
                    <a:pt x="52" y="83"/>
                    <a:pt x="52" y="83"/>
                  </a:cubicBezTo>
                  <a:cubicBezTo>
                    <a:pt x="66" y="83"/>
                    <a:pt x="66" y="83"/>
                    <a:pt x="66" y="83"/>
                  </a:cubicBezTo>
                  <a:cubicBezTo>
                    <a:pt x="66" y="33"/>
                    <a:pt x="66" y="33"/>
                    <a:pt x="66" y="33"/>
                  </a:cubicBezTo>
                  <a:cubicBezTo>
                    <a:pt x="66" y="27"/>
                    <a:pt x="66" y="23"/>
                    <a:pt x="65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9" name="í$ľíḍê">
              <a:extLst>
                <a:ext uri="{FF2B5EF4-FFF2-40B4-BE49-F238E27FC236}">
                  <a16:creationId xmlns:a16="http://schemas.microsoft.com/office/drawing/2014/main" id="{B99B5197-E29A-4619-9C98-897BA87FD98C}"/>
                </a:ext>
              </a:extLst>
            </p:cNvPr>
            <p:cNvSpPr/>
            <p:nvPr/>
          </p:nvSpPr>
          <p:spPr bwMode="auto">
            <a:xfrm>
              <a:off x="10800016" y="5729878"/>
              <a:ext cx="133350" cy="214313"/>
            </a:xfrm>
            <a:custGeom>
              <a:avLst/>
              <a:gdLst>
                <a:gd name="T0" fmla="*/ 59 w 72"/>
                <a:gd name="T1" fmla="*/ 2 h 116"/>
                <a:gd name="T2" fmla="*/ 59 w 72"/>
                <a:gd name="T3" fmla="*/ 12 h 116"/>
                <a:gd name="T4" fmla="*/ 35 w 72"/>
                <a:gd name="T5" fmla="*/ 0 h 116"/>
                <a:gd name="T6" fmla="*/ 16 w 72"/>
                <a:gd name="T7" fmla="*/ 6 h 116"/>
                <a:gd name="T8" fmla="*/ 4 w 72"/>
                <a:gd name="T9" fmla="*/ 21 h 116"/>
                <a:gd name="T10" fmla="*/ 0 w 72"/>
                <a:gd name="T11" fmla="*/ 42 h 116"/>
                <a:gd name="T12" fmla="*/ 9 w 72"/>
                <a:gd name="T13" fmla="*/ 71 h 116"/>
                <a:gd name="T14" fmla="*/ 35 w 72"/>
                <a:gd name="T15" fmla="*/ 83 h 116"/>
                <a:gd name="T16" fmla="*/ 58 w 72"/>
                <a:gd name="T17" fmla="*/ 73 h 116"/>
                <a:gd name="T18" fmla="*/ 57 w 72"/>
                <a:gd name="T19" fmla="*/ 90 h 116"/>
                <a:gd name="T20" fmla="*/ 49 w 72"/>
                <a:gd name="T21" fmla="*/ 101 h 116"/>
                <a:gd name="T22" fmla="*/ 35 w 72"/>
                <a:gd name="T23" fmla="*/ 105 h 116"/>
                <a:gd name="T24" fmla="*/ 21 w 72"/>
                <a:gd name="T25" fmla="*/ 101 h 116"/>
                <a:gd name="T26" fmla="*/ 16 w 72"/>
                <a:gd name="T27" fmla="*/ 92 h 116"/>
                <a:gd name="T28" fmla="*/ 3 w 72"/>
                <a:gd name="T29" fmla="*/ 90 h 116"/>
                <a:gd name="T30" fmla="*/ 11 w 72"/>
                <a:gd name="T31" fmla="*/ 110 h 116"/>
                <a:gd name="T32" fmla="*/ 35 w 72"/>
                <a:gd name="T33" fmla="*/ 116 h 116"/>
                <a:gd name="T34" fmla="*/ 55 w 72"/>
                <a:gd name="T35" fmla="*/ 112 h 116"/>
                <a:gd name="T36" fmla="*/ 68 w 72"/>
                <a:gd name="T37" fmla="*/ 99 h 116"/>
                <a:gd name="T38" fmla="*/ 72 w 72"/>
                <a:gd name="T39" fmla="*/ 72 h 116"/>
                <a:gd name="T40" fmla="*/ 72 w 72"/>
                <a:gd name="T41" fmla="*/ 2 h 116"/>
                <a:gd name="T42" fmla="*/ 59 w 72"/>
                <a:gd name="T43" fmla="*/ 2 h 116"/>
                <a:gd name="T44" fmla="*/ 52 w 72"/>
                <a:gd name="T45" fmla="*/ 65 h 116"/>
                <a:gd name="T46" fmla="*/ 36 w 72"/>
                <a:gd name="T47" fmla="*/ 72 h 116"/>
                <a:gd name="T48" fmla="*/ 20 w 72"/>
                <a:gd name="T49" fmla="*/ 65 h 116"/>
                <a:gd name="T50" fmla="*/ 14 w 72"/>
                <a:gd name="T51" fmla="*/ 41 h 116"/>
                <a:gd name="T52" fmla="*/ 20 w 72"/>
                <a:gd name="T53" fmla="*/ 19 h 116"/>
                <a:gd name="T54" fmla="*/ 36 w 72"/>
                <a:gd name="T55" fmla="*/ 12 h 116"/>
                <a:gd name="T56" fmla="*/ 52 w 72"/>
                <a:gd name="T57" fmla="*/ 19 h 116"/>
                <a:gd name="T58" fmla="*/ 59 w 72"/>
                <a:gd name="T59" fmla="*/ 42 h 116"/>
                <a:gd name="T60" fmla="*/ 52 w 72"/>
                <a:gd name="T61" fmla="*/ 65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2" h="116">
                  <a:moveTo>
                    <a:pt x="59" y="2"/>
                  </a:moveTo>
                  <a:cubicBezTo>
                    <a:pt x="59" y="12"/>
                    <a:pt x="59" y="12"/>
                    <a:pt x="59" y="12"/>
                  </a:cubicBezTo>
                  <a:cubicBezTo>
                    <a:pt x="53" y="4"/>
                    <a:pt x="45" y="0"/>
                    <a:pt x="35" y="0"/>
                  </a:cubicBezTo>
                  <a:cubicBezTo>
                    <a:pt x="28" y="0"/>
                    <a:pt x="22" y="2"/>
                    <a:pt x="16" y="6"/>
                  </a:cubicBezTo>
                  <a:cubicBezTo>
                    <a:pt x="11" y="9"/>
                    <a:pt x="7" y="14"/>
                    <a:pt x="4" y="21"/>
                  </a:cubicBezTo>
                  <a:cubicBezTo>
                    <a:pt x="1" y="27"/>
                    <a:pt x="0" y="34"/>
                    <a:pt x="0" y="42"/>
                  </a:cubicBezTo>
                  <a:cubicBezTo>
                    <a:pt x="0" y="53"/>
                    <a:pt x="3" y="63"/>
                    <a:pt x="9" y="71"/>
                  </a:cubicBezTo>
                  <a:cubicBezTo>
                    <a:pt x="15" y="79"/>
                    <a:pt x="24" y="83"/>
                    <a:pt x="35" y="83"/>
                  </a:cubicBezTo>
                  <a:cubicBezTo>
                    <a:pt x="44" y="83"/>
                    <a:pt x="51" y="80"/>
                    <a:pt x="58" y="73"/>
                  </a:cubicBezTo>
                  <a:cubicBezTo>
                    <a:pt x="58" y="82"/>
                    <a:pt x="57" y="88"/>
                    <a:pt x="57" y="90"/>
                  </a:cubicBezTo>
                  <a:cubicBezTo>
                    <a:pt x="55" y="95"/>
                    <a:pt x="53" y="99"/>
                    <a:pt x="49" y="101"/>
                  </a:cubicBezTo>
                  <a:cubicBezTo>
                    <a:pt x="46" y="104"/>
                    <a:pt x="41" y="105"/>
                    <a:pt x="35" y="105"/>
                  </a:cubicBezTo>
                  <a:cubicBezTo>
                    <a:pt x="29" y="105"/>
                    <a:pt x="24" y="104"/>
                    <a:pt x="21" y="101"/>
                  </a:cubicBezTo>
                  <a:cubicBezTo>
                    <a:pt x="18" y="99"/>
                    <a:pt x="17" y="96"/>
                    <a:pt x="16" y="92"/>
                  </a:cubicBezTo>
                  <a:cubicBezTo>
                    <a:pt x="3" y="90"/>
                    <a:pt x="3" y="90"/>
                    <a:pt x="3" y="90"/>
                  </a:cubicBezTo>
                  <a:cubicBezTo>
                    <a:pt x="2" y="99"/>
                    <a:pt x="5" y="105"/>
                    <a:pt x="11" y="110"/>
                  </a:cubicBezTo>
                  <a:cubicBezTo>
                    <a:pt x="17" y="114"/>
                    <a:pt x="25" y="116"/>
                    <a:pt x="35" y="116"/>
                  </a:cubicBezTo>
                  <a:cubicBezTo>
                    <a:pt x="43" y="116"/>
                    <a:pt x="50" y="115"/>
                    <a:pt x="55" y="112"/>
                  </a:cubicBezTo>
                  <a:cubicBezTo>
                    <a:pt x="61" y="109"/>
                    <a:pt x="65" y="104"/>
                    <a:pt x="68" y="99"/>
                  </a:cubicBezTo>
                  <a:cubicBezTo>
                    <a:pt x="70" y="94"/>
                    <a:pt x="72" y="85"/>
                    <a:pt x="72" y="72"/>
                  </a:cubicBezTo>
                  <a:cubicBezTo>
                    <a:pt x="72" y="2"/>
                    <a:pt x="72" y="2"/>
                    <a:pt x="72" y="2"/>
                  </a:cubicBezTo>
                  <a:lnTo>
                    <a:pt x="59" y="2"/>
                  </a:lnTo>
                  <a:close/>
                  <a:moveTo>
                    <a:pt x="52" y="65"/>
                  </a:moveTo>
                  <a:cubicBezTo>
                    <a:pt x="48" y="69"/>
                    <a:pt x="43" y="72"/>
                    <a:pt x="36" y="72"/>
                  </a:cubicBezTo>
                  <a:cubicBezTo>
                    <a:pt x="30" y="72"/>
                    <a:pt x="25" y="69"/>
                    <a:pt x="20" y="65"/>
                  </a:cubicBezTo>
                  <a:cubicBezTo>
                    <a:pt x="16" y="60"/>
                    <a:pt x="14" y="52"/>
                    <a:pt x="14" y="41"/>
                  </a:cubicBezTo>
                  <a:cubicBezTo>
                    <a:pt x="14" y="31"/>
                    <a:pt x="16" y="24"/>
                    <a:pt x="20" y="19"/>
                  </a:cubicBezTo>
                  <a:cubicBezTo>
                    <a:pt x="25" y="14"/>
                    <a:pt x="30" y="12"/>
                    <a:pt x="36" y="12"/>
                  </a:cubicBezTo>
                  <a:cubicBezTo>
                    <a:pt x="42" y="12"/>
                    <a:pt x="48" y="14"/>
                    <a:pt x="52" y="19"/>
                  </a:cubicBezTo>
                  <a:cubicBezTo>
                    <a:pt x="56" y="24"/>
                    <a:pt x="59" y="32"/>
                    <a:pt x="59" y="42"/>
                  </a:cubicBezTo>
                  <a:cubicBezTo>
                    <a:pt x="59" y="52"/>
                    <a:pt x="57" y="60"/>
                    <a:pt x="52" y="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0" name="î$1ïḍè">
              <a:extLst>
                <a:ext uri="{FF2B5EF4-FFF2-40B4-BE49-F238E27FC236}">
                  <a16:creationId xmlns:a16="http://schemas.microsoft.com/office/drawing/2014/main" id="{2B552EA5-8C56-4B43-9ECF-0C95F241DB77}"/>
                </a:ext>
              </a:extLst>
            </p:cNvPr>
            <p:cNvSpPr/>
            <p:nvPr/>
          </p:nvSpPr>
          <p:spPr bwMode="auto">
            <a:xfrm>
              <a:off x="5231066" y="5675903"/>
              <a:ext cx="161925" cy="211138"/>
            </a:xfrm>
            <a:custGeom>
              <a:avLst/>
              <a:gdLst>
                <a:gd name="T0" fmla="*/ 73 w 88"/>
                <a:gd name="T1" fmla="*/ 65 h 114"/>
                <a:gd name="T2" fmla="*/ 66 w 88"/>
                <a:gd name="T3" fmla="*/ 93 h 114"/>
                <a:gd name="T4" fmla="*/ 43 w 88"/>
                <a:gd name="T5" fmla="*/ 101 h 114"/>
                <a:gd name="T6" fmla="*/ 27 w 88"/>
                <a:gd name="T7" fmla="*/ 97 h 114"/>
                <a:gd name="T8" fmla="*/ 17 w 88"/>
                <a:gd name="T9" fmla="*/ 86 h 114"/>
                <a:gd name="T10" fmla="*/ 15 w 88"/>
                <a:gd name="T11" fmla="*/ 65 h 114"/>
                <a:gd name="T12" fmla="*/ 15 w 88"/>
                <a:gd name="T13" fmla="*/ 0 h 114"/>
                <a:gd name="T14" fmla="*/ 0 w 88"/>
                <a:gd name="T15" fmla="*/ 0 h 114"/>
                <a:gd name="T16" fmla="*/ 0 w 88"/>
                <a:gd name="T17" fmla="*/ 65 h 114"/>
                <a:gd name="T18" fmla="*/ 4 w 88"/>
                <a:gd name="T19" fmla="*/ 93 h 114"/>
                <a:gd name="T20" fmla="*/ 18 w 88"/>
                <a:gd name="T21" fmla="*/ 109 h 114"/>
                <a:gd name="T22" fmla="*/ 44 w 88"/>
                <a:gd name="T23" fmla="*/ 114 h 114"/>
                <a:gd name="T24" fmla="*/ 70 w 88"/>
                <a:gd name="T25" fmla="*/ 108 h 114"/>
                <a:gd name="T26" fmla="*/ 84 w 88"/>
                <a:gd name="T27" fmla="*/ 92 h 114"/>
                <a:gd name="T28" fmla="*/ 88 w 88"/>
                <a:gd name="T29" fmla="*/ 65 h 114"/>
                <a:gd name="T30" fmla="*/ 88 w 88"/>
                <a:gd name="T31" fmla="*/ 0 h 114"/>
                <a:gd name="T32" fmla="*/ 73 w 88"/>
                <a:gd name="T33" fmla="*/ 0 h 114"/>
                <a:gd name="T34" fmla="*/ 73 w 88"/>
                <a:gd name="T35" fmla="*/ 65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8" h="114">
                  <a:moveTo>
                    <a:pt x="73" y="65"/>
                  </a:moveTo>
                  <a:cubicBezTo>
                    <a:pt x="73" y="79"/>
                    <a:pt x="71" y="88"/>
                    <a:pt x="66" y="93"/>
                  </a:cubicBezTo>
                  <a:cubicBezTo>
                    <a:pt x="62" y="98"/>
                    <a:pt x="54" y="101"/>
                    <a:pt x="43" y="101"/>
                  </a:cubicBezTo>
                  <a:cubicBezTo>
                    <a:pt x="37" y="101"/>
                    <a:pt x="31" y="100"/>
                    <a:pt x="27" y="97"/>
                  </a:cubicBezTo>
                  <a:cubicBezTo>
                    <a:pt x="22" y="95"/>
                    <a:pt x="19" y="91"/>
                    <a:pt x="17" y="86"/>
                  </a:cubicBezTo>
                  <a:cubicBezTo>
                    <a:pt x="16" y="82"/>
                    <a:pt x="15" y="75"/>
                    <a:pt x="15" y="65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0" y="77"/>
                    <a:pt x="1" y="86"/>
                    <a:pt x="4" y="93"/>
                  </a:cubicBezTo>
                  <a:cubicBezTo>
                    <a:pt x="7" y="100"/>
                    <a:pt x="12" y="105"/>
                    <a:pt x="18" y="109"/>
                  </a:cubicBezTo>
                  <a:cubicBezTo>
                    <a:pt x="25" y="112"/>
                    <a:pt x="34" y="114"/>
                    <a:pt x="44" y="114"/>
                  </a:cubicBezTo>
                  <a:cubicBezTo>
                    <a:pt x="55" y="114"/>
                    <a:pt x="64" y="112"/>
                    <a:pt x="70" y="108"/>
                  </a:cubicBezTo>
                  <a:cubicBezTo>
                    <a:pt x="77" y="104"/>
                    <a:pt x="82" y="98"/>
                    <a:pt x="84" y="92"/>
                  </a:cubicBezTo>
                  <a:cubicBezTo>
                    <a:pt x="87" y="85"/>
                    <a:pt x="88" y="76"/>
                    <a:pt x="88" y="65"/>
                  </a:cubicBezTo>
                  <a:cubicBezTo>
                    <a:pt x="88" y="0"/>
                    <a:pt x="88" y="0"/>
                    <a:pt x="88" y="0"/>
                  </a:cubicBezTo>
                  <a:cubicBezTo>
                    <a:pt x="73" y="0"/>
                    <a:pt x="73" y="0"/>
                    <a:pt x="73" y="0"/>
                  </a:cubicBezTo>
                  <a:lnTo>
                    <a:pt x="73" y="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1" name="ïṡļîḑê">
              <a:extLst>
                <a:ext uri="{FF2B5EF4-FFF2-40B4-BE49-F238E27FC236}">
                  <a16:creationId xmlns:a16="http://schemas.microsoft.com/office/drawing/2014/main" id="{00A62B94-0806-4283-8FFD-13897C7935D8}"/>
                </a:ext>
              </a:extLst>
            </p:cNvPr>
            <p:cNvSpPr/>
            <p:nvPr/>
          </p:nvSpPr>
          <p:spPr bwMode="auto">
            <a:xfrm>
              <a:off x="5435853" y="5729878"/>
              <a:ext cx="120650" cy="152400"/>
            </a:xfrm>
            <a:custGeom>
              <a:avLst/>
              <a:gdLst>
                <a:gd name="T0" fmla="*/ 61 w 66"/>
                <a:gd name="T1" fmla="*/ 10 h 83"/>
                <a:gd name="T2" fmla="*/ 52 w 66"/>
                <a:gd name="T3" fmla="*/ 3 h 83"/>
                <a:gd name="T4" fmla="*/ 38 w 66"/>
                <a:gd name="T5" fmla="*/ 0 h 83"/>
                <a:gd name="T6" fmla="*/ 12 w 66"/>
                <a:gd name="T7" fmla="*/ 14 h 83"/>
                <a:gd name="T8" fmla="*/ 12 w 66"/>
                <a:gd name="T9" fmla="*/ 2 h 83"/>
                <a:gd name="T10" fmla="*/ 0 w 66"/>
                <a:gd name="T11" fmla="*/ 2 h 83"/>
                <a:gd name="T12" fmla="*/ 0 w 66"/>
                <a:gd name="T13" fmla="*/ 83 h 83"/>
                <a:gd name="T14" fmla="*/ 14 w 66"/>
                <a:gd name="T15" fmla="*/ 83 h 83"/>
                <a:gd name="T16" fmla="*/ 14 w 66"/>
                <a:gd name="T17" fmla="*/ 39 h 83"/>
                <a:gd name="T18" fmla="*/ 20 w 66"/>
                <a:gd name="T19" fmla="*/ 18 h 83"/>
                <a:gd name="T20" fmla="*/ 35 w 66"/>
                <a:gd name="T21" fmla="*/ 12 h 83"/>
                <a:gd name="T22" fmla="*/ 45 w 66"/>
                <a:gd name="T23" fmla="*/ 15 h 83"/>
                <a:gd name="T24" fmla="*/ 51 w 66"/>
                <a:gd name="T25" fmla="*/ 21 h 83"/>
                <a:gd name="T26" fmla="*/ 52 w 66"/>
                <a:gd name="T27" fmla="*/ 34 h 83"/>
                <a:gd name="T28" fmla="*/ 52 w 66"/>
                <a:gd name="T29" fmla="*/ 83 h 83"/>
                <a:gd name="T30" fmla="*/ 66 w 66"/>
                <a:gd name="T31" fmla="*/ 83 h 83"/>
                <a:gd name="T32" fmla="*/ 66 w 66"/>
                <a:gd name="T33" fmla="*/ 33 h 83"/>
                <a:gd name="T34" fmla="*/ 65 w 66"/>
                <a:gd name="T35" fmla="*/ 20 h 83"/>
                <a:gd name="T36" fmla="*/ 61 w 66"/>
                <a:gd name="T37" fmla="*/ 1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6" h="83">
                  <a:moveTo>
                    <a:pt x="61" y="10"/>
                  </a:moveTo>
                  <a:cubicBezTo>
                    <a:pt x="59" y="7"/>
                    <a:pt x="56" y="5"/>
                    <a:pt x="52" y="3"/>
                  </a:cubicBezTo>
                  <a:cubicBezTo>
                    <a:pt x="48" y="1"/>
                    <a:pt x="43" y="0"/>
                    <a:pt x="38" y="0"/>
                  </a:cubicBezTo>
                  <a:cubicBezTo>
                    <a:pt x="27" y="0"/>
                    <a:pt x="18" y="5"/>
                    <a:pt x="12" y="14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14" y="83"/>
                    <a:pt x="14" y="83"/>
                    <a:pt x="14" y="83"/>
                  </a:cubicBezTo>
                  <a:cubicBezTo>
                    <a:pt x="14" y="39"/>
                    <a:pt x="14" y="39"/>
                    <a:pt x="14" y="39"/>
                  </a:cubicBezTo>
                  <a:cubicBezTo>
                    <a:pt x="14" y="29"/>
                    <a:pt x="16" y="21"/>
                    <a:pt x="20" y="18"/>
                  </a:cubicBezTo>
                  <a:cubicBezTo>
                    <a:pt x="25" y="14"/>
                    <a:pt x="30" y="12"/>
                    <a:pt x="35" y="12"/>
                  </a:cubicBezTo>
                  <a:cubicBezTo>
                    <a:pt x="39" y="12"/>
                    <a:pt x="42" y="13"/>
                    <a:pt x="45" y="15"/>
                  </a:cubicBezTo>
                  <a:cubicBezTo>
                    <a:pt x="48" y="16"/>
                    <a:pt x="50" y="19"/>
                    <a:pt x="51" y="21"/>
                  </a:cubicBezTo>
                  <a:cubicBezTo>
                    <a:pt x="52" y="24"/>
                    <a:pt x="52" y="28"/>
                    <a:pt x="52" y="34"/>
                  </a:cubicBezTo>
                  <a:cubicBezTo>
                    <a:pt x="52" y="83"/>
                    <a:pt x="52" y="83"/>
                    <a:pt x="52" y="83"/>
                  </a:cubicBezTo>
                  <a:cubicBezTo>
                    <a:pt x="66" y="83"/>
                    <a:pt x="66" y="83"/>
                    <a:pt x="66" y="83"/>
                  </a:cubicBezTo>
                  <a:cubicBezTo>
                    <a:pt x="66" y="33"/>
                    <a:pt x="66" y="33"/>
                    <a:pt x="66" y="33"/>
                  </a:cubicBezTo>
                  <a:cubicBezTo>
                    <a:pt x="66" y="27"/>
                    <a:pt x="66" y="23"/>
                    <a:pt x="65" y="20"/>
                  </a:cubicBezTo>
                  <a:cubicBezTo>
                    <a:pt x="65" y="16"/>
                    <a:pt x="63" y="13"/>
                    <a:pt x="61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765230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A-图片 14">
            <a:extLst>
              <a:ext uri="{FF2B5EF4-FFF2-40B4-BE49-F238E27FC236}">
                <a16:creationId xmlns:a16="http://schemas.microsoft.com/office/drawing/2014/main" id="{8FE7A8CA-ABD3-4B40-A928-DE5B9A07FCD8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"/>
            <a:ext cx="12192000" cy="3429000"/>
          </a:xfrm>
          <a:custGeom>
            <a:avLst/>
            <a:gdLst>
              <a:gd name="connsiteX0" fmla="*/ 0 w 12192000"/>
              <a:gd name="connsiteY0" fmla="*/ 0 h 3429001"/>
              <a:gd name="connsiteX1" fmla="*/ 12192000 w 12192000"/>
              <a:gd name="connsiteY1" fmla="*/ 0 h 3429001"/>
              <a:gd name="connsiteX2" fmla="*/ 12192000 w 12192000"/>
              <a:gd name="connsiteY2" fmla="*/ 2925589 h 3429001"/>
              <a:gd name="connsiteX3" fmla="*/ 12119571 w 12192000"/>
              <a:gd name="connsiteY3" fmla="*/ 2939984 h 3429001"/>
              <a:gd name="connsiteX4" fmla="*/ 6096001 w 12192000"/>
              <a:gd name="connsiteY4" fmla="*/ 3429001 h 3429001"/>
              <a:gd name="connsiteX5" fmla="*/ 72430 w 12192000"/>
              <a:gd name="connsiteY5" fmla="*/ 2939984 h 3429001"/>
              <a:gd name="connsiteX6" fmla="*/ 0 w 12192000"/>
              <a:gd name="connsiteY6" fmla="*/ 2925589 h 3429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3429001">
                <a:moveTo>
                  <a:pt x="0" y="0"/>
                </a:moveTo>
                <a:lnTo>
                  <a:pt x="12192000" y="0"/>
                </a:lnTo>
                <a:lnTo>
                  <a:pt x="12192000" y="2925589"/>
                </a:lnTo>
                <a:lnTo>
                  <a:pt x="12119571" y="2939984"/>
                </a:lnTo>
                <a:cubicBezTo>
                  <a:pt x="10400109" y="3248724"/>
                  <a:pt x="8327268" y="3429001"/>
                  <a:pt x="6096001" y="3429001"/>
                </a:cubicBezTo>
                <a:cubicBezTo>
                  <a:pt x="3864735" y="3429001"/>
                  <a:pt x="1791894" y="3248724"/>
                  <a:pt x="72430" y="2939984"/>
                </a:cubicBezTo>
                <a:lnTo>
                  <a:pt x="0" y="2925589"/>
                </a:lnTo>
                <a:close/>
              </a:path>
            </a:pathLst>
          </a:custGeom>
        </p:spPr>
      </p:pic>
      <p:sp>
        <p:nvSpPr>
          <p:cNvPr id="10" name="PA-椭圆 7">
            <a:extLst>
              <a:ext uri="{FF2B5EF4-FFF2-40B4-BE49-F238E27FC236}">
                <a16:creationId xmlns:a16="http://schemas.microsoft.com/office/drawing/2014/main" id="{F8A565D2-E2CB-4C60-B15B-8033ED298FA0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-4677507" y="-2297723"/>
            <a:ext cx="21547015" cy="5726723"/>
          </a:xfrm>
          <a:prstGeom prst="ellipse">
            <a:avLst/>
          </a:prstGeom>
          <a:gradFill flip="none" rotWithShape="1">
            <a:gsLst>
              <a:gs pos="0">
                <a:srgbClr val="187FFF">
                  <a:lumMod val="93000"/>
                </a:srgbClr>
              </a:gs>
              <a:gs pos="100000">
                <a:srgbClr val="0679E4">
                  <a:alpha val="72000"/>
                  <a:lumMod val="92000"/>
                  <a:lumOff val="8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400" b="1" dirty="0">
              <a:solidFill>
                <a:schemeClr val="bg1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C24A32BE-30AB-438C-9BBB-EA2579559827}"/>
              </a:ext>
            </a:extLst>
          </p:cNvPr>
          <p:cNvGrpSpPr/>
          <p:nvPr userDrawn="1"/>
        </p:nvGrpSpPr>
        <p:grpSpPr>
          <a:xfrm>
            <a:off x="5775038" y="636936"/>
            <a:ext cx="641924" cy="642498"/>
            <a:chOff x="1560409" y="3222819"/>
            <a:chExt cx="1776413" cy="1778000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532B1657-1333-41FA-B415-1B6076B2076B}"/>
                </a:ext>
              </a:extLst>
            </p:cNvPr>
            <p:cNvGrpSpPr/>
            <p:nvPr/>
          </p:nvGrpSpPr>
          <p:grpSpPr>
            <a:xfrm>
              <a:off x="1560409" y="3222819"/>
              <a:ext cx="1776413" cy="1778000"/>
              <a:chOff x="1560409" y="2069897"/>
              <a:chExt cx="1776413" cy="1778000"/>
            </a:xfrm>
          </p:grpSpPr>
          <p:sp>
            <p:nvSpPr>
              <p:cNvPr id="66" name="îS1îḋé">
                <a:extLst>
                  <a:ext uri="{FF2B5EF4-FFF2-40B4-BE49-F238E27FC236}">
                    <a16:creationId xmlns:a16="http://schemas.microsoft.com/office/drawing/2014/main" id="{88416CDE-A0CC-43A7-BF83-D0BCAD6C503D}"/>
                  </a:ext>
                </a:extLst>
              </p:cNvPr>
              <p:cNvSpPr/>
              <p:nvPr/>
            </p:nvSpPr>
            <p:spPr bwMode="auto">
              <a:xfrm>
                <a:off x="1560409" y="2069897"/>
                <a:ext cx="1776413" cy="1778000"/>
              </a:xfrm>
              <a:prstGeom prst="ellipse">
                <a:avLst/>
              </a:prstGeom>
              <a:noFill/>
              <a:ln w="158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7" name="îṣḷïďé">
                <a:extLst>
                  <a:ext uri="{FF2B5EF4-FFF2-40B4-BE49-F238E27FC236}">
                    <a16:creationId xmlns:a16="http://schemas.microsoft.com/office/drawing/2014/main" id="{4532DA6F-E0FD-42C9-8CE3-60406CB0A9F2}"/>
                  </a:ext>
                </a:extLst>
              </p:cNvPr>
              <p:cNvSpPr/>
              <p:nvPr/>
            </p:nvSpPr>
            <p:spPr bwMode="auto">
              <a:xfrm>
                <a:off x="1779484" y="2288972"/>
                <a:ext cx="1336675" cy="1338263"/>
              </a:xfrm>
              <a:prstGeom prst="ellipse">
                <a:avLst/>
              </a:prstGeom>
              <a:noFill/>
              <a:ln w="952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2FC78B28-6C99-4375-8819-CEBD58277166}"/>
                </a:ext>
              </a:extLst>
            </p:cNvPr>
            <p:cNvGrpSpPr/>
            <p:nvPr/>
          </p:nvGrpSpPr>
          <p:grpSpPr>
            <a:xfrm>
              <a:off x="1642165" y="3280763"/>
              <a:ext cx="1612900" cy="1662113"/>
              <a:chOff x="1641372" y="4491628"/>
              <a:chExt cx="1612900" cy="1662113"/>
            </a:xfrm>
            <a:solidFill>
              <a:schemeClr val="bg1"/>
            </a:solidFill>
          </p:grpSpPr>
          <p:sp>
            <p:nvSpPr>
              <p:cNvPr id="7" name="ïś1íďê">
                <a:extLst>
                  <a:ext uri="{FF2B5EF4-FFF2-40B4-BE49-F238E27FC236}">
                    <a16:creationId xmlns:a16="http://schemas.microsoft.com/office/drawing/2014/main" id="{20382C3C-BBA4-4CF4-B850-AC678F6CECC1}"/>
                  </a:ext>
                </a:extLst>
              </p:cNvPr>
              <p:cNvSpPr/>
              <p:nvPr/>
            </p:nvSpPr>
            <p:spPr bwMode="auto">
              <a:xfrm>
                <a:off x="2889147" y="4701178"/>
                <a:ext cx="153988" cy="138113"/>
              </a:xfrm>
              <a:custGeom>
                <a:avLst/>
                <a:gdLst>
                  <a:gd name="T0" fmla="*/ 62 w 83"/>
                  <a:gd name="T1" fmla="*/ 8 h 75"/>
                  <a:gd name="T2" fmla="*/ 53 w 83"/>
                  <a:gd name="T3" fmla="*/ 10 h 75"/>
                  <a:gd name="T4" fmla="*/ 57 w 83"/>
                  <a:gd name="T5" fmla="*/ 0 h 75"/>
                  <a:gd name="T6" fmla="*/ 44 w 83"/>
                  <a:gd name="T7" fmla="*/ 21 h 75"/>
                  <a:gd name="T8" fmla="*/ 58 w 83"/>
                  <a:gd name="T9" fmla="*/ 11 h 75"/>
                  <a:gd name="T10" fmla="*/ 54 w 83"/>
                  <a:gd name="T11" fmla="*/ 18 h 75"/>
                  <a:gd name="T12" fmla="*/ 28 w 83"/>
                  <a:gd name="T13" fmla="*/ 18 h 75"/>
                  <a:gd name="T14" fmla="*/ 19 w 83"/>
                  <a:gd name="T15" fmla="*/ 17 h 75"/>
                  <a:gd name="T16" fmla="*/ 25 w 83"/>
                  <a:gd name="T17" fmla="*/ 12 h 75"/>
                  <a:gd name="T18" fmla="*/ 1 w 83"/>
                  <a:gd name="T19" fmla="*/ 30 h 75"/>
                  <a:gd name="T20" fmla="*/ 13 w 83"/>
                  <a:gd name="T21" fmla="*/ 24 h 75"/>
                  <a:gd name="T22" fmla="*/ 36 w 83"/>
                  <a:gd name="T23" fmla="*/ 28 h 75"/>
                  <a:gd name="T24" fmla="*/ 22 w 83"/>
                  <a:gd name="T25" fmla="*/ 35 h 75"/>
                  <a:gd name="T26" fmla="*/ 45 w 83"/>
                  <a:gd name="T27" fmla="*/ 41 h 75"/>
                  <a:gd name="T28" fmla="*/ 42 w 83"/>
                  <a:gd name="T29" fmla="*/ 41 h 75"/>
                  <a:gd name="T30" fmla="*/ 35 w 83"/>
                  <a:gd name="T31" fmla="*/ 40 h 75"/>
                  <a:gd name="T32" fmla="*/ 37 w 83"/>
                  <a:gd name="T33" fmla="*/ 45 h 75"/>
                  <a:gd name="T34" fmla="*/ 12 w 83"/>
                  <a:gd name="T35" fmla="*/ 34 h 75"/>
                  <a:gd name="T36" fmla="*/ 9 w 83"/>
                  <a:gd name="T37" fmla="*/ 35 h 75"/>
                  <a:gd name="T38" fmla="*/ 20 w 83"/>
                  <a:gd name="T39" fmla="*/ 64 h 75"/>
                  <a:gd name="T40" fmla="*/ 0 w 83"/>
                  <a:gd name="T41" fmla="*/ 57 h 75"/>
                  <a:gd name="T42" fmla="*/ 35 w 83"/>
                  <a:gd name="T43" fmla="*/ 58 h 75"/>
                  <a:gd name="T44" fmla="*/ 46 w 83"/>
                  <a:gd name="T45" fmla="*/ 57 h 75"/>
                  <a:gd name="T46" fmla="*/ 42 w 83"/>
                  <a:gd name="T47" fmla="*/ 48 h 75"/>
                  <a:gd name="T48" fmla="*/ 62 w 83"/>
                  <a:gd name="T49" fmla="*/ 57 h 75"/>
                  <a:gd name="T50" fmla="*/ 61 w 83"/>
                  <a:gd name="T51" fmla="*/ 35 h 75"/>
                  <a:gd name="T52" fmla="*/ 62 w 83"/>
                  <a:gd name="T53" fmla="*/ 34 h 75"/>
                  <a:gd name="T54" fmla="*/ 66 w 83"/>
                  <a:gd name="T55" fmla="*/ 16 h 75"/>
                  <a:gd name="T56" fmla="*/ 63 w 83"/>
                  <a:gd name="T57" fmla="*/ 44 h 75"/>
                  <a:gd name="T58" fmla="*/ 54 w 83"/>
                  <a:gd name="T59" fmla="*/ 32 h 75"/>
                  <a:gd name="T60" fmla="*/ 60 w 83"/>
                  <a:gd name="T61" fmla="*/ 27 h 75"/>
                  <a:gd name="T62" fmla="*/ 67 w 83"/>
                  <a:gd name="T63" fmla="*/ 18 h 75"/>
                  <a:gd name="T64" fmla="*/ 77 w 83"/>
                  <a:gd name="T65" fmla="*/ 23 h 75"/>
                  <a:gd name="T66" fmla="*/ 60 w 83"/>
                  <a:gd name="T67" fmla="*/ 27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83" h="75">
                    <a:moveTo>
                      <a:pt x="66" y="16"/>
                    </a:moveTo>
                    <a:cubicBezTo>
                      <a:pt x="65" y="13"/>
                      <a:pt x="63" y="11"/>
                      <a:pt x="62" y="8"/>
                    </a:cubicBezTo>
                    <a:cubicBezTo>
                      <a:pt x="59" y="9"/>
                      <a:pt x="57" y="9"/>
                      <a:pt x="54" y="10"/>
                    </a:cubicBezTo>
                    <a:cubicBezTo>
                      <a:pt x="54" y="10"/>
                      <a:pt x="53" y="10"/>
                      <a:pt x="53" y="10"/>
                    </a:cubicBezTo>
                    <a:cubicBezTo>
                      <a:pt x="54" y="7"/>
                      <a:pt x="57" y="6"/>
                      <a:pt x="59" y="3"/>
                    </a:cubicBezTo>
                    <a:cubicBezTo>
                      <a:pt x="58" y="2"/>
                      <a:pt x="58" y="1"/>
                      <a:pt x="57" y="0"/>
                    </a:cubicBezTo>
                    <a:cubicBezTo>
                      <a:pt x="48" y="1"/>
                      <a:pt x="37" y="9"/>
                      <a:pt x="42" y="19"/>
                    </a:cubicBezTo>
                    <a:cubicBezTo>
                      <a:pt x="42" y="19"/>
                      <a:pt x="43" y="20"/>
                      <a:pt x="44" y="21"/>
                    </a:cubicBezTo>
                    <a:cubicBezTo>
                      <a:pt x="47" y="19"/>
                      <a:pt x="48" y="15"/>
                      <a:pt x="51" y="14"/>
                    </a:cubicBezTo>
                    <a:cubicBezTo>
                      <a:pt x="53" y="13"/>
                      <a:pt x="55" y="13"/>
                      <a:pt x="58" y="11"/>
                    </a:cubicBezTo>
                    <a:cubicBezTo>
                      <a:pt x="58" y="11"/>
                      <a:pt x="59" y="11"/>
                      <a:pt x="59" y="11"/>
                    </a:cubicBezTo>
                    <a:cubicBezTo>
                      <a:pt x="57" y="14"/>
                      <a:pt x="56" y="16"/>
                      <a:pt x="54" y="18"/>
                    </a:cubicBezTo>
                    <a:cubicBezTo>
                      <a:pt x="54" y="21"/>
                      <a:pt x="55" y="24"/>
                      <a:pt x="54" y="27"/>
                    </a:cubicBezTo>
                    <a:cubicBezTo>
                      <a:pt x="54" y="27"/>
                      <a:pt x="30" y="18"/>
                      <a:pt x="28" y="18"/>
                    </a:cubicBezTo>
                    <a:cubicBezTo>
                      <a:pt x="25" y="17"/>
                      <a:pt x="22" y="17"/>
                      <a:pt x="20" y="17"/>
                    </a:cubicBezTo>
                    <a:cubicBezTo>
                      <a:pt x="19" y="17"/>
                      <a:pt x="19" y="17"/>
                      <a:pt x="19" y="17"/>
                    </a:cubicBezTo>
                    <a:cubicBezTo>
                      <a:pt x="22" y="15"/>
                      <a:pt x="23" y="15"/>
                      <a:pt x="25" y="13"/>
                    </a:cubicBezTo>
                    <a:cubicBezTo>
                      <a:pt x="25" y="12"/>
                      <a:pt x="25" y="12"/>
                      <a:pt x="25" y="12"/>
                    </a:cubicBezTo>
                    <a:cubicBezTo>
                      <a:pt x="18" y="12"/>
                      <a:pt x="11" y="16"/>
                      <a:pt x="4" y="18"/>
                    </a:cubicBezTo>
                    <a:cubicBezTo>
                      <a:pt x="0" y="22"/>
                      <a:pt x="0" y="25"/>
                      <a:pt x="1" y="30"/>
                    </a:cubicBezTo>
                    <a:cubicBezTo>
                      <a:pt x="3" y="31"/>
                      <a:pt x="3" y="31"/>
                      <a:pt x="3" y="31"/>
                    </a:cubicBezTo>
                    <a:cubicBezTo>
                      <a:pt x="6" y="29"/>
                      <a:pt x="9" y="26"/>
                      <a:pt x="13" y="24"/>
                    </a:cubicBezTo>
                    <a:cubicBezTo>
                      <a:pt x="19" y="20"/>
                      <a:pt x="30" y="22"/>
                      <a:pt x="37" y="27"/>
                    </a:cubicBezTo>
                    <a:cubicBezTo>
                      <a:pt x="37" y="28"/>
                      <a:pt x="36" y="28"/>
                      <a:pt x="36" y="28"/>
                    </a:cubicBezTo>
                    <a:cubicBezTo>
                      <a:pt x="31" y="29"/>
                      <a:pt x="28" y="28"/>
                      <a:pt x="22" y="32"/>
                    </a:cubicBezTo>
                    <a:cubicBezTo>
                      <a:pt x="22" y="33"/>
                      <a:pt x="22" y="34"/>
                      <a:pt x="22" y="35"/>
                    </a:cubicBezTo>
                    <a:cubicBezTo>
                      <a:pt x="22" y="37"/>
                      <a:pt x="22" y="37"/>
                      <a:pt x="24" y="39"/>
                    </a:cubicBezTo>
                    <a:cubicBezTo>
                      <a:pt x="31" y="37"/>
                      <a:pt x="37" y="36"/>
                      <a:pt x="45" y="41"/>
                    </a:cubicBezTo>
                    <a:cubicBezTo>
                      <a:pt x="44" y="41"/>
                      <a:pt x="44" y="41"/>
                      <a:pt x="44" y="41"/>
                    </a:cubicBezTo>
                    <a:cubicBezTo>
                      <a:pt x="43" y="41"/>
                      <a:pt x="42" y="41"/>
                      <a:pt x="42" y="41"/>
                    </a:cubicBezTo>
                    <a:cubicBezTo>
                      <a:pt x="41" y="40"/>
                      <a:pt x="40" y="39"/>
                      <a:pt x="39" y="39"/>
                    </a:cubicBezTo>
                    <a:cubicBezTo>
                      <a:pt x="37" y="41"/>
                      <a:pt x="37" y="41"/>
                      <a:pt x="35" y="40"/>
                    </a:cubicBezTo>
                    <a:cubicBezTo>
                      <a:pt x="35" y="40"/>
                      <a:pt x="34" y="41"/>
                      <a:pt x="34" y="41"/>
                    </a:cubicBezTo>
                    <a:cubicBezTo>
                      <a:pt x="35" y="43"/>
                      <a:pt x="35" y="43"/>
                      <a:pt x="37" y="45"/>
                    </a:cubicBezTo>
                    <a:cubicBezTo>
                      <a:pt x="36" y="46"/>
                      <a:pt x="36" y="47"/>
                      <a:pt x="35" y="48"/>
                    </a:cubicBezTo>
                    <a:cubicBezTo>
                      <a:pt x="27" y="44"/>
                      <a:pt x="20" y="40"/>
                      <a:pt x="12" y="34"/>
                    </a:cubicBezTo>
                    <a:cubicBezTo>
                      <a:pt x="11" y="34"/>
                      <a:pt x="11" y="34"/>
                      <a:pt x="10" y="34"/>
                    </a:cubicBezTo>
                    <a:cubicBezTo>
                      <a:pt x="9" y="34"/>
                      <a:pt x="9" y="35"/>
                      <a:pt x="9" y="35"/>
                    </a:cubicBezTo>
                    <a:cubicBezTo>
                      <a:pt x="11" y="55"/>
                      <a:pt x="20" y="44"/>
                      <a:pt x="31" y="54"/>
                    </a:cubicBezTo>
                    <a:cubicBezTo>
                      <a:pt x="27" y="58"/>
                      <a:pt x="23" y="61"/>
                      <a:pt x="20" y="64"/>
                    </a:cubicBezTo>
                    <a:cubicBezTo>
                      <a:pt x="15" y="63"/>
                      <a:pt x="6" y="55"/>
                      <a:pt x="1" y="56"/>
                    </a:cubicBezTo>
                    <a:cubicBezTo>
                      <a:pt x="1" y="56"/>
                      <a:pt x="1" y="56"/>
                      <a:pt x="0" y="57"/>
                    </a:cubicBezTo>
                    <a:cubicBezTo>
                      <a:pt x="2" y="62"/>
                      <a:pt x="7" y="67"/>
                      <a:pt x="9" y="72"/>
                    </a:cubicBezTo>
                    <a:cubicBezTo>
                      <a:pt x="17" y="75"/>
                      <a:pt x="26" y="66"/>
                      <a:pt x="35" y="58"/>
                    </a:cubicBezTo>
                    <a:cubicBezTo>
                      <a:pt x="37" y="60"/>
                      <a:pt x="39" y="63"/>
                      <a:pt x="42" y="65"/>
                    </a:cubicBezTo>
                    <a:cubicBezTo>
                      <a:pt x="46" y="63"/>
                      <a:pt x="46" y="60"/>
                      <a:pt x="46" y="57"/>
                    </a:cubicBezTo>
                    <a:cubicBezTo>
                      <a:pt x="45" y="54"/>
                      <a:pt x="43" y="53"/>
                      <a:pt x="40" y="50"/>
                    </a:cubicBezTo>
                    <a:cubicBezTo>
                      <a:pt x="41" y="49"/>
                      <a:pt x="42" y="48"/>
                      <a:pt x="42" y="48"/>
                    </a:cubicBezTo>
                    <a:cubicBezTo>
                      <a:pt x="46" y="48"/>
                      <a:pt x="49" y="48"/>
                      <a:pt x="53" y="46"/>
                    </a:cubicBezTo>
                    <a:cubicBezTo>
                      <a:pt x="56" y="49"/>
                      <a:pt x="59" y="53"/>
                      <a:pt x="62" y="57"/>
                    </a:cubicBezTo>
                    <a:cubicBezTo>
                      <a:pt x="65" y="56"/>
                      <a:pt x="68" y="55"/>
                      <a:pt x="70" y="52"/>
                    </a:cubicBezTo>
                    <a:cubicBezTo>
                      <a:pt x="72" y="47"/>
                      <a:pt x="66" y="40"/>
                      <a:pt x="61" y="35"/>
                    </a:cubicBezTo>
                    <a:cubicBezTo>
                      <a:pt x="61" y="35"/>
                      <a:pt x="61" y="35"/>
                      <a:pt x="61" y="35"/>
                    </a:cubicBezTo>
                    <a:cubicBezTo>
                      <a:pt x="62" y="34"/>
                      <a:pt x="62" y="34"/>
                      <a:pt x="62" y="34"/>
                    </a:cubicBezTo>
                    <a:cubicBezTo>
                      <a:pt x="69" y="34"/>
                      <a:pt x="72" y="37"/>
                      <a:pt x="79" y="32"/>
                    </a:cubicBezTo>
                    <a:cubicBezTo>
                      <a:pt x="83" y="17"/>
                      <a:pt x="74" y="21"/>
                      <a:pt x="66" y="16"/>
                    </a:cubicBezTo>
                    <a:close/>
                    <a:moveTo>
                      <a:pt x="63" y="44"/>
                    </a:moveTo>
                    <a:cubicBezTo>
                      <a:pt x="63" y="44"/>
                      <a:pt x="63" y="44"/>
                      <a:pt x="63" y="44"/>
                    </a:cubicBezTo>
                    <a:cubicBezTo>
                      <a:pt x="55" y="42"/>
                      <a:pt x="46" y="34"/>
                      <a:pt x="38" y="32"/>
                    </a:cubicBezTo>
                    <a:cubicBezTo>
                      <a:pt x="43" y="28"/>
                      <a:pt x="48" y="31"/>
                      <a:pt x="54" y="32"/>
                    </a:cubicBezTo>
                    <a:cubicBezTo>
                      <a:pt x="57" y="36"/>
                      <a:pt x="60" y="40"/>
                      <a:pt x="63" y="44"/>
                    </a:cubicBezTo>
                    <a:close/>
                    <a:moveTo>
                      <a:pt x="60" y="27"/>
                    </a:moveTo>
                    <a:cubicBezTo>
                      <a:pt x="60" y="27"/>
                      <a:pt x="60" y="26"/>
                      <a:pt x="59" y="26"/>
                    </a:cubicBezTo>
                    <a:cubicBezTo>
                      <a:pt x="61" y="23"/>
                      <a:pt x="63" y="20"/>
                      <a:pt x="67" y="18"/>
                    </a:cubicBezTo>
                    <a:cubicBezTo>
                      <a:pt x="69" y="19"/>
                      <a:pt x="71" y="19"/>
                      <a:pt x="74" y="20"/>
                    </a:cubicBezTo>
                    <a:cubicBezTo>
                      <a:pt x="75" y="21"/>
                      <a:pt x="76" y="22"/>
                      <a:pt x="77" y="23"/>
                    </a:cubicBezTo>
                    <a:cubicBezTo>
                      <a:pt x="77" y="24"/>
                      <a:pt x="77" y="24"/>
                      <a:pt x="77" y="25"/>
                    </a:cubicBezTo>
                    <a:cubicBezTo>
                      <a:pt x="72" y="29"/>
                      <a:pt x="66" y="27"/>
                      <a:pt x="60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" name="ïṩḻîḓé">
                <a:extLst>
                  <a:ext uri="{FF2B5EF4-FFF2-40B4-BE49-F238E27FC236}">
                    <a16:creationId xmlns:a16="http://schemas.microsoft.com/office/drawing/2014/main" id="{F0341F0C-A5B9-4CC1-9002-2CB0FB5BCFC2}"/>
                  </a:ext>
                </a:extLst>
              </p:cNvPr>
              <p:cNvSpPr/>
              <p:nvPr/>
            </p:nvSpPr>
            <p:spPr bwMode="auto">
              <a:xfrm>
                <a:off x="2728809" y="4582115"/>
                <a:ext cx="101600" cy="147638"/>
              </a:xfrm>
              <a:custGeom>
                <a:avLst/>
                <a:gdLst>
                  <a:gd name="T0" fmla="*/ 47 w 55"/>
                  <a:gd name="T1" fmla="*/ 0 h 80"/>
                  <a:gd name="T2" fmla="*/ 49 w 55"/>
                  <a:gd name="T3" fmla="*/ 20 h 80"/>
                  <a:gd name="T4" fmla="*/ 51 w 55"/>
                  <a:gd name="T5" fmla="*/ 34 h 80"/>
                  <a:gd name="T6" fmla="*/ 28 w 55"/>
                  <a:gd name="T7" fmla="*/ 38 h 80"/>
                  <a:gd name="T8" fmla="*/ 41 w 55"/>
                  <a:gd name="T9" fmla="*/ 68 h 80"/>
                  <a:gd name="T10" fmla="*/ 25 w 55"/>
                  <a:gd name="T11" fmla="*/ 74 h 80"/>
                  <a:gd name="T12" fmla="*/ 26 w 55"/>
                  <a:gd name="T13" fmla="*/ 39 h 80"/>
                  <a:gd name="T14" fmla="*/ 23 w 55"/>
                  <a:gd name="T15" fmla="*/ 40 h 80"/>
                  <a:gd name="T16" fmla="*/ 7 w 55"/>
                  <a:gd name="T17" fmla="*/ 54 h 80"/>
                  <a:gd name="T18" fmla="*/ 0 w 55"/>
                  <a:gd name="T19" fmla="*/ 43 h 80"/>
                  <a:gd name="T20" fmla="*/ 14 w 55"/>
                  <a:gd name="T21" fmla="*/ 28 h 80"/>
                  <a:gd name="T22" fmla="*/ 6 w 55"/>
                  <a:gd name="T23" fmla="*/ 15 h 80"/>
                  <a:gd name="T24" fmla="*/ 7 w 55"/>
                  <a:gd name="T25" fmla="*/ 15 h 80"/>
                  <a:gd name="T26" fmla="*/ 26 w 55"/>
                  <a:gd name="T27" fmla="*/ 18 h 80"/>
                  <a:gd name="T28" fmla="*/ 47 w 55"/>
                  <a:gd name="T29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5" h="80">
                    <a:moveTo>
                      <a:pt x="47" y="0"/>
                    </a:moveTo>
                    <a:cubicBezTo>
                      <a:pt x="55" y="7"/>
                      <a:pt x="49" y="11"/>
                      <a:pt x="49" y="20"/>
                    </a:cubicBezTo>
                    <a:cubicBezTo>
                      <a:pt x="49" y="25"/>
                      <a:pt x="55" y="25"/>
                      <a:pt x="51" y="34"/>
                    </a:cubicBezTo>
                    <a:cubicBezTo>
                      <a:pt x="44" y="37"/>
                      <a:pt x="34" y="32"/>
                      <a:pt x="28" y="38"/>
                    </a:cubicBezTo>
                    <a:cubicBezTo>
                      <a:pt x="38" y="44"/>
                      <a:pt x="45" y="59"/>
                      <a:pt x="41" y="68"/>
                    </a:cubicBezTo>
                    <a:cubicBezTo>
                      <a:pt x="39" y="74"/>
                      <a:pt x="28" y="80"/>
                      <a:pt x="25" y="74"/>
                    </a:cubicBezTo>
                    <a:cubicBezTo>
                      <a:pt x="19" y="62"/>
                      <a:pt x="39" y="55"/>
                      <a:pt x="26" y="39"/>
                    </a:cubicBezTo>
                    <a:cubicBezTo>
                      <a:pt x="25" y="39"/>
                      <a:pt x="25" y="39"/>
                      <a:pt x="23" y="40"/>
                    </a:cubicBezTo>
                    <a:cubicBezTo>
                      <a:pt x="17" y="44"/>
                      <a:pt x="14" y="52"/>
                      <a:pt x="7" y="54"/>
                    </a:cubicBezTo>
                    <a:cubicBezTo>
                      <a:pt x="2" y="51"/>
                      <a:pt x="2" y="48"/>
                      <a:pt x="0" y="43"/>
                    </a:cubicBezTo>
                    <a:cubicBezTo>
                      <a:pt x="3" y="39"/>
                      <a:pt x="14" y="30"/>
                      <a:pt x="14" y="28"/>
                    </a:cubicBezTo>
                    <a:cubicBezTo>
                      <a:pt x="14" y="25"/>
                      <a:pt x="7" y="19"/>
                      <a:pt x="6" y="15"/>
                    </a:cubicBezTo>
                    <a:cubicBezTo>
                      <a:pt x="6" y="15"/>
                      <a:pt x="7" y="15"/>
                      <a:pt x="7" y="15"/>
                    </a:cubicBezTo>
                    <a:cubicBezTo>
                      <a:pt x="13" y="15"/>
                      <a:pt x="20" y="18"/>
                      <a:pt x="26" y="18"/>
                    </a:cubicBezTo>
                    <a:cubicBezTo>
                      <a:pt x="34" y="17"/>
                      <a:pt x="41" y="5"/>
                      <a:pt x="4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" name="išḷïḓe">
                <a:extLst>
                  <a:ext uri="{FF2B5EF4-FFF2-40B4-BE49-F238E27FC236}">
                    <a16:creationId xmlns:a16="http://schemas.microsoft.com/office/drawing/2014/main" id="{BBCD1BCE-07ED-4FB3-AC70-19215A256F46}"/>
                  </a:ext>
                </a:extLst>
              </p:cNvPr>
              <p:cNvSpPr/>
              <p:nvPr/>
            </p:nvSpPr>
            <p:spPr bwMode="auto">
              <a:xfrm>
                <a:off x="2490684" y="4510678"/>
                <a:ext cx="144463" cy="160338"/>
              </a:xfrm>
              <a:custGeom>
                <a:avLst/>
                <a:gdLst>
                  <a:gd name="T0" fmla="*/ 55 w 78"/>
                  <a:gd name="T1" fmla="*/ 64 h 87"/>
                  <a:gd name="T2" fmla="*/ 62 w 78"/>
                  <a:gd name="T3" fmla="*/ 50 h 87"/>
                  <a:gd name="T4" fmla="*/ 54 w 78"/>
                  <a:gd name="T5" fmla="*/ 43 h 87"/>
                  <a:gd name="T6" fmla="*/ 69 w 78"/>
                  <a:gd name="T7" fmla="*/ 29 h 87"/>
                  <a:gd name="T8" fmla="*/ 67 w 78"/>
                  <a:gd name="T9" fmla="*/ 21 h 87"/>
                  <a:gd name="T10" fmla="*/ 70 w 78"/>
                  <a:gd name="T11" fmla="*/ 11 h 87"/>
                  <a:gd name="T12" fmla="*/ 69 w 78"/>
                  <a:gd name="T13" fmla="*/ 3 h 87"/>
                  <a:gd name="T14" fmla="*/ 64 w 78"/>
                  <a:gd name="T15" fmla="*/ 0 h 87"/>
                  <a:gd name="T16" fmla="*/ 63 w 78"/>
                  <a:gd name="T17" fmla="*/ 0 h 87"/>
                  <a:gd name="T18" fmla="*/ 63 w 78"/>
                  <a:gd name="T19" fmla="*/ 12 h 87"/>
                  <a:gd name="T20" fmla="*/ 42 w 78"/>
                  <a:gd name="T21" fmla="*/ 25 h 87"/>
                  <a:gd name="T22" fmla="*/ 42 w 78"/>
                  <a:gd name="T23" fmla="*/ 33 h 87"/>
                  <a:gd name="T24" fmla="*/ 33 w 78"/>
                  <a:gd name="T25" fmla="*/ 36 h 87"/>
                  <a:gd name="T26" fmla="*/ 39 w 78"/>
                  <a:gd name="T27" fmla="*/ 33 h 87"/>
                  <a:gd name="T28" fmla="*/ 39 w 78"/>
                  <a:gd name="T29" fmla="*/ 23 h 87"/>
                  <a:gd name="T30" fmla="*/ 36 w 78"/>
                  <a:gd name="T31" fmla="*/ 0 h 87"/>
                  <a:gd name="T32" fmla="*/ 36 w 78"/>
                  <a:gd name="T33" fmla="*/ 0 h 87"/>
                  <a:gd name="T34" fmla="*/ 36 w 78"/>
                  <a:gd name="T35" fmla="*/ 8 h 87"/>
                  <a:gd name="T36" fmla="*/ 30 w 78"/>
                  <a:gd name="T37" fmla="*/ 24 h 87"/>
                  <a:gd name="T38" fmla="*/ 1 w 78"/>
                  <a:gd name="T39" fmla="*/ 29 h 87"/>
                  <a:gd name="T40" fmla="*/ 0 w 78"/>
                  <a:gd name="T41" fmla="*/ 31 h 87"/>
                  <a:gd name="T42" fmla="*/ 18 w 78"/>
                  <a:gd name="T43" fmla="*/ 39 h 87"/>
                  <a:gd name="T44" fmla="*/ 25 w 78"/>
                  <a:gd name="T45" fmla="*/ 36 h 87"/>
                  <a:gd name="T46" fmla="*/ 25 w 78"/>
                  <a:gd name="T47" fmla="*/ 36 h 87"/>
                  <a:gd name="T48" fmla="*/ 3 w 78"/>
                  <a:gd name="T49" fmla="*/ 62 h 87"/>
                  <a:gd name="T50" fmla="*/ 5 w 78"/>
                  <a:gd name="T51" fmla="*/ 67 h 87"/>
                  <a:gd name="T52" fmla="*/ 12 w 78"/>
                  <a:gd name="T53" fmla="*/ 66 h 87"/>
                  <a:gd name="T54" fmla="*/ 22 w 78"/>
                  <a:gd name="T55" fmla="*/ 74 h 87"/>
                  <a:gd name="T56" fmla="*/ 25 w 78"/>
                  <a:gd name="T57" fmla="*/ 61 h 87"/>
                  <a:gd name="T58" fmla="*/ 30 w 78"/>
                  <a:gd name="T59" fmla="*/ 49 h 87"/>
                  <a:gd name="T60" fmla="*/ 48 w 78"/>
                  <a:gd name="T61" fmla="*/ 63 h 87"/>
                  <a:gd name="T62" fmla="*/ 24 w 78"/>
                  <a:gd name="T63" fmla="*/ 71 h 87"/>
                  <a:gd name="T64" fmla="*/ 48 w 78"/>
                  <a:gd name="T65" fmla="*/ 71 h 87"/>
                  <a:gd name="T66" fmla="*/ 51 w 78"/>
                  <a:gd name="T67" fmla="*/ 69 h 87"/>
                  <a:gd name="T68" fmla="*/ 77 w 78"/>
                  <a:gd name="T69" fmla="*/ 87 h 87"/>
                  <a:gd name="T70" fmla="*/ 78 w 78"/>
                  <a:gd name="T71" fmla="*/ 86 h 87"/>
                  <a:gd name="T72" fmla="*/ 55 w 78"/>
                  <a:gd name="T73" fmla="*/ 64 h 87"/>
                  <a:gd name="T74" fmla="*/ 15 w 78"/>
                  <a:gd name="T75" fmla="*/ 64 h 87"/>
                  <a:gd name="T76" fmla="*/ 15 w 78"/>
                  <a:gd name="T77" fmla="*/ 65 h 87"/>
                  <a:gd name="T78" fmla="*/ 11 w 78"/>
                  <a:gd name="T79" fmla="*/ 63 h 87"/>
                  <a:gd name="T80" fmla="*/ 12 w 78"/>
                  <a:gd name="T81" fmla="*/ 60 h 87"/>
                  <a:gd name="T82" fmla="*/ 15 w 78"/>
                  <a:gd name="T83" fmla="*/ 57 h 87"/>
                  <a:gd name="T84" fmla="*/ 17 w 78"/>
                  <a:gd name="T85" fmla="*/ 58 h 87"/>
                  <a:gd name="T86" fmla="*/ 15 w 78"/>
                  <a:gd name="T87" fmla="*/ 64 h 87"/>
                  <a:gd name="T88" fmla="*/ 32 w 78"/>
                  <a:gd name="T89" fmla="*/ 46 h 87"/>
                  <a:gd name="T90" fmla="*/ 44 w 78"/>
                  <a:gd name="T91" fmla="*/ 34 h 87"/>
                  <a:gd name="T92" fmla="*/ 52 w 78"/>
                  <a:gd name="T93" fmla="*/ 35 h 87"/>
                  <a:gd name="T94" fmla="*/ 46 w 78"/>
                  <a:gd name="T95" fmla="*/ 50 h 87"/>
                  <a:gd name="T96" fmla="*/ 48 w 78"/>
                  <a:gd name="T97" fmla="*/ 52 h 87"/>
                  <a:gd name="T98" fmla="*/ 56 w 78"/>
                  <a:gd name="T99" fmla="*/ 50 h 87"/>
                  <a:gd name="T100" fmla="*/ 52 w 78"/>
                  <a:gd name="T101" fmla="*/ 61 h 87"/>
                  <a:gd name="T102" fmla="*/ 32 w 78"/>
                  <a:gd name="T103" fmla="*/ 46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78" h="87">
                    <a:moveTo>
                      <a:pt x="55" y="64"/>
                    </a:moveTo>
                    <a:cubicBezTo>
                      <a:pt x="58" y="60"/>
                      <a:pt x="60" y="55"/>
                      <a:pt x="62" y="50"/>
                    </a:cubicBezTo>
                    <a:cubicBezTo>
                      <a:pt x="61" y="47"/>
                      <a:pt x="58" y="44"/>
                      <a:pt x="54" y="43"/>
                    </a:cubicBezTo>
                    <a:cubicBezTo>
                      <a:pt x="57" y="36"/>
                      <a:pt x="64" y="33"/>
                      <a:pt x="69" y="29"/>
                    </a:cubicBezTo>
                    <a:cubicBezTo>
                      <a:pt x="69" y="25"/>
                      <a:pt x="67" y="24"/>
                      <a:pt x="67" y="21"/>
                    </a:cubicBezTo>
                    <a:cubicBezTo>
                      <a:pt x="68" y="18"/>
                      <a:pt x="69" y="15"/>
                      <a:pt x="70" y="11"/>
                    </a:cubicBezTo>
                    <a:cubicBezTo>
                      <a:pt x="70" y="9"/>
                      <a:pt x="69" y="6"/>
                      <a:pt x="69" y="3"/>
                    </a:cubicBezTo>
                    <a:cubicBezTo>
                      <a:pt x="68" y="2"/>
                      <a:pt x="67" y="1"/>
                      <a:pt x="64" y="0"/>
                    </a:cubicBezTo>
                    <a:cubicBezTo>
                      <a:pt x="64" y="0"/>
                      <a:pt x="63" y="0"/>
                      <a:pt x="63" y="0"/>
                    </a:cubicBezTo>
                    <a:cubicBezTo>
                      <a:pt x="61" y="5"/>
                      <a:pt x="63" y="8"/>
                      <a:pt x="63" y="12"/>
                    </a:cubicBezTo>
                    <a:cubicBezTo>
                      <a:pt x="63" y="24"/>
                      <a:pt x="52" y="26"/>
                      <a:pt x="42" y="25"/>
                    </a:cubicBezTo>
                    <a:cubicBezTo>
                      <a:pt x="41" y="28"/>
                      <a:pt x="41" y="31"/>
                      <a:pt x="42" y="33"/>
                    </a:cubicBezTo>
                    <a:cubicBezTo>
                      <a:pt x="39" y="34"/>
                      <a:pt x="36" y="35"/>
                      <a:pt x="33" y="36"/>
                    </a:cubicBezTo>
                    <a:cubicBezTo>
                      <a:pt x="34" y="32"/>
                      <a:pt x="36" y="32"/>
                      <a:pt x="39" y="33"/>
                    </a:cubicBezTo>
                    <a:cubicBezTo>
                      <a:pt x="41" y="29"/>
                      <a:pt x="38" y="27"/>
                      <a:pt x="39" y="23"/>
                    </a:cubicBezTo>
                    <a:cubicBezTo>
                      <a:pt x="39" y="14"/>
                      <a:pt x="53" y="6"/>
                      <a:pt x="36" y="0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35" y="3"/>
                      <a:pt x="36" y="5"/>
                      <a:pt x="36" y="8"/>
                    </a:cubicBezTo>
                    <a:cubicBezTo>
                      <a:pt x="34" y="14"/>
                      <a:pt x="32" y="19"/>
                      <a:pt x="30" y="24"/>
                    </a:cubicBezTo>
                    <a:cubicBezTo>
                      <a:pt x="22" y="26"/>
                      <a:pt x="9" y="26"/>
                      <a:pt x="1" y="29"/>
                    </a:cubicBezTo>
                    <a:cubicBezTo>
                      <a:pt x="1" y="30"/>
                      <a:pt x="1" y="30"/>
                      <a:pt x="0" y="31"/>
                    </a:cubicBezTo>
                    <a:cubicBezTo>
                      <a:pt x="1" y="35"/>
                      <a:pt x="12" y="39"/>
                      <a:pt x="18" y="39"/>
                    </a:cubicBezTo>
                    <a:cubicBezTo>
                      <a:pt x="20" y="38"/>
                      <a:pt x="22" y="37"/>
                      <a:pt x="25" y="36"/>
                    </a:cubicBezTo>
                    <a:cubicBezTo>
                      <a:pt x="25" y="36"/>
                      <a:pt x="25" y="36"/>
                      <a:pt x="25" y="36"/>
                    </a:cubicBezTo>
                    <a:cubicBezTo>
                      <a:pt x="21" y="52"/>
                      <a:pt x="9" y="50"/>
                      <a:pt x="3" y="62"/>
                    </a:cubicBezTo>
                    <a:cubicBezTo>
                      <a:pt x="4" y="63"/>
                      <a:pt x="4" y="65"/>
                      <a:pt x="5" y="67"/>
                    </a:cubicBezTo>
                    <a:cubicBezTo>
                      <a:pt x="7" y="67"/>
                      <a:pt x="10" y="67"/>
                      <a:pt x="12" y="66"/>
                    </a:cubicBezTo>
                    <a:cubicBezTo>
                      <a:pt x="17" y="68"/>
                      <a:pt x="17" y="72"/>
                      <a:pt x="22" y="74"/>
                    </a:cubicBezTo>
                    <a:cubicBezTo>
                      <a:pt x="25" y="71"/>
                      <a:pt x="24" y="66"/>
                      <a:pt x="25" y="61"/>
                    </a:cubicBezTo>
                    <a:cubicBezTo>
                      <a:pt x="25" y="56"/>
                      <a:pt x="28" y="52"/>
                      <a:pt x="30" y="49"/>
                    </a:cubicBezTo>
                    <a:cubicBezTo>
                      <a:pt x="40" y="53"/>
                      <a:pt x="42" y="58"/>
                      <a:pt x="48" y="63"/>
                    </a:cubicBezTo>
                    <a:cubicBezTo>
                      <a:pt x="44" y="74"/>
                      <a:pt x="29" y="63"/>
                      <a:pt x="24" y="71"/>
                    </a:cubicBezTo>
                    <a:cubicBezTo>
                      <a:pt x="39" y="78"/>
                      <a:pt x="36" y="74"/>
                      <a:pt x="48" y="71"/>
                    </a:cubicBezTo>
                    <a:cubicBezTo>
                      <a:pt x="49" y="70"/>
                      <a:pt x="50" y="70"/>
                      <a:pt x="51" y="69"/>
                    </a:cubicBezTo>
                    <a:cubicBezTo>
                      <a:pt x="58" y="79"/>
                      <a:pt x="58" y="87"/>
                      <a:pt x="77" y="87"/>
                    </a:cubicBezTo>
                    <a:cubicBezTo>
                      <a:pt x="77" y="87"/>
                      <a:pt x="78" y="86"/>
                      <a:pt x="78" y="86"/>
                    </a:cubicBezTo>
                    <a:cubicBezTo>
                      <a:pt x="74" y="76"/>
                      <a:pt x="60" y="73"/>
                      <a:pt x="55" y="64"/>
                    </a:cubicBezTo>
                    <a:close/>
                    <a:moveTo>
                      <a:pt x="15" y="64"/>
                    </a:moveTo>
                    <a:cubicBezTo>
                      <a:pt x="15" y="65"/>
                      <a:pt x="15" y="65"/>
                      <a:pt x="15" y="65"/>
                    </a:cubicBezTo>
                    <a:cubicBezTo>
                      <a:pt x="14" y="64"/>
                      <a:pt x="13" y="64"/>
                      <a:pt x="11" y="63"/>
                    </a:cubicBezTo>
                    <a:cubicBezTo>
                      <a:pt x="11" y="62"/>
                      <a:pt x="12" y="61"/>
                      <a:pt x="12" y="60"/>
                    </a:cubicBezTo>
                    <a:cubicBezTo>
                      <a:pt x="13" y="59"/>
                      <a:pt x="14" y="58"/>
                      <a:pt x="15" y="57"/>
                    </a:cubicBezTo>
                    <a:cubicBezTo>
                      <a:pt x="16" y="57"/>
                      <a:pt x="16" y="58"/>
                      <a:pt x="17" y="58"/>
                    </a:cubicBezTo>
                    <a:cubicBezTo>
                      <a:pt x="16" y="60"/>
                      <a:pt x="16" y="62"/>
                      <a:pt x="15" y="64"/>
                    </a:cubicBezTo>
                    <a:close/>
                    <a:moveTo>
                      <a:pt x="32" y="46"/>
                    </a:moveTo>
                    <a:cubicBezTo>
                      <a:pt x="35" y="43"/>
                      <a:pt x="44" y="37"/>
                      <a:pt x="44" y="34"/>
                    </a:cubicBezTo>
                    <a:cubicBezTo>
                      <a:pt x="47" y="34"/>
                      <a:pt x="49" y="35"/>
                      <a:pt x="52" y="35"/>
                    </a:cubicBezTo>
                    <a:cubicBezTo>
                      <a:pt x="50" y="40"/>
                      <a:pt x="45" y="44"/>
                      <a:pt x="46" y="50"/>
                    </a:cubicBezTo>
                    <a:cubicBezTo>
                      <a:pt x="46" y="51"/>
                      <a:pt x="47" y="51"/>
                      <a:pt x="48" y="52"/>
                    </a:cubicBezTo>
                    <a:cubicBezTo>
                      <a:pt x="50" y="51"/>
                      <a:pt x="53" y="49"/>
                      <a:pt x="56" y="50"/>
                    </a:cubicBezTo>
                    <a:cubicBezTo>
                      <a:pt x="55" y="54"/>
                      <a:pt x="53" y="57"/>
                      <a:pt x="52" y="61"/>
                    </a:cubicBezTo>
                    <a:cubicBezTo>
                      <a:pt x="45" y="56"/>
                      <a:pt x="44" y="49"/>
                      <a:pt x="32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" name="ï$ľíḍe">
                <a:extLst>
                  <a:ext uri="{FF2B5EF4-FFF2-40B4-BE49-F238E27FC236}">
                    <a16:creationId xmlns:a16="http://schemas.microsoft.com/office/drawing/2014/main" id="{0C4EC4BF-2F6B-43E5-A471-0677CA992EA0}"/>
                  </a:ext>
                </a:extLst>
              </p:cNvPr>
              <p:cNvSpPr/>
              <p:nvPr/>
            </p:nvSpPr>
            <p:spPr bwMode="auto">
              <a:xfrm>
                <a:off x="2255734" y="4491628"/>
                <a:ext cx="136525" cy="174625"/>
              </a:xfrm>
              <a:custGeom>
                <a:avLst/>
                <a:gdLst>
                  <a:gd name="T0" fmla="*/ 74 w 74"/>
                  <a:gd name="T1" fmla="*/ 41 h 94"/>
                  <a:gd name="T2" fmla="*/ 64 w 74"/>
                  <a:gd name="T3" fmla="*/ 35 h 94"/>
                  <a:gd name="T4" fmla="*/ 51 w 74"/>
                  <a:gd name="T5" fmla="*/ 5 h 94"/>
                  <a:gd name="T6" fmla="*/ 58 w 74"/>
                  <a:gd name="T7" fmla="*/ 39 h 94"/>
                  <a:gd name="T8" fmla="*/ 47 w 74"/>
                  <a:gd name="T9" fmla="*/ 47 h 94"/>
                  <a:gd name="T10" fmla="*/ 55 w 74"/>
                  <a:gd name="T11" fmla="*/ 34 h 94"/>
                  <a:gd name="T12" fmla="*/ 47 w 74"/>
                  <a:gd name="T13" fmla="*/ 29 h 94"/>
                  <a:gd name="T14" fmla="*/ 54 w 74"/>
                  <a:gd name="T15" fmla="*/ 22 h 94"/>
                  <a:gd name="T16" fmla="*/ 54 w 74"/>
                  <a:gd name="T17" fmla="*/ 20 h 94"/>
                  <a:gd name="T18" fmla="*/ 54 w 74"/>
                  <a:gd name="T19" fmla="*/ 19 h 94"/>
                  <a:gd name="T20" fmla="*/ 41 w 74"/>
                  <a:gd name="T21" fmla="*/ 19 h 94"/>
                  <a:gd name="T22" fmla="*/ 44 w 74"/>
                  <a:gd name="T23" fmla="*/ 22 h 94"/>
                  <a:gd name="T24" fmla="*/ 44 w 74"/>
                  <a:gd name="T25" fmla="*/ 32 h 94"/>
                  <a:gd name="T26" fmla="*/ 48 w 74"/>
                  <a:gd name="T27" fmla="*/ 37 h 94"/>
                  <a:gd name="T28" fmla="*/ 40 w 74"/>
                  <a:gd name="T29" fmla="*/ 58 h 94"/>
                  <a:gd name="T30" fmla="*/ 44 w 74"/>
                  <a:gd name="T31" fmla="*/ 61 h 94"/>
                  <a:gd name="T32" fmla="*/ 59 w 74"/>
                  <a:gd name="T33" fmla="*/ 46 h 94"/>
                  <a:gd name="T34" fmla="*/ 59 w 74"/>
                  <a:gd name="T35" fmla="*/ 46 h 94"/>
                  <a:gd name="T36" fmla="*/ 66 w 74"/>
                  <a:gd name="T37" fmla="*/ 93 h 94"/>
                  <a:gd name="T38" fmla="*/ 68 w 74"/>
                  <a:gd name="T39" fmla="*/ 93 h 94"/>
                  <a:gd name="T40" fmla="*/ 65 w 74"/>
                  <a:gd name="T41" fmla="*/ 42 h 94"/>
                  <a:gd name="T42" fmla="*/ 73 w 74"/>
                  <a:gd name="T43" fmla="*/ 41 h 94"/>
                  <a:gd name="T44" fmla="*/ 74 w 74"/>
                  <a:gd name="T45" fmla="*/ 41 h 94"/>
                  <a:gd name="T46" fmla="*/ 43 w 74"/>
                  <a:gd name="T47" fmla="*/ 42 h 94"/>
                  <a:gd name="T48" fmla="*/ 35 w 74"/>
                  <a:gd name="T49" fmla="*/ 48 h 94"/>
                  <a:gd name="T50" fmla="*/ 39 w 74"/>
                  <a:gd name="T51" fmla="*/ 38 h 94"/>
                  <a:gd name="T52" fmla="*/ 37 w 74"/>
                  <a:gd name="T53" fmla="*/ 29 h 94"/>
                  <a:gd name="T54" fmla="*/ 40 w 74"/>
                  <a:gd name="T55" fmla="*/ 27 h 94"/>
                  <a:gd name="T56" fmla="*/ 34 w 74"/>
                  <a:gd name="T57" fmla="*/ 16 h 94"/>
                  <a:gd name="T58" fmla="*/ 32 w 74"/>
                  <a:gd name="T59" fmla="*/ 15 h 94"/>
                  <a:gd name="T60" fmla="*/ 4 w 74"/>
                  <a:gd name="T61" fmla="*/ 46 h 94"/>
                  <a:gd name="T62" fmla="*/ 30 w 74"/>
                  <a:gd name="T63" fmla="*/ 29 h 94"/>
                  <a:gd name="T64" fmla="*/ 8 w 74"/>
                  <a:gd name="T65" fmla="*/ 52 h 94"/>
                  <a:gd name="T66" fmla="*/ 0 w 74"/>
                  <a:gd name="T67" fmla="*/ 56 h 94"/>
                  <a:gd name="T68" fmla="*/ 3 w 74"/>
                  <a:gd name="T69" fmla="*/ 61 h 94"/>
                  <a:gd name="T70" fmla="*/ 23 w 74"/>
                  <a:gd name="T71" fmla="*/ 54 h 94"/>
                  <a:gd name="T72" fmla="*/ 25 w 74"/>
                  <a:gd name="T73" fmla="*/ 53 h 94"/>
                  <a:gd name="T74" fmla="*/ 25 w 74"/>
                  <a:gd name="T75" fmla="*/ 53 h 94"/>
                  <a:gd name="T76" fmla="*/ 20 w 74"/>
                  <a:gd name="T77" fmla="*/ 72 h 94"/>
                  <a:gd name="T78" fmla="*/ 25 w 74"/>
                  <a:gd name="T79" fmla="*/ 76 h 94"/>
                  <a:gd name="T80" fmla="*/ 26 w 74"/>
                  <a:gd name="T81" fmla="*/ 76 h 94"/>
                  <a:gd name="T82" fmla="*/ 30 w 74"/>
                  <a:gd name="T83" fmla="*/ 67 h 94"/>
                  <a:gd name="T84" fmla="*/ 31 w 74"/>
                  <a:gd name="T85" fmla="*/ 66 h 94"/>
                  <a:gd name="T86" fmla="*/ 32 w 74"/>
                  <a:gd name="T87" fmla="*/ 75 h 94"/>
                  <a:gd name="T88" fmla="*/ 35 w 74"/>
                  <a:gd name="T89" fmla="*/ 76 h 94"/>
                  <a:gd name="T90" fmla="*/ 38 w 74"/>
                  <a:gd name="T91" fmla="*/ 76 h 94"/>
                  <a:gd name="T92" fmla="*/ 35 w 74"/>
                  <a:gd name="T93" fmla="*/ 61 h 94"/>
                  <a:gd name="T94" fmla="*/ 43 w 74"/>
                  <a:gd name="T95" fmla="*/ 42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4" h="94">
                    <a:moveTo>
                      <a:pt x="74" y="41"/>
                    </a:moveTo>
                    <a:cubicBezTo>
                      <a:pt x="73" y="36"/>
                      <a:pt x="70" y="34"/>
                      <a:pt x="64" y="35"/>
                    </a:cubicBezTo>
                    <a:cubicBezTo>
                      <a:pt x="63" y="24"/>
                      <a:pt x="67" y="0"/>
                      <a:pt x="51" y="5"/>
                    </a:cubicBezTo>
                    <a:cubicBezTo>
                      <a:pt x="50" y="9"/>
                      <a:pt x="61" y="31"/>
                      <a:pt x="58" y="39"/>
                    </a:cubicBezTo>
                    <a:cubicBezTo>
                      <a:pt x="58" y="39"/>
                      <a:pt x="47" y="47"/>
                      <a:pt x="47" y="47"/>
                    </a:cubicBezTo>
                    <a:cubicBezTo>
                      <a:pt x="48" y="41"/>
                      <a:pt x="53" y="39"/>
                      <a:pt x="55" y="34"/>
                    </a:cubicBezTo>
                    <a:cubicBezTo>
                      <a:pt x="56" y="30"/>
                      <a:pt x="49" y="31"/>
                      <a:pt x="47" y="29"/>
                    </a:cubicBezTo>
                    <a:cubicBezTo>
                      <a:pt x="48" y="26"/>
                      <a:pt x="51" y="23"/>
                      <a:pt x="54" y="22"/>
                    </a:cubicBezTo>
                    <a:cubicBezTo>
                      <a:pt x="54" y="21"/>
                      <a:pt x="54" y="21"/>
                      <a:pt x="54" y="20"/>
                    </a:cubicBezTo>
                    <a:cubicBezTo>
                      <a:pt x="54" y="20"/>
                      <a:pt x="54" y="19"/>
                      <a:pt x="54" y="19"/>
                    </a:cubicBezTo>
                    <a:cubicBezTo>
                      <a:pt x="50" y="17"/>
                      <a:pt x="45" y="17"/>
                      <a:pt x="41" y="19"/>
                    </a:cubicBezTo>
                    <a:cubicBezTo>
                      <a:pt x="41" y="22"/>
                      <a:pt x="42" y="22"/>
                      <a:pt x="44" y="22"/>
                    </a:cubicBezTo>
                    <a:cubicBezTo>
                      <a:pt x="44" y="26"/>
                      <a:pt x="44" y="29"/>
                      <a:pt x="44" y="32"/>
                    </a:cubicBezTo>
                    <a:cubicBezTo>
                      <a:pt x="45" y="34"/>
                      <a:pt x="47" y="35"/>
                      <a:pt x="48" y="37"/>
                    </a:cubicBezTo>
                    <a:cubicBezTo>
                      <a:pt x="46" y="41"/>
                      <a:pt x="35" y="51"/>
                      <a:pt x="40" y="58"/>
                    </a:cubicBezTo>
                    <a:cubicBezTo>
                      <a:pt x="41" y="60"/>
                      <a:pt x="42" y="60"/>
                      <a:pt x="44" y="61"/>
                    </a:cubicBezTo>
                    <a:cubicBezTo>
                      <a:pt x="49" y="55"/>
                      <a:pt x="51" y="50"/>
                      <a:pt x="59" y="46"/>
                    </a:cubicBezTo>
                    <a:cubicBezTo>
                      <a:pt x="59" y="46"/>
                      <a:pt x="59" y="46"/>
                      <a:pt x="59" y="46"/>
                    </a:cubicBezTo>
                    <a:cubicBezTo>
                      <a:pt x="61" y="60"/>
                      <a:pt x="59" y="83"/>
                      <a:pt x="66" y="93"/>
                    </a:cubicBezTo>
                    <a:cubicBezTo>
                      <a:pt x="67" y="94"/>
                      <a:pt x="67" y="93"/>
                      <a:pt x="68" y="93"/>
                    </a:cubicBezTo>
                    <a:cubicBezTo>
                      <a:pt x="68" y="78"/>
                      <a:pt x="67" y="60"/>
                      <a:pt x="65" y="42"/>
                    </a:cubicBezTo>
                    <a:cubicBezTo>
                      <a:pt x="68" y="42"/>
                      <a:pt x="72" y="42"/>
                      <a:pt x="73" y="41"/>
                    </a:cubicBezTo>
                    <a:cubicBezTo>
                      <a:pt x="74" y="41"/>
                      <a:pt x="74" y="41"/>
                      <a:pt x="74" y="41"/>
                    </a:cubicBezTo>
                    <a:close/>
                    <a:moveTo>
                      <a:pt x="43" y="42"/>
                    </a:moveTo>
                    <a:cubicBezTo>
                      <a:pt x="39" y="44"/>
                      <a:pt x="38" y="46"/>
                      <a:pt x="35" y="48"/>
                    </a:cubicBezTo>
                    <a:cubicBezTo>
                      <a:pt x="35" y="42"/>
                      <a:pt x="39" y="42"/>
                      <a:pt x="39" y="38"/>
                    </a:cubicBezTo>
                    <a:cubicBezTo>
                      <a:pt x="40" y="35"/>
                      <a:pt x="37" y="33"/>
                      <a:pt x="37" y="29"/>
                    </a:cubicBezTo>
                    <a:cubicBezTo>
                      <a:pt x="38" y="28"/>
                      <a:pt x="39" y="28"/>
                      <a:pt x="40" y="27"/>
                    </a:cubicBezTo>
                    <a:cubicBezTo>
                      <a:pt x="41" y="24"/>
                      <a:pt x="36" y="16"/>
                      <a:pt x="34" y="16"/>
                    </a:cubicBezTo>
                    <a:cubicBezTo>
                      <a:pt x="33" y="16"/>
                      <a:pt x="32" y="15"/>
                      <a:pt x="32" y="15"/>
                    </a:cubicBezTo>
                    <a:cubicBezTo>
                      <a:pt x="22" y="28"/>
                      <a:pt x="10" y="30"/>
                      <a:pt x="4" y="46"/>
                    </a:cubicBezTo>
                    <a:cubicBezTo>
                      <a:pt x="13" y="41"/>
                      <a:pt x="17" y="31"/>
                      <a:pt x="30" y="29"/>
                    </a:cubicBezTo>
                    <a:cubicBezTo>
                      <a:pt x="29" y="39"/>
                      <a:pt x="16" y="48"/>
                      <a:pt x="8" y="52"/>
                    </a:cubicBezTo>
                    <a:cubicBezTo>
                      <a:pt x="4" y="54"/>
                      <a:pt x="2" y="52"/>
                      <a:pt x="0" y="56"/>
                    </a:cubicBezTo>
                    <a:cubicBezTo>
                      <a:pt x="0" y="59"/>
                      <a:pt x="1" y="60"/>
                      <a:pt x="3" y="61"/>
                    </a:cubicBezTo>
                    <a:cubicBezTo>
                      <a:pt x="10" y="63"/>
                      <a:pt x="22" y="58"/>
                      <a:pt x="23" y="54"/>
                    </a:cubicBezTo>
                    <a:cubicBezTo>
                      <a:pt x="24" y="54"/>
                      <a:pt x="24" y="53"/>
                      <a:pt x="25" y="53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23" y="59"/>
                      <a:pt x="22" y="66"/>
                      <a:pt x="20" y="72"/>
                    </a:cubicBezTo>
                    <a:cubicBezTo>
                      <a:pt x="21" y="74"/>
                      <a:pt x="23" y="75"/>
                      <a:pt x="25" y="76"/>
                    </a:cubicBezTo>
                    <a:cubicBezTo>
                      <a:pt x="25" y="76"/>
                      <a:pt x="26" y="76"/>
                      <a:pt x="26" y="76"/>
                    </a:cubicBezTo>
                    <a:cubicBezTo>
                      <a:pt x="28" y="73"/>
                      <a:pt x="29" y="70"/>
                      <a:pt x="30" y="67"/>
                    </a:cubicBezTo>
                    <a:cubicBezTo>
                      <a:pt x="31" y="67"/>
                      <a:pt x="31" y="67"/>
                      <a:pt x="31" y="66"/>
                    </a:cubicBezTo>
                    <a:cubicBezTo>
                      <a:pt x="32" y="69"/>
                      <a:pt x="32" y="72"/>
                      <a:pt x="32" y="75"/>
                    </a:cubicBezTo>
                    <a:cubicBezTo>
                      <a:pt x="33" y="75"/>
                      <a:pt x="34" y="76"/>
                      <a:pt x="35" y="76"/>
                    </a:cubicBezTo>
                    <a:cubicBezTo>
                      <a:pt x="36" y="76"/>
                      <a:pt x="37" y="76"/>
                      <a:pt x="38" y="76"/>
                    </a:cubicBezTo>
                    <a:cubicBezTo>
                      <a:pt x="37" y="71"/>
                      <a:pt x="36" y="66"/>
                      <a:pt x="35" y="61"/>
                    </a:cubicBezTo>
                    <a:cubicBezTo>
                      <a:pt x="38" y="54"/>
                      <a:pt x="40" y="48"/>
                      <a:pt x="43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" name="î$ḻîḑe">
                <a:extLst>
                  <a:ext uri="{FF2B5EF4-FFF2-40B4-BE49-F238E27FC236}">
                    <a16:creationId xmlns:a16="http://schemas.microsoft.com/office/drawing/2014/main" id="{857379A3-6A35-43D6-8BE5-7A63AB07818D}"/>
                  </a:ext>
                </a:extLst>
              </p:cNvPr>
              <p:cNvSpPr/>
              <p:nvPr/>
            </p:nvSpPr>
            <p:spPr bwMode="auto">
              <a:xfrm>
                <a:off x="2055709" y="4566240"/>
                <a:ext cx="136525" cy="150813"/>
              </a:xfrm>
              <a:custGeom>
                <a:avLst/>
                <a:gdLst>
                  <a:gd name="T0" fmla="*/ 55 w 74"/>
                  <a:gd name="T1" fmla="*/ 53 h 82"/>
                  <a:gd name="T2" fmla="*/ 54 w 74"/>
                  <a:gd name="T3" fmla="*/ 51 h 82"/>
                  <a:gd name="T4" fmla="*/ 57 w 74"/>
                  <a:gd name="T5" fmla="*/ 49 h 82"/>
                  <a:gd name="T6" fmla="*/ 56 w 74"/>
                  <a:gd name="T7" fmla="*/ 45 h 82"/>
                  <a:gd name="T8" fmla="*/ 52 w 74"/>
                  <a:gd name="T9" fmla="*/ 45 h 82"/>
                  <a:gd name="T10" fmla="*/ 51 w 74"/>
                  <a:gd name="T11" fmla="*/ 44 h 82"/>
                  <a:gd name="T12" fmla="*/ 60 w 74"/>
                  <a:gd name="T13" fmla="*/ 32 h 82"/>
                  <a:gd name="T14" fmla="*/ 60 w 74"/>
                  <a:gd name="T15" fmla="*/ 30 h 82"/>
                  <a:gd name="T16" fmla="*/ 34 w 74"/>
                  <a:gd name="T17" fmla="*/ 38 h 82"/>
                  <a:gd name="T18" fmla="*/ 33 w 74"/>
                  <a:gd name="T19" fmla="*/ 38 h 82"/>
                  <a:gd name="T20" fmla="*/ 60 w 74"/>
                  <a:gd name="T21" fmla="*/ 16 h 82"/>
                  <a:gd name="T22" fmla="*/ 61 w 74"/>
                  <a:gd name="T23" fmla="*/ 10 h 82"/>
                  <a:gd name="T24" fmla="*/ 42 w 74"/>
                  <a:gd name="T25" fmla="*/ 11 h 82"/>
                  <a:gd name="T26" fmla="*/ 27 w 74"/>
                  <a:gd name="T27" fmla="*/ 0 h 82"/>
                  <a:gd name="T28" fmla="*/ 24 w 74"/>
                  <a:gd name="T29" fmla="*/ 0 h 82"/>
                  <a:gd name="T30" fmla="*/ 29 w 74"/>
                  <a:gd name="T31" fmla="*/ 21 h 82"/>
                  <a:gd name="T32" fmla="*/ 11 w 74"/>
                  <a:gd name="T33" fmla="*/ 39 h 82"/>
                  <a:gd name="T34" fmla="*/ 1 w 74"/>
                  <a:gd name="T35" fmla="*/ 44 h 82"/>
                  <a:gd name="T36" fmla="*/ 0 w 74"/>
                  <a:gd name="T37" fmla="*/ 47 h 82"/>
                  <a:gd name="T38" fmla="*/ 35 w 74"/>
                  <a:gd name="T39" fmla="*/ 26 h 82"/>
                  <a:gd name="T40" fmla="*/ 35 w 74"/>
                  <a:gd name="T41" fmla="*/ 26 h 82"/>
                  <a:gd name="T42" fmla="*/ 30 w 74"/>
                  <a:gd name="T43" fmla="*/ 48 h 82"/>
                  <a:gd name="T44" fmla="*/ 40 w 74"/>
                  <a:gd name="T45" fmla="*/ 57 h 82"/>
                  <a:gd name="T46" fmla="*/ 35 w 74"/>
                  <a:gd name="T47" fmla="*/ 78 h 82"/>
                  <a:gd name="T48" fmla="*/ 45 w 74"/>
                  <a:gd name="T49" fmla="*/ 82 h 82"/>
                  <a:gd name="T50" fmla="*/ 47 w 74"/>
                  <a:gd name="T51" fmla="*/ 80 h 82"/>
                  <a:gd name="T52" fmla="*/ 46 w 74"/>
                  <a:gd name="T53" fmla="*/ 67 h 82"/>
                  <a:gd name="T54" fmla="*/ 47 w 74"/>
                  <a:gd name="T55" fmla="*/ 66 h 82"/>
                  <a:gd name="T56" fmla="*/ 50 w 74"/>
                  <a:gd name="T57" fmla="*/ 73 h 82"/>
                  <a:gd name="T58" fmla="*/ 58 w 74"/>
                  <a:gd name="T59" fmla="*/ 79 h 82"/>
                  <a:gd name="T60" fmla="*/ 59 w 74"/>
                  <a:gd name="T61" fmla="*/ 79 h 82"/>
                  <a:gd name="T62" fmla="*/ 53 w 74"/>
                  <a:gd name="T63" fmla="*/ 57 h 82"/>
                  <a:gd name="T64" fmla="*/ 56 w 74"/>
                  <a:gd name="T65" fmla="*/ 55 h 82"/>
                  <a:gd name="T66" fmla="*/ 56 w 74"/>
                  <a:gd name="T67" fmla="*/ 55 h 82"/>
                  <a:gd name="T68" fmla="*/ 69 w 74"/>
                  <a:gd name="T69" fmla="*/ 69 h 82"/>
                  <a:gd name="T70" fmla="*/ 74 w 74"/>
                  <a:gd name="T71" fmla="*/ 64 h 82"/>
                  <a:gd name="T72" fmla="*/ 55 w 74"/>
                  <a:gd name="T73" fmla="*/ 53 h 82"/>
                  <a:gd name="T74" fmla="*/ 40 w 74"/>
                  <a:gd name="T75" fmla="*/ 46 h 82"/>
                  <a:gd name="T76" fmla="*/ 39 w 74"/>
                  <a:gd name="T77" fmla="*/ 46 h 82"/>
                  <a:gd name="T78" fmla="*/ 38 w 74"/>
                  <a:gd name="T79" fmla="*/ 46 h 82"/>
                  <a:gd name="T80" fmla="*/ 37 w 74"/>
                  <a:gd name="T81" fmla="*/ 44 h 82"/>
                  <a:gd name="T82" fmla="*/ 44 w 74"/>
                  <a:gd name="T83" fmla="*/ 36 h 82"/>
                  <a:gd name="T84" fmla="*/ 46 w 74"/>
                  <a:gd name="T85" fmla="*/ 35 h 82"/>
                  <a:gd name="T86" fmla="*/ 46 w 74"/>
                  <a:gd name="T87" fmla="*/ 35 h 82"/>
                  <a:gd name="T88" fmla="*/ 40 w 74"/>
                  <a:gd name="T89" fmla="*/ 46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74" h="82">
                    <a:moveTo>
                      <a:pt x="55" y="53"/>
                    </a:moveTo>
                    <a:cubicBezTo>
                      <a:pt x="55" y="53"/>
                      <a:pt x="54" y="52"/>
                      <a:pt x="54" y="51"/>
                    </a:cubicBezTo>
                    <a:cubicBezTo>
                      <a:pt x="55" y="51"/>
                      <a:pt x="56" y="50"/>
                      <a:pt x="57" y="49"/>
                    </a:cubicBezTo>
                    <a:cubicBezTo>
                      <a:pt x="57" y="48"/>
                      <a:pt x="56" y="47"/>
                      <a:pt x="56" y="45"/>
                    </a:cubicBezTo>
                    <a:cubicBezTo>
                      <a:pt x="54" y="45"/>
                      <a:pt x="53" y="45"/>
                      <a:pt x="52" y="45"/>
                    </a:cubicBezTo>
                    <a:cubicBezTo>
                      <a:pt x="51" y="45"/>
                      <a:pt x="51" y="44"/>
                      <a:pt x="51" y="44"/>
                    </a:cubicBezTo>
                    <a:cubicBezTo>
                      <a:pt x="53" y="40"/>
                      <a:pt x="59" y="36"/>
                      <a:pt x="60" y="32"/>
                    </a:cubicBezTo>
                    <a:cubicBezTo>
                      <a:pt x="60" y="31"/>
                      <a:pt x="60" y="31"/>
                      <a:pt x="60" y="30"/>
                    </a:cubicBezTo>
                    <a:cubicBezTo>
                      <a:pt x="50" y="21"/>
                      <a:pt x="41" y="31"/>
                      <a:pt x="34" y="38"/>
                    </a:cubicBezTo>
                    <a:cubicBezTo>
                      <a:pt x="33" y="38"/>
                      <a:pt x="33" y="38"/>
                      <a:pt x="33" y="38"/>
                    </a:cubicBezTo>
                    <a:cubicBezTo>
                      <a:pt x="34" y="30"/>
                      <a:pt x="48" y="16"/>
                      <a:pt x="60" y="16"/>
                    </a:cubicBezTo>
                    <a:cubicBezTo>
                      <a:pt x="61" y="14"/>
                      <a:pt x="61" y="12"/>
                      <a:pt x="61" y="10"/>
                    </a:cubicBezTo>
                    <a:cubicBezTo>
                      <a:pt x="50" y="3"/>
                      <a:pt x="52" y="11"/>
                      <a:pt x="42" y="11"/>
                    </a:cubicBezTo>
                    <a:cubicBezTo>
                      <a:pt x="38" y="10"/>
                      <a:pt x="32" y="1"/>
                      <a:pt x="27" y="0"/>
                    </a:cubicBezTo>
                    <a:cubicBezTo>
                      <a:pt x="26" y="0"/>
                      <a:pt x="25" y="0"/>
                      <a:pt x="24" y="0"/>
                    </a:cubicBezTo>
                    <a:cubicBezTo>
                      <a:pt x="21" y="5"/>
                      <a:pt x="30" y="14"/>
                      <a:pt x="29" y="21"/>
                    </a:cubicBezTo>
                    <a:cubicBezTo>
                      <a:pt x="19" y="27"/>
                      <a:pt x="17" y="33"/>
                      <a:pt x="11" y="39"/>
                    </a:cubicBezTo>
                    <a:cubicBezTo>
                      <a:pt x="8" y="42"/>
                      <a:pt x="4" y="42"/>
                      <a:pt x="1" y="44"/>
                    </a:cubicBezTo>
                    <a:cubicBezTo>
                      <a:pt x="1" y="45"/>
                      <a:pt x="0" y="46"/>
                      <a:pt x="0" y="47"/>
                    </a:cubicBezTo>
                    <a:cubicBezTo>
                      <a:pt x="11" y="69"/>
                      <a:pt x="23" y="30"/>
                      <a:pt x="35" y="26"/>
                    </a:cubicBezTo>
                    <a:cubicBezTo>
                      <a:pt x="35" y="26"/>
                      <a:pt x="35" y="26"/>
                      <a:pt x="35" y="26"/>
                    </a:cubicBezTo>
                    <a:cubicBezTo>
                      <a:pt x="33" y="33"/>
                      <a:pt x="28" y="39"/>
                      <a:pt x="30" y="48"/>
                    </a:cubicBezTo>
                    <a:cubicBezTo>
                      <a:pt x="30" y="51"/>
                      <a:pt x="37" y="56"/>
                      <a:pt x="40" y="57"/>
                    </a:cubicBezTo>
                    <a:cubicBezTo>
                      <a:pt x="37" y="64"/>
                      <a:pt x="32" y="69"/>
                      <a:pt x="35" y="78"/>
                    </a:cubicBezTo>
                    <a:cubicBezTo>
                      <a:pt x="39" y="79"/>
                      <a:pt x="42" y="80"/>
                      <a:pt x="45" y="82"/>
                    </a:cubicBezTo>
                    <a:cubicBezTo>
                      <a:pt x="46" y="81"/>
                      <a:pt x="46" y="81"/>
                      <a:pt x="47" y="80"/>
                    </a:cubicBezTo>
                    <a:cubicBezTo>
                      <a:pt x="49" y="77"/>
                      <a:pt x="45" y="70"/>
                      <a:pt x="46" y="67"/>
                    </a:cubicBezTo>
                    <a:cubicBezTo>
                      <a:pt x="46" y="66"/>
                      <a:pt x="46" y="66"/>
                      <a:pt x="47" y="66"/>
                    </a:cubicBezTo>
                    <a:cubicBezTo>
                      <a:pt x="48" y="67"/>
                      <a:pt x="49" y="71"/>
                      <a:pt x="50" y="73"/>
                    </a:cubicBezTo>
                    <a:cubicBezTo>
                      <a:pt x="52" y="76"/>
                      <a:pt x="55" y="77"/>
                      <a:pt x="58" y="79"/>
                    </a:cubicBezTo>
                    <a:cubicBezTo>
                      <a:pt x="58" y="79"/>
                      <a:pt x="58" y="79"/>
                      <a:pt x="59" y="79"/>
                    </a:cubicBezTo>
                    <a:cubicBezTo>
                      <a:pt x="60" y="72"/>
                      <a:pt x="53" y="64"/>
                      <a:pt x="53" y="57"/>
                    </a:cubicBezTo>
                    <a:cubicBezTo>
                      <a:pt x="54" y="56"/>
                      <a:pt x="55" y="56"/>
                      <a:pt x="56" y="55"/>
                    </a:cubicBezTo>
                    <a:cubicBezTo>
                      <a:pt x="56" y="55"/>
                      <a:pt x="56" y="55"/>
                      <a:pt x="56" y="55"/>
                    </a:cubicBezTo>
                    <a:cubicBezTo>
                      <a:pt x="63" y="60"/>
                      <a:pt x="59" y="67"/>
                      <a:pt x="69" y="69"/>
                    </a:cubicBezTo>
                    <a:cubicBezTo>
                      <a:pt x="71" y="67"/>
                      <a:pt x="72" y="66"/>
                      <a:pt x="74" y="64"/>
                    </a:cubicBezTo>
                    <a:cubicBezTo>
                      <a:pt x="71" y="56"/>
                      <a:pt x="63" y="51"/>
                      <a:pt x="55" y="53"/>
                    </a:cubicBezTo>
                    <a:close/>
                    <a:moveTo>
                      <a:pt x="40" y="46"/>
                    </a:moveTo>
                    <a:cubicBezTo>
                      <a:pt x="40" y="46"/>
                      <a:pt x="39" y="46"/>
                      <a:pt x="39" y="46"/>
                    </a:cubicBezTo>
                    <a:cubicBezTo>
                      <a:pt x="38" y="46"/>
                      <a:pt x="38" y="46"/>
                      <a:pt x="38" y="46"/>
                    </a:cubicBezTo>
                    <a:cubicBezTo>
                      <a:pt x="38" y="45"/>
                      <a:pt x="37" y="45"/>
                      <a:pt x="37" y="44"/>
                    </a:cubicBezTo>
                    <a:cubicBezTo>
                      <a:pt x="39" y="41"/>
                      <a:pt x="42" y="39"/>
                      <a:pt x="44" y="36"/>
                    </a:cubicBezTo>
                    <a:cubicBezTo>
                      <a:pt x="45" y="36"/>
                      <a:pt x="45" y="35"/>
                      <a:pt x="46" y="35"/>
                    </a:cubicBezTo>
                    <a:cubicBezTo>
                      <a:pt x="46" y="35"/>
                      <a:pt x="46" y="35"/>
                      <a:pt x="46" y="35"/>
                    </a:cubicBezTo>
                    <a:cubicBezTo>
                      <a:pt x="44" y="39"/>
                      <a:pt x="42" y="42"/>
                      <a:pt x="40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" name="ïşḻíḍe">
                <a:extLst>
                  <a:ext uri="{FF2B5EF4-FFF2-40B4-BE49-F238E27FC236}">
                    <a16:creationId xmlns:a16="http://schemas.microsoft.com/office/drawing/2014/main" id="{EC7D8664-A312-4D6F-8925-8AEBD08A91E3}"/>
                  </a:ext>
                </a:extLst>
              </p:cNvPr>
              <p:cNvSpPr/>
              <p:nvPr/>
            </p:nvSpPr>
            <p:spPr bwMode="auto">
              <a:xfrm>
                <a:off x="1882672" y="4669428"/>
                <a:ext cx="160338" cy="169863"/>
              </a:xfrm>
              <a:custGeom>
                <a:avLst/>
                <a:gdLst>
                  <a:gd name="T0" fmla="*/ 29 w 87"/>
                  <a:gd name="T1" fmla="*/ 8 h 92"/>
                  <a:gd name="T2" fmla="*/ 52 w 87"/>
                  <a:gd name="T3" fmla="*/ 17 h 92"/>
                  <a:gd name="T4" fmla="*/ 61 w 87"/>
                  <a:gd name="T5" fmla="*/ 16 h 92"/>
                  <a:gd name="T6" fmla="*/ 62 w 87"/>
                  <a:gd name="T7" fmla="*/ 17 h 92"/>
                  <a:gd name="T8" fmla="*/ 69 w 87"/>
                  <a:gd name="T9" fmla="*/ 42 h 92"/>
                  <a:gd name="T10" fmla="*/ 86 w 87"/>
                  <a:gd name="T11" fmla="*/ 35 h 92"/>
                  <a:gd name="T12" fmla="*/ 87 w 87"/>
                  <a:gd name="T13" fmla="*/ 39 h 92"/>
                  <a:gd name="T14" fmla="*/ 76 w 87"/>
                  <a:gd name="T15" fmla="*/ 55 h 92"/>
                  <a:gd name="T16" fmla="*/ 67 w 87"/>
                  <a:gd name="T17" fmla="*/ 76 h 92"/>
                  <a:gd name="T18" fmla="*/ 65 w 87"/>
                  <a:gd name="T19" fmla="*/ 74 h 92"/>
                  <a:gd name="T20" fmla="*/ 69 w 87"/>
                  <a:gd name="T21" fmla="*/ 53 h 92"/>
                  <a:gd name="T22" fmla="*/ 55 w 87"/>
                  <a:gd name="T23" fmla="*/ 40 h 92"/>
                  <a:gd name="T24" fmla="*/ 45 w 87"/>
                  <a:gd name="T25" fmla="*/ 44 h 92"/>
                  <a:gd name="T26" fmla="*/ 46 w 87"/>
                  <a:gd name="T27" fmla="*/ 89 h 92"/>
                  <a:gd name="T28" fmla="*/ 38 w 87"/>
                  <a:gd name="T29" fmla="*/ 92 h 92"/>
                  <a:gd name="T30" fmla="*/ 27 w 87"/>
                  <a:gd name="T31" fmla="*/ 68 h 92"/>
                  <a:gd name="T32" fmla="*/ 14 w 87"/>
                  <a:gd name="T33" fmla="*/ 70 h 92"/>
                  <a:gd name="T34" fmla="*/ 12 w 87"/>
                  <a:gd name="T35" fmla="*/ 65 h 92"/>
                  <a:gd name="T36" fmla="*/ 18 w 87"/>
                  <a:gd name="T37" fmla="*/ 58 h 92"/>
                  <a:gd name="T38" fmla="*/ 0 w 87"/>
                  <a:gd name="T39" fmla="*/ 42 h 92"/>
                  <a:gd name="T40" fmla="*/ 0 w 87"/>
                  <a:gd name="T41" fmla="*/ 42 h 92"/>
                  <a:gd name="T42" fmla="*/ 21 w 87"/>
                  <a:gd name="T43" fmla="*/ 39 h 92"/>
                  <a:gd name="T44" fmla="*/ 27 w 87"/>
                  <a:gd name="T45" fmla="*/ 48 h 92"/>
                  <a:gd name="T46" fmla="*/ 34 w 87"/>
                  <a:gd name="T47" fmla="*/ 52 h 92"/>
                  <a:gd name="T48" fmla="*/ 36 w 87"/>
                  <a:gd name="T49" fmla="*/ 62 h 92"/>
                  <a:gd name="T50" fmla="*/ 39 w 87"/>
                  <a:gd name="T51" fmla="*/ 44 h 92"/>
                  <a:gd name="T52" fmla="*/ 46 w 87"/>
                  <a:gd name="T53" fmla="*/ 28 h 92"/>
                  <a:gd name="T54" fmla="*/ 29 w 87"/>
                  <a:gd name="T55" fmla="*/ 8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87" h="92">
                    <a:moveTo>
                      <a:pt x="29" y="8"/>
                    </a:moveTo>
                    <a:cubicBezTo>
                      <a:pt x="42" y="0"/>
                      <a:pt x="43" y="12"/>
                      <a:pt x="52" y="17"/>
                    </a:cubicBezTo>
                    <a:cubicBezTo>
                      <a:pt x="55" y="15"/>
                      <a:pt x="58" y="15"/>
                      <a:pt x="61" y="16"/>
                    </a:cubicBezTo>
                    <a:cubicBezTo>
                      <a:pt x="61" y="16"/>
                      <a:pt x="62" y="17"/>
                      <a:pt x="62" y="17"/>
                    </a:cubicBezTo>
                    <a:cubicBezTo>
                      <a:pt x="62" y="26"/>
                      <a:pt x="58" y="33"/>
                      <a:pt x="69" y="42"/>
                    </a:cubicBezTo>
                    <a:cubicBezTo>
                      <a:pt x="75" y="35"/>
                      <a:pt x="80" y="33"/>
                      <a:pt x="86" y="35"/>
                    </a:cubicBezTo>
                    <a:cubicBezTo>
                      <a:pt x="87" y="36"/>
                      <a:pt x="87" y="38"/>
                      <a:pt x="87" y="39"/>
                    </a:cubicBezTo>
                    <a:cubicBezTo>
                      <a:pt x="83" y="45"/>
                      <a:pt x="80" y="50"/>
                      <a:pt x="76" y="55"/>
                    </a:cubicBezTo>
                    <a:cubicBezTo>
                      <a:pt x="71" y="62"/>
                      <a:pt x="71" y="70"/>
                      <a:pt x="67" y="76"/>
                    </a:cubicBezTo>
                    <a:cubicBezTo>
                      <a:pt x="66" y="75"/>
                      <a:pt x="66" y="75"/>
                      <a:pt x="65" y="74"/>
                    </a:cubicBezTo>
                    <a:cubicBezTo>
                      <a:pt x="63" y="66"/>
                      <a:pt x="67" y="60"/>
                      <a:pt x="69" y="53"/>
                    </a:cubicBezTo>
                    <a:cubicBezTo>
                      <a:pt x="64" y="51"/>
                      <a:pt x="60" y="46"/>
                      <a:pt x="55" y="40"/>
                    </a:cubicBezTo>
                    <a:cubicBezTo>
                      <a:pt x="52" y="42"/>
                      <a:pt x="49" y="41"/>
                      <a:pt x="45" y="44"/>
                    </a:cubicBezTo>
                    <a:cubicBezTo>
                      <a:pt x="40" y="59"/>
                      <a:pt x="48" y="75"/>
                      <a:pt x="46" y="89"/>
                    </a:cubicBezTo>
                    <a:cubicBezTo>
                      <a:pt x="43" y="92"/>
                      <a:pt x="41" y="91"/>
                      <a:pt x="38" y="92"/>
                    </a:cubicBezTo>
                    <a:cubicBezTo>
                      <a:pt x="31" y="83"/>
                      <a:pt x="33" y="76"/>
                      <a:pt x="27" y="68"/>
                    </a:cubicBezTo>
                    <a:cubicBezTo>
                      <a:pt x="23" y="71"/>
                      <a:pt x="18" y="71"/>
                      <a:pt x="14" y="70"/>
                    </a:cubicBezTo>
                    <a:cubicBezTo>
                      <a:pt x="12" y="68"/>
                      <a:pt x="12" y="67"/>
                      <a:pt x="12" y="65"/>
                    </a:cubicBezTo>
                    <a:cubicBezTo>
                      <a:pt x="14" y="63"/>
                      <a:pt x="16" y="60"/>
                      <a:pt x="18" y="58"/>
                    </a:cubicBezTo>
                    <a:cubicBezTo>
                      <a:pt x="13" y="49"/>
                      <a:pt x="3" y="48"/>
                      <a:pt x="0" y="42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6" y="39"/>
                      <a:pt x="15" y="35"/>
                      <a:pt x="21" y="39"/>
                    </a:cubicBezTo>
                    <a:cubicBezTo>
                      <a:pt x="23" y="42"/>
                      <a:pt x="25" y="45"/>
                      <a:pt x="27" y="48"/>
                    </a:cubicBezTo>
                    <a:cubicBezTo>
                      <a:pt x="29" y="50"/>
                      <a:pt x="31" y="51"/>
                      <a:pt x="34" y="52"/>
                    </a:cubicBezTo>
                    <a:cubicBezTo>
                      <a:pt x="34" y="55"/>
                      <a:pt x="35" y="58"/>
                      <a:pt x="36" y="62"/>
                    </a:cubicBezTo>
                    <a:cubicBezTo>
                      <a:pt x="39" y="56"/>
                      <a:pt x="38" y="50"/>
                      <a:pt x="39" y="44"/>
                    </a:cubicBezTo>
                    <a:cubicBezTo>
                      <a:pt x="42" y="39"/>
                      <a:pt x="44" y="34"/>
                      <a:pt x="46" y="28"/>
                    </a:cubicBezTo>
                    <a:cubicBezTo>
                      <a:pt x="42" y="22"/>
                      <a:pt x="31" y="15"/>
                      <a:pt x="29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" name="íṩľíḑè">
                <a:extLst>
                  <a:ext uri="{FF2B5EF4-FFF2-40B4-BE49-F238E27FC236}">
                    <a16:creationId xmlns:a16="http://schemas.microsoft.com/office/drawing/2014/main" id="{5EFA6EAE-6F8B-40A0-A4C6-E3B91823DCDE}"/>
                  </a:ext>
                </a:extLst>
              </p:cNvPr>
              <p:cNvSpPr/>
              <p:nvPr/>
            </p:nvSpPr>
            <p:spPr bwMode="auto">
              <a:xfrm>
                <a:off x="2243034" y="6066428"/>
                <a:ext cx="22225" cy="25400"/>
              </a:xfrm>
              <a:custGeom>
                <a:avLst/>
                <a:gdLst>
                  <a:gd name="T0" fmla="*/ 0 w 14"/>
                  <a:gd name="T1" fmla="*/ 12 h 16"/>
                  <a:gd name="T2" fmla="*/ 2 w 14"/>
                  <a:gd name="T3" fmla="*/ 0 h 16"/>
                  <a:gd name="T4" fmla="*/ 14 w 14"/>
                  <a:gd name="T5" fmla="*/ 4 h 16"/>
                  <a:gd name="T6" fmla="*/ 11 w 14"/>
                  <a:gd name="T7" fmla="*/ 16 h 16"/>
                  <a:gd name="T8" fmla="*/ 0 w 14"/>
                  <a:gd name="T9" fmla="*/ 12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16">
                    <a:moveTo>
                      <a:pt x="0" y="12"/>
                    </a:moveTo>
                    <a:lnTo>
                      <a:pt x="2" y="0"/>
                    </a:lnTo>
                    <a:lnTo>
                      <a:pt x="14" y="4"/>
                    </a:lnTo>
                    <a:lnTo>
                      <a:pt x="11" y="16"/>
                    </a:lnTo>
                    <a:lnTo>
                      <a:pt x="0" y="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" name="îṣḷïḓê">
                <a:extLst>
                  <a:ext uri="{FF2B5EF4-FFF2-40B4-BE49-F238E27FC236}">
                    <a16:creationId xmlns:a16="http://schemas.microsoft.com/office/drawing/2014/main" id="{B91B6ABF-F644-4EAE-9393-94EEB5E2231B}"/>
                  </a:ext>
                </a:extLst>
              </p:cNvPr>
              <p:cNvSpPr/>
              <p:nvPr/>
            </p:nvSpPr>
            <p:spPr bwMode="auto">
              <a:xfrm>
                <a:off x="2292247" y="6042615"/>
                <a:ext cx="49213" cy="100013"/>
              </a:xfrm>
              <a:custGeom>
                <a:avLst/>
                <a:gdLst>
                  <a:gd name="T0" fmla="*/ 17 w 27"/>
                  <a:gd name="T1" fmla="*/ 54 h 54"/>
                  <a:gd name="T2" fmla="*/ 7 w 27"/>
                  <a:gd name="T3" fmla="*/ 52 h 54"/>
                  <a:gd name="T4" fmla="*/ 14 w 27"/>
                  <a:gd name="T5" fmla="*/ 15 h 54"/>
                  <a:gd name="T6" fmla="*/ 0 w 27"/>
                  <a:gd name="T7" fmla="*/ 20 h 54"/>
                  <a:gd name="T8" fmla="*/ 1 w 27"/>
                  <a:gd name="T9" fmla="*/ 11 h 54"/>
                  <a:gd name="T10" fmla="*/ 11 w 27"/>
                  <a:gd name="T11" fmla="*/ 7 h 54"/>
                  <a:gd name="T12" fmla="*/ 18 w 27"/>
                  <a:gd name="T13" fmla="*/ 0 h 54"/>
                  <a:gd name="T14" fmla="*/ 27 w 27"/>
                  <a:gd name="T15" fmla="*/ 2 h 54"/>
                  <a:gd name="T16" fmla="*/ 17 w 27"/>
                  <a:gd name="T17" fmla="*/ 5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" h="54">
                    <a:moveTo>
                      <a:pt x="17" y="54"/>
                    </a:moveTo>
                    <a:cubicBezTo>
                      <a:pt x="7" y="52"/>
                      <a:pt x="7" y="52"/>
                      <a:pt x="7" y="52"/>
                    </a:cubicBezTo>
                    <a:cubicBezTo>
                      <a:pt x="14" y="15"/>
                      <a:pt x="14" y="15"/>
                      <a:pt x="14" y="15"/>
                    </a:cubicBezTo>
                    <a:cubicBezTo>
                      <a:pt x="10" y="17"/>
                      <a:pt x="5" y="19"/>
                      <a:pt x="0" y="20"/>
                    </a:cubicBezTo>
                    <a:cubicBezTo>
                      <a:pt x="1" y="11"/>
                      <a:pt x="1" y="11"/>
                      <a:pt x="1" y="11"/>
                    </a:cubicBezTo>
                    <a:cubicBezTo>
                      <a:pt x="4" y="10"/>
                      <a:pt x="7" y="9"/>
                      <a:pt x="11" y="7"/>
                    </a:cubicBezTo>
                    <a:cubicBezTo>
                      <a:pt x="14" y="6"/>
                      <a:pt x="17" y="3"/>
                      <a:pt x="18" y="0"/>
                    </a:cubicBezTo>
                    <a:cubicBezTo>
                      <a:pt x="27" y="2"/>
                      <a:pt x="27" y="2"/>
                      <a:pt x="27" y="2"/>
                    </a:cubicBezTo>
                    <a:lnTo>
                      <a:pt x="17" y="5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" name="i$ḻîḓé">
                <a:extLst>
                  <a:ext uri="{FF2B5EF4-FFF2-40B4-BE49-F238E27FC236}">
                    <a16:creationId xmlns:a16="http://schemas.microsoft.com/office/drawing/2014/main" id="{17479D89-D67C-4F26-94F4-D85E83832286}"/>
                  </a:ext>
                </a:extLst>
              </p:cNvPr>
              <p:cNvSpPr/>
              <p:nvPr/>
            </p:nvSpPr>
            <p:spPr bwMode="auto">
              <a:xfrm>
                <a:off x="2363684" y="6052140"/>
                <a:ext cx="66675" cy="100013"/>
              </a:xfrm>
              <a:custGeom>
                <a:avLst/>
                <a:gdLst>
                  <a:gd name="T0" fmla="*/ 0 w 36"/>
                  <a:gd name="T1" fmla="*/ 40 h 54"/>
                  <a:gd name="T2" fmla="*/ 10 w 36"/>
                  <a:gd name="T3" fmla="*/ 39 h 54"/>
                  <a:gd name="T4" fmla="*/ 11 w 36"/>
                  <a:gd name="T5" fmla="*/ 44 h 54"/>
                  <a:gd name="T6" fmla="*/ 15 w 36"/>
                  <a:gd name="T7" fmla="*/ 46 h 54"/>
                  <a:gd name="T8" fmla="*/ 21 w 36"/>
                  <a:gd name="T9" fmla="*/ 43 h 54"/>
                  <a:gd name="T10" fmla="*/ 24 w 36"/>
                  <a:gd name="T11" fmla="*/ 31 h 54"/>
                  <a:gd name="T12" fmla="*/ 15 w 36"/>
                  <a:gd name="T13" fmla="*/ 35 h 54"/>
                  <a:gd name="T14" fmla="*/ 4 w 36"/>
                  <a:gd name="T15" fmla="*/ 30 h 54"/>
                  <a:gd name="T16" fmla="*/ 0 w 36"/>
                  <a:gd name="T17" fmla="*/ 17 h 54"/>
                  <a:gd name="T18" fmla="*/ 6 w 36"/>
                  <a:gd name="T19" fmla="*/ 4 h 54"/>
                  <a:gd name="T20" fmla="*/ 19 w 36"/>
                  <a:gd name="T21" fmla="*/ 0 h 54"/>
                  <a:gd name="T22" fmla="*/ 31 w 36"/>
                  <a:gd name="T23" fmla="*/ 7 h 54"/>
                  <a:gd name="T24" fmla="*/ 35 w 36"/>
                  <a:gd name="T25" fmla="*/ 28 h 54"/>
                  <a:gd name="T26" fmla="*/ 28 w 36"/>
                  <a:gd name="T27" fmla="*/ 49 h 54"/>
                  <a:gd name="T28" fmla="*/ 14 w 36"/>
                  <a:gd name="T29" fmla="*/ 54 h 54"/>
                  <a:gd name="T30" fmla="*/ 4 w 36"/>
                  <a:gd name="T31" fmla="*/ 50 h 54"/>
                  <a:gd name="T32" fmla="*/ 0 w 36"/>
                  <a:gd name="T33" fmla="*/ 40 h 54"/>
                  <a:gd name="T34" fmla="*/ 24 w 36"/>
                  <a:gd name="T35" fmla="*/ 19 h 54"/>
                  <a:gd name="T36" fmla="*/ 23 w 36"/>
                  <a:gd name="T37" fmla="*/ 11 h 54"/>
                  <a:gd name="T38" fmla="*/ 18 w 36"/>
                  <a:gd name="T39" fmla="*/ 8 h 54"/>
                  <a:gd name="T40" fmla="*/ 13 w 36"/>
                  <a:gd name="T41" fmla="*/ 10 h 54"/>
                  <a:gd name="T42" fmla="*/ 10 w 36"/>
                  <a:gd name="T43" fmla="*/ 17 h 54"/>
                  <a:gd name="T44" fmla="*/ 12 w 36"/>
                  <a:gd name="T45" fmla="*/ 25 h 54"/>
                  <a:gd name="T46" fmla="*/ 17 w 36"/>
                  <a:gd name="T47" fmla="*/ 28 h 54"/>
                  <a:gd name="T48" fmla="*/ 22 w 36"/>
                  <a:gd name="T49" fmla="*/ 26 h 54"/>
                  <a:gd name="T50" fmla="*/ 24 w 36"/>
                  <a:gd name="T51" fmla="*/ 19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6" h="54">
                    <a:moveTo>
                      <a:pt x="0" y="40"/>
                    </a:moveTo>
                    <a:cubicBezTo>
                      <a:pt x="10" y="39"/>
                      <a:pt x="10" y="39"/>
                      <a:pt x="10" y="39"/>
                    </a:cubicBezTo>
                    <a:cubicBezTo>
                      <a:pt x="10" y="41"/>
                      <a:pt x="10" y="43"/>
                      <a:pt x="11" y="44"/>
                    </a:cubicBezTo>
                    <a:cubicBezTo>
                      <a:pt x="12" y="45"/>
                      <a:pt x="14" y="46"/>
                      <a:pt x="15" y="46"/>
                    </a:cubicBezTo>
                    <a:cubicBezTo>
                      <a:pt x="17" y="46"/>
                      <a:pt x="19" y="45"/>
                      <a:pt x="21" y="43"/>
                    </a:cubicBezTo>
                    <a:cubicBezTo>
                      <a:pt x="22" y="41"/>
                      <a:pt x="24" y="37"/>
                      <a:pt x="24" y="31"/>
                    </a:cubicBezTo>
                    <a:cubicBezTo>
                      <a:pt x="22" y="34"/>
                      <a:pt x="18" y="35"/>
                      <a:pt x="15" y="35"/>
                    </a:cubicBezTo>
                    <a:cubicBezTo>
                      <a:pt x="10" y="35"/>
                      <a:pt x="7" y="33"/>
                      <a:pt x="4" y="30"/>
                    </a:cubicBezTo>
                    <a:cubicBezTo>
                      <a:pt x="1" y="26"/>
                      <a:pt x="0" y="22"/>
                      <a:pt x="0" y="17"/>
                    </a:cubicBezTo>
                    <a:cubicBezTo>
                      <a:pt x="1" y="11"/>
                      <a:pt x="3" y="7"/>
                      <a:pt x="6" y="4"/>
                    </a:cubicBezTo>
                    <a:cubicBezTo>
                      <a:pt x="10" y="1"/>
                      <a:pt x="14" y="0"/>
                      <a:pt x="19" y="0"/>
                    </a:cubicBezTo>
                    <a:cubicBezTo>
                      <a:pt x="24" y="0"/>
                      <a:pt x="28" y="3"/>
                      <a:pt x="31" y="7"/>
                    </a:cubicBezTo>
                    <a:cubicBezTo>
                      <a:pt x="35" y="12"/>
                      <a:pt x="36" y="19"/>
                      <a:pt x="35" y="28"/>
                    </a:cubicBezTo>
                    <a:cubicBezTo>
                      <a:pt x="34" y="38"/>
                      <a:pt x="32" y="44"/>
                      <a:pt x="28" y="49"/>
                    </a:cubicBezTo>
                    <a:cubicBezTo>
                      <a:pt x="24" y="53"/>
                      <a:pt x="20" y="54"/>
                      <a:pt x="14" y="54"/>
                    </a:cubicBezTo>
                    <a:cubicBezTo>
                      <a:pt x="10" y="54"/>
                      <a:pt x="7" y="52"/>
                      <a:pt x="4" y="50"/>
                    </a:cubicBezTo>
                    <a:cubicBezTo>
                      <a:pt x="2" y="48"/>
                      <a:pt x="0" y="44"/>
                      <a:pt x="0" y="40"/>
                    </a:cubicBezTo>
                    <a:close/>
                    <a:moveTo>
                      <a:pt x="24" y="19"/>
                    </a:moveTo>
                    <a:cubicBezTo>
                      <a:pt x="25" y="16"/>
                      <a:pt x="24" y="13"/>
                      <a:pt x="23" y="11"/>
                    </a:cubicBezTo>
                    <a:cubicBezTo>
                      <a:pt x="21" y="10"/>
                      <a:pt x="20" y="9"/>
                      <a:pt x="18" y="8"/>
                    </a:cubicBezTo>
                    <a:cubicBezTo>
                      <a:pt x="16" y="8"/>
                      <a:pt x="14" y="9"/>
                      <a:pt x="13" y="10"/>
                    </a:cubicBezTo>
                    <a:cubicBezTo>
                      <a:pt x="11" y="12"/>
                      <a:pt x="11" y="14"/>
                      <a:pt x="10" y="17"/>
                    </a:cubicBezTo>
                    <a:cubicBezTo>
                      <a:pt x="10" y="21"/>
                      <a:pt x="11" y="23"/>
                      <a:pt x="12" y="25"/>
                    </a:cubicBezTo>
                    <a:cubicBezTo>
                      <a:pt x="13" y="27"/>
                      <a:pt x="15" y="28"/>
                      <a:pt x="17" y="28"/>
                    </a:cubicBezTo>
                    <a:cubicBezTo>
                      <a:pt x="19" y="28"/>
                      <a:pt x="20" y="27"/>
                      <a:pt x="22" y="26"/>
                    </a:cubicBezTo>
                    <a:cubicBezTo>
                      <a:pt x="23" y="24"/>
                      <a:pt x="24" y="22"/>
                      <a:pt x="24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" name="îṧľîḋé">
                <a:extLst>
                  <a:ext uri="{FF2B5EF4-FFF2-40B4-BE49-F238E27FC236}">
                    <a16:creationId xmlns:a16="http://schemas.microsoft.com/office/drawing/2014/main" id="{F049D778-16BD-4B34-9275-B888E92AC148}"/>
                  </a:ext>
                </a:extLst>
              </p:cNvPr>
              <p:cNvSpPr/>
              <p:nvPr/>
            </p:nvSpPr>
            <p:spPr bwMode="auto">
              <a:xfrm>
                <a:off x="2446234" y="6053728"/>
                <a:ext cx="66675" cy="100013"/>
              </a:xfrm>
              <a:custGeom>
                <a:avLst/>
                <a:gdLst>
                  <a:gd name="T0" fmla="*/ 0 w 36"/>
                  <a:gd name="T1" fmla="*/ 40 h 54"/>
                  <a:gd name="T2" fmla="*/ 10 w 36"/>
                  <a:gd name="T3" fmla="*/ 39 h 54"/>
                  <a:gd name="T4" fmla="*/ 13 w 36"/>
                  <a:gd name="T5" fmla="*/ 44 h 54"/>
                  <a:gd name="T6" fmla="*/ 18 w 36"/>
                  <a:gd name="T7" fmla="*/ 46 h 54"/>
                  <a:gd name="T8" fmla="*/ 23 w 36"/>
                  <a:gd name="T9" fmla="*/ 43 h 54"/>
                  <a:gd name="T10" fmla="*/ 25 w 36"/>
                  <a:gd name="T11" fmla="*/ 35 h 54"/>
                  <a:gd name="T12" fmla="*/ 23 w 36"/>
                  <a:gd name="T13" fmla="*/ 28 h 54"/>
                  <a:gd name="T14" fmla="*/ 17 w 36"/>
                  <a:gd name="T15" fmla="*/ 26 h 54"/>
                  <a:gd name="T16" fmla="*/ 9 w 36"/>
                  <a:gd name="T17" fmla="*/ 30 h 54"/>
                  <a:gd name="T18" fmla="*/ 1 w 36"/>
                  <a:gd name="T19" fmla="*/ 29 h 54"/>
                  <a:gd name="T20" fmla="*/ 5 w 36"/>
                  <a:gd name="T21" fmla="*/ 1 h 54"/>
                  <a:gd name="T22" fmla="*/ 32 w 36"/>
                  <a:gd name="T23" fmla="*/ 0 h 54"/>
                  <a:gd name="T24" fmla="*/ 32 w 36"/>
                  <a:gd name="T25" fmla="*/ 10 h 54"/>
                  <a:gd name="T26" fmla="*/ 13 w 36"/>
                  <a:gd name="T27" fmla="*/ 10 h 54"/>
                  <a:gd name="T28" fmla="*/ 12 w 36"/>
                  <a:gd name="T29" fmla="*/ 19 h 54"/>
                  <a:gd name="T30" fmla="*/ 19 w 36"/>
                  <a:gd name="T31" fmla="*/ 17 h 54"/>
                  <a:gd name="T32" fmla="*/ 30 w 36"/>
                  <a:gd name="T33" fmla="*/ 22 h 54"/>
                  <a:gd name="T34" fmla="*/ 36 w 36"/>
                  <a:gd name="T35" fmla="*/ 34 h 54"/>
                  <a:gd name="T36" fmla="*/ 32 w 36"/>
                  <a:gd name="T37" fmla="*/ 46 h 54"/>
                  <a:gd name="T38" fmla="*/ 18 w 36"/>
                  <a:gd name="T39" fmla="*/ 54 h 54"/>
                  <a:gd name="T40" fmla="*/ 6 w 36"/>
                  <a:gd name="T41" fmla="*/ 50 h 54"/>
                  <a:gd name="T42" fmla="*/ 0 w 36"/>
                  <a:gd name="T43" fmla="*/ 40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6" h="54">
                    <a:moveTo>
                      <a:pt x="0" y="40"/>
                    </a:moveTo>
                    <a:cubicBezTo>
                      <a:pt x="10" y="39"/>
                      <a:pt x="10" y="39"/>
                      <a:pt x="10" y="39"/>
                    </a:cubicBezTo>
                    <a:cubicBezTo>
                      <a:pt x="11" y="41"/>
                      <a:pt x="11" y="43"/>
                      <a:pt x="13" y="44"/>
                    </a:cubicBezTo>
                    <a:cubicBezTo>
                      <a:pt x="14" y="45"/>
                      <a:pt x="16" y="46"/>
                      <a:pt x="18" y="46"/>
                    </a:cubicBezTo>
                    <a:cubicBezTo>
                      <a:pt x="20" y="46"/>
                      <a:pt x="22" y="45"/>
                      <a:pt x="23" y="43"/>
                    </a:cubicBezTo>
                    <a:cubicBezTo>
                      <a:pt x="25" y="41"/>
                      <a:pt x="25" y="38"/>
                      <a:pt x="25" y="35"/>
                    </a:cubicBezTo>
                    <a:cubicBezTo>
                      <a:pt x="25" y="32"/>
                      <a:pt x="24" y="29"/>
                      <a:pt x="23" y="28"/>
                    </a:cubicBezTo>
                    <a:cubicBezTo>
                      <a:pt x="21" y="26"/>
                      <a:pt x="19" y="25"/>
                      <a:pt x="17" y="26"/>
                    </a:cubicBezTo>
                    <a:cubicBezTo>
                      <a:pt x="14" y="26"/>
                      <a:pt x="11" y="27"/>
                      <a:pt x="9" y="30"/>
                    </a:cubicBezTo>
                    <a:cubicBezTo>
                      <a:pt x="1" y="29"/>
                      <a:pt x="1" y="29"/>
                      <a:pt x="1" y="29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32" y="10"/>
                      <a:pt x="32" y="10"/>
                      <a:pt x="32" y="10"/>
                    </a:cubicBezTo>
                    <a:cubicBezTo>
                      <a:pt x="13" y="10"/>
                      <a:pt x="13" y="10"/>
                      <a:pt x="13" y="10"/>
                    </a:cubicBezTo>
                    <a:cubicBezTo>
                      <a:pt x="12" y="19"/>
                      <a:pt x="12" y="19"/>
                      <a:pt x="12" y="19"/>
                    </a:cubicBezTo>
                    <a:cubicBezTo>
                      <a:pt x="14" y="18"/>
                      <a:pt x="16" y="17"/>
                      <a:pt x="19" y="17"/>
                    </a:cubicBezTo>
                    <a:cubicBezTo>
                      <a:pt x="23" y="17"/>
                      <a:pt x="27" y="19"/>
                      <a:pt x="30" y="22"/>
                    </a:cubicBezTo>
                    <a:cubicBezTo>
                      <a:pt x="34" y="25"/>
                      <a:pt x="35" y="29"/>
                      <a:pt x="36" y="34"/>
                    </a:cubicBezTo>
                    <a:cubicBezTo>
                      <a:pt x="36" y="39"/>
                      <a:pt x="35" y="43"/>
                      <a:pt x="32" y="46"/>
                    </a:cubicBezTo>
                    <a:cubicBezTo>
                      <a:pt x="29" y="51"/>
                      <a:pt x="24" y="54"/>
                      <a:pt x="18" y="54"/>
                    </a:cubicBezTo>
                    <a:cubicBezTo>
                      <a:pt x="13" y="54"/>
                      <a:pt x="9" y="53"/>
                      <a:pt x="6" y="50"/>
                    </a:cubicBezTo>
                    <a:cubicBezTo>
                      <a:pt x="3" y="48"/>
                      <a:pt x="1" y="44"/>
                      <a:pt x="0" y="4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" name="i$ḻïḑê">
                <a:extLst>
                  <a:ext uri="{FF2B5EF4-FFF2-40B4-BE49-F238E27FC236}">
                    <a16:creationId xmlns:a16="http://schemas.microsoft.com/office/drawing/2014/main" id="{018C59A5-7B04-493A-B156-3A932C613C8A}"/>
                  </a:ext>
                </a:extLst>
              </p:cNvPr>
              <p:cNvSpPr/>
              <p:nvPr/>
            </p:nvSpPr>
            <p:spPr bwMode="auto">
              <a:xfrm>
                <a:off x="2522434" y="6045790"/>
                <a:ext cx="74613" cy="103188"/>
              </a:xfrm>
              <a:custGeom>
                <a:avLst/>
                <a:gdLst>
                  <a:gd name="T0" fmla="*/ 39 w 40"/>
                  <a:gd name="T1" fmla="*/ 42 h 56"/>
                  <a:gd name="T2" fmla="*/ 40 w 40"/>
                  <a:gd name="T3" fmla="*/ 51 h 56"/>
                  <a:gd name="T4" fmla="*/ 5 w 40"/>
                  <a:gd name="T5" fmla="*/ 56 h 56"/>
                  <a:gd name="T6" fmla="*/ 7 w 40"/>
                  <a:gd name="T7" fmla="*/ 46 h 56"/>
                  <a:gd name="T8" fmla="*/ 16 w 40"/>
                  <a:gd name="T9" fmla="*/ 32 h 56"/>
                  <a:gd name="T10" fmla="*/ 23 w 40"/>
                  <a:gd name="T11" fmla="*/ 22 h 56"/>
                  <a:gd name="T12" fmla="*/ 24 w 40"/>
                  <a:gd name="T13" fmla="*/ 15 h 56"/>
                  <a:gd name="T14" fmla="*/ 22 w 40"/>
                  <a:gd name="T15" fmla="*/ 10 h 56"/>
                  <a:gd name="T16" fmla="*/ 17 w 40"/>
                  <a:gd name="T17" fmla="*/ 9 h 56"/>
                  <a:gd name="T18" fmla="*/ 12 w 40"/>
                  <a:gd name="T19" fmla="*/ 12 h 56"/>
                  <a:gd name="T20" fmla="*/ 11 w 40"/>
                  <a:gd name="T21" fmla="*/ 19 h 56"/>
                  <a:gd name="T22" fmla="*/ 1 w 40"/>
                  <a:gd name="T23" fmla="*/ 19 h 56"/>
                  <a:gd name="T24" fmla="*/ 4 w 40"/>
                  <a:gd name="T25" fmla="*/ 6 h 56"/>
                  <a:gd name="T26" fmla="*/ 16 w 40"/>
                  <a:gd name="T27" fmla="*/ 1 h 56"/>
                  <a:gd name="T28" fmla="*/ 28 w 40"/>
                  <a:gd name="T29" fmla="*/ 3 h 56"/>
                  <a:gd name="T30" fmla="*/ 34 w 40"/>
                  <a:gd name="T31" fmla="*/ 13 h 56"/>
                  <a:gd name="T32" fmla="*/ 34 w 40"/>
                  <a:gd name="T33" fmla="*/ 20 h 56"/>
                  <a:gd name="T34" fmla="*/ 31 w 40"/>
                  <a:gd name="T35" fmla="*/ 27 h 56"/>
                  <a:gd name="T36" fmla="*/ 26 w 40"/>
                  <a:gd name="T37" fmla="*/ 35 h 56"/>
                  <a:gd name="T38" fmla="*/ 20 w 40"/>
                  <a:gd name="T39" fmla="*/ 42 h 56"/>
                  <a:gd name="T40" fmla="*/ 19 w 40"/>
                  <a:gd name="T41" fmla="*/ 45 h 56"/>
                  <a:gd name="T42" fmla="*/ 39 w 40"/>
                  <a:gd name="T43" fmla="*/ 42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0" h="56">
                    <a:moveTo>
                      <a:pt x="39" y="42"/>
                    </a:moveTo>
                    <a:cubicBezTo>
                      <a:pt x="40" y="51"/>
                      <a:pt x="40" y="51"/>
                      <a:pt x="40" y="51"/>
                    </a:cubicBezTo>
                    <a:cubicBezTo>
                      <a:pt x="5" y="56"/>
                      <a:pt x="5" y="56"/>
                      <a:pt x="5" y="56"/>
                    </a:cubicBezTo>
                    <a:cubicBezTo>
                      <a:pt x="5" y="53"/>
                      <a:pt x="5" y="49"/>
                      <a:pt x="7" y="46"/>
                    </a:cubicBezTo>
                    <a:cubicBezTo>
                      <a:pt x="8" y="42"/>
                      <a:pt x="11" y="38"/>
                      <a:pt x="16" y="32"/>
                    </a:cubicBezTo>
                    <a:cubicBezTo>
                      <a:pt x="20" y="27"/>
                      <a:pt x="22" y="23"/>
                      <a:pt x="23" y="22"/>
                    </a:cubicBezTo>
                    <a:cubicBezTo>
                      <a:pt x="24" y="19"/>
                      <a:pt x="25" y="17"/>
                      <a:pt x="24" y="15"/>
                    </a:cubicBezTo>
                    <a:cubicBezTo>
                      <a:pt x="24" y="13"/>
                      <a:pt x="23" y="11"/>
                      <a:pt x="22" y="10"/>
                    </a:cubicBezTo>
                    <a:cubicBezTo>
                      <a:pt x="21" y="9"/>
                      <a:pt x="19" y="9"/>
                      <a:pt x="17" y="9"/>
                    </a:cubicBezTo>
                    <a:cubicBezTo>
                      <a:pt x="15" y="10"/>
                      <a:pt x="13" y="11"/>
                      <a:pt x="12" y="12"/>
                    </a:cubicBezTo>
                    <a:cubicBezTo>
                      <a:pt x="11" y="13"/>
                      <a:pt x="10" y="16"/>
                      <a:pt x="11" y="19"/>
                    </a:cubicBezTo>
                    <a:cubicBezTo>
                      <a:pt x="1" y="19"/>
                      <a:pt x="1" y="19"/>
                      <a:pt x="1" y="19"/>
                    </a:cubicBezTo>
                    <a:cubicBezTo>
                      <a:pt x="0" y="13"/>
                      <a:pt x="2" y="9"/>
                      <a:pt x="4" y="6"/>
                    </a:cubicBezTo>
                    <a:cubicBezTo>
                      <a:pt x="7" y="3"/>
                      <a:pt x="11" y="2"/>
                      <a:pt x="16" y="1"/>
                    </a:cubicBezTo>
                    <a:cubicBezTo>
                      <a:pt x="21" y="0"/>
                      <a:pt x="25" y="1"/>
                      <a:pt x="28" y="3"/>
                    </a:cubicBezTo>
                    <a:cubicBezTo>
                      <a:pt x="32" y="6"/>
                      <a:pt x="34" y="9"/>
                      <a:pt x="34" y="13"/>
                    </a:cubicBezTo>
                    <a:cubicBezTo>
                      <a:pt x="35" y="15"/>
                      <a:pt x="35" y="18"/>
                      <a:pt x="34" y="20"/>
                    </a:cubicBezTo>
                    <a:cubicBezTo>
                      <a:pt x="34" y="22"/>
                      <a:pt x="33" y="25"/>
                      <a:pt x="31" y="27"/>
                    </a:cubicBezTo>
                    <a:cubicBezTo>
                      <a:pt x="30" y="29"/>
                      <a:pt x="28" y="32"/>
                      <a:pt x="26" y="35"/>
                    </a:cubicBezTo>
                    <a:cubicBezTo>
                      <a:pt x="23" y="38"/>
                      <a:pt x="21" y="41"/>
                      <a:pt x="20" y="42"/>
                    </a:cubicBezTo>
                    <a:cubicBezTo>
                      <a:pt x="20" y="43"/>
                      <a:pt x="19" y="44"/>
                      <a:pt x="19" y="45"/>
                    </a:cubicBezTo>
                    <a:lnTo>
                      <a:pt x="39" y="4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" name="íṧlíḍe">
                <a:extLst>
                  <a:ext uri="{FF2B5EF4-FFF2-40B4-BE49-F238E27FC236}">
                    <a16:creationId xmlns:a16="http://schemas.microsoft.com/office/drawing/2014/main" id="{6B9B1886-0A4D-4D77-B925-D62AE093CCA2}"/>
                  </a:ext>
                </a:extLst>
              </p:cNvPr>
              <p:cNvSpPr/>
              <p:nvPr/>
            </p:nvSpPr>
            <p:spPr bwMode="auto">
              <a:xfrm>
                <a:off x="2611334" y="6072778"/>
                <a:ext cx="22225" cy="23813"/>
              </a:xfrm>
              <a:custGeom>
                <a:avLst/>
                <a:gdLst>
                  <a:gd name="T0" fmla="*/ 3 w 14"/>
                  <a:gd name="T1" fmla="*/ 15 h 15"/>
                  <a:gd name="T2" fmla="*/ 0 w 14"/>
                  <a:gd name="T3" fmla="*/ 3 h 15"/>
                  <a:gd name="T4" fmla="*/ 11 w 14"/>
                  <a:gd name="T5" fmla="*/ 0 h 15"/>
                  <a:gd name="T6" fmla="*/ 14 w 14"/>
                  <a:gd name="T7" fmla="*/ 12 h 15"/>
                  <a:gd name="T8" fmla="*/ 3 w 14"/>
                  <a:gd name="T9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15">
                    <a:moveTo>
                      <a:pt x="3" y="15"/>
                    </a:moveTo>
                    <a:lnTo>
                      <a:pt x="0" y="3"/>
                    </a:lnTo>
                    <a:lnTo>
                      <a:pt x="11" y="0"/>
                    </a:lnTo>
                    <a:lnTo>
                      <a:pt x="14" y="12"/>
                    </a:lnTo>
                    <a:lnTo>
                      <a:pt x="3" y="1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" name="îŝľîḓê">
                <a:extLst>
                  <a:ext uri="{FF2B5EF4-FFF2-40B4-BE49-F238E27FC236}">
                    <a16:creationId xmlns:a16="http://schemas.microsoft.com/office/drawing/2014/main" id="{19754C44-4818-4C57-B224-EA699BC02A16}"/>
                  </a:ext>
                </a:extLst>
              </p:cNvPr>
              <p:cNvSpPr/>
              <p:nvPr/>
            </p:nvSpPr>
            <p:spPr bwMode="auto">
              <a:xfrm>
                <a:off x="2108097" y="5261565"/>
                <a:ext cx="141288" cy="257175"/>
              </a:xfrm>
              <a:custGeom>
                <a:avLst/>
                <a:gdLst>
                  <a:gd name="T0" fmla="*/ 12 w 77"/>
                  <a:gd name="T1" fmla="*/ 25 h 139"/>
                  <a:gd name="T2" fmla="*/ 9 w 77"/>
                  <a:gd name="T3" fmla="*/ 21 h 139"/>
                  <a:gd name="T4" fmla="*/ 12 w 77"/>
                  <a:gd name="T5" fmla="*/ 17 h 139"/>
                  <a:gd name="T6" fmla="*/ 39 w 77"/>
                  <a:gd name="T7" fmla="*/ 21 h 139"/>
                  <a:gd name="T8" fmla="*/ 46 w 77"/>
                  <a:gd name="T9" fmla="*/ 36 h 139"/>
                  <a:gd name="T10" fmla="*/ 46 w 77"/>
                  <a:gd name="T11" fmla="*/ 39 h 139"/>
                  <a:gd name="T12" fmla="*/ 61 w 77"/>
                  <a:gd name="T13" fmla="*/ 33 h 139"/>
                  <a:gd name="T14" fmla="*/ 57 w 77"/>
                  <a:gd name="T15" fmla="*/ 16 h 139"/>
                  <a:gd name="T16" fmla="*/ 35 w 77"/>
                  <a:gd name="T17" fmla="*/ 9 h 139"/>
                  <a:gd name="T18" fmla="*/ 27 w 77"/>
                  <a:gd name="T19" fmla="*/ 3 h 139"/>
                  <a:gd name="T20" fmla="*/ 32 w 77"/>
                  <a:gd name="T21" fmla="*/ 0 h 139"/>
                  <a:gd name="T22" fmla="*/ 61 w 77"/>
                  <a:gd name="T23" fmla="*/ 9 h 139"/>
                  <a:gd name="T24" fmla="*/ 72 w 77"/>
                  <a:gd name="T25" fmla="*/ 30 h 139"/>
                  <a:gd name="T26" fmla="*/ 48 w 77"/>
                  <a:gd name="T27" fmla="*/ 45 h 139"/>
                  <a:gd name="T28" fmla="*/ 45 w 77"/>
                  <a:gd name="T29" fmla="*/ 46 h 139"/>
                  <a:gd name="T30" fmla="*/ 45 w 77"/>
                  <a:gd name="T31" fmla="*/ 54 h 139"/>
                  <a:gd name="T32" fmla="*/ 59 w 77"/>
                  <a:gd name="T33" fmla="*/ 61 h 139"/>
                  <a:gd name="T34" fmla="*/ 77 w 77"/>
                  <a:gd name="T35" fmla="*/ 80 h 139"/>
                  <a:gd name="T36" fmla="*/ 75 w 77"/>
                  <a:gd name="T37" fmla="*/ 84 h 139"/>
                  <a:gd name="T38" fmla="*/ 71 w 77"/>
                  <a:gd name="T39" fmla="*/ 83 h 139"/>
                  <a:gd name="T40" fmla="*/ 59 w 77"/>
                  <a:gd name="T41" fmla="*/ 70 h 139"/>
                  <a:gd name="T42" fmla="*/ 45 w 77"/>
                  <a:gd name="T43" fmla="*/ 63 h 139"/>
                  <a:gd name="T44" fmla="*/ 45 w 77"/>
                  <a:gd name="T45" fmla="*/ 77 h 139"/>
                  <a:gd name="T46" fmla="*/ 53 w 77"/>
                  <a:gd name="T47" fmla="*/ 83 h 139"/>
                  <a:gd name="T48" fmla="*/ 66 w 77"/>
                  <a:gd name="T49" fmla="*/ 102 h 139"/>
                  <a:gd name="T50" fmla="*/ 72 w 77"/>
                  <a:gd name="T51" fmla="*/ 121 h 139"/>
                  <a:gd name="T52" fmla="*/ 70 w 77"/>
                  <a:gd name="T53" fmla="*/ 124 h 139"/>
                  <a:gd name="T54" fmla="*/ 67 w 77"/>
                  <a:gd name="T55" fmla="*/ 122 h 139"/>
                  <a:gd name="T56" fmla="*/ 64 w 77"/>
                  <a:gd name="T57" fmla="*/ 115 h 139"/>
                  <a:gd name="T58" fmla="*/ 55 w 77"/>
                  <a:gd name="T59" fmla="*/ 97 h 139"/>
                  <a:gd name="T60" fmla="*/ 45 w 77"/>
                  <a:gd name="T61" fmla="*/ 87 h 139"/>
                  <a:gd name="T62" fmla="*/ 45 w 77"/>
                  <a:gd name="T63" fmla="*/ 102 h 139"/>
                  <a:gd name="T64" fmla="*/ 44 w 77"/>
                  <a:gd name="T65" fmla="*/ 136 h 139"/>
                  <a:gd name="T66" fmla="*/ 41 w 77"/>
                  <a:gd name="T67" fmla="*/ 139 h 139"/>
                  <a:gd name="T68" fmla="*/ 38 w 77"/>
                  <a:gd name="T69" fmla="*/ 137 h 139"/>
                  <a:gd name="T70" fmla="*/ 37 w 77"/>
                  <a:gd name="T71" fmla="*/ 103 h 139"/>
                  <a:gd name="T72" fmla="*/ 37 w 77"/>
                  <a:gd name="T73" fmla="*/ 86 h 139"/>
                  <a:gd name="T74" fmla="*/ 28 w 77"/>
                  <a:gd name="T75" fmla="*/ 92 h 139"/>
                  <a:gd name="T76" fmla="*/ 19 w 77"/>
                  <a:gd name="T77" fmla="*/ 109 h 139"/>
                  <a:gd name="T78" fmla="*/ 12 w 77"/>
                  <a:gd name="T79" fmla="*/ 121 h 139"/>
                  <a:gd name="T80" fmla="*/ 8 w 77"/>
                  <a:gd name="T81" fmla="*/ 122 h 139"/>
                  <a:gd name="T82" fmla="*/ 7 w 77"/>
                  <a:gd name="T83" fmla="*/ 120 h 139"/>
                  <a:gd name="T84" fmla="*/ 8 w 77"/>
                  <a:gd name="T85" fmla="*/ 117 h 139"/>
                  <a:gd name="T86" fmla="*/ 11 w 77"/>
                  <a:gd name="T87" fmla="*/ 106 h 139"/>
                  <a:gd name="T88" fmla="*/ 22 w 77"/>
                  <a:gd name="T89" fmla="*/ 86 h 139"/>
                  <a:gd name="T90" fmla="*/ 37 w 77"/>
                  <a:gd name="T91" fmla="*/ 76 h 139"/>
                  <a:gd name="T92" fmla="*/ 37 w 77"/>
                  <a:gd name="T93" fmla="*/ 68 h 139"/>
                  <a:gd name="T94" fmla="*/ 37 w 77"/>
                  <a:gd name="T95" fmla="*/ 63 h 139"/>
                  <a:gd name="T96" fmla="*/ 24 w 77"/>
                  <a:gd name="T97" fmla="*/ 69 h 139"/>
                  <a:gd name="T98" fmla="*/ 16 w 77"/>
                  <a:gd name="T99" fmla="*/ 77 h 139"/>
                  <a:gd name="T100" fmla="*/ 9 w 77"/>
                  <a:gd name="T101" fmla="*/ 85 h 139"/>
                  <a:gd name="T102" fmla="*/ 6 w 77"/>
                  <a:gd name="T103" fmla="*/ 86 h 139"/>
                  <a:gd name="T104" fmla="*/ 5 w 77"/>
                  <a:gd name="T105" fmla="*/ 82 h 139"/>
                  <a:gd name="T106" fmla="*/ 22 w 77"/>
                  <a:gd name="T107" fmla="*/ 60 h 139"/>
                  <a:gd name="T108" fmla="*/ 37 w 77"/>
                  <a:gd name="T109" fmla="*/ 54 h 139"/>
                  <a:gd name="T110" fmla="*/ 37 w 77"/>
                  <a:gd name="T111" fmla="*/ 47 h 139"/>
                  <a:gd name="T112" fmla="*/ 3 w 77"/>
                  <a:gd name="T113" fmla="*/ 45 h 139"/>
                  <a:gd name="T114" fmla="*/ 0 w 77"/>
                  <a:gd name="T115" fmla="*/ 40 h 139"/>
                  <a:gd name="T116" fmla="*/ 5 w 77"/>
                  <a:gd name="T117" fmla="*/ 38 h 139"/>
                  <a:gd name="T118" fmla="*/ 37 w 77"/>
                  <a:gd name="T119" fmla="*/ 39 h 139"/>
                  <a:gd name="T120" fmla="*/ 37 w 77"/>
                  <a:gd name="T121" fmla="*/ 39 h 139"/>
                  <a:gd name="T122" fmla="*/ 33 w 77"/>
                  <a:gd name="T123" fmla="*/ 28 h 139"/>
                  <a:gd name="T124" fmla="*/ 12 w 77"/>
                  <a:gd name="T125" fmla="*/ 25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77" h="139">
                    <a:moveTo>
                      <a:pt x="12" y="25"/>
                    </a:moveTo>
                    <a:cubicBezTo>
                      <a:pt x="10" y="25"/>
                      <a:pt x="9" y="24"/>
                      <a:pt x="9" y="21"/>
                    </a:cubicBezTo>
                    <a:cubicBezTo>
                      <a:pt x="9" y="18"/>
                      <a:pt x="10" y="17"/>
                      <a:pt x="12" y="17"/>
                    </a:cubicBezTo>
                    <a:cubicBezTo>
                      <a:pt x="24" y="17"/>
                      <a:pt x="33" y="18"/>
                      <a:pt x="39" y="21"/>
                    </a:cubicBezTo>
                    <a:cubicBezTo>
                      <a:pt x="45" y="24"/>
                      <a:pt x="47" y="28"/>
                      <a:pt x="46" y="36"/>
                    </a:cubicBezTo>
                    <a:cubicBezTo>
                      <a:pt x="46" y="37"/>
                      <a:pt x="46" y="38"/>
                      <a:pt x="46" y="39"/>
                    </a:cubicBezTo>
                    <a:cubicBezTo>
                      <a:pt x="53" y="38"/>
                      <a:pt x="58" y="35"/>
                      <a:pt x="61" y="33"/>
                    </a:cubicBezTo>
                    <a:cubicBezTo>
                      <a:pt x="65" y="27"/>
                      <a:pt x="64" y="22"/>
                      <a:pt x="57" y="16"/>
                    </a:cubicBezTo>
                    <a:cubicBezTo>
                      <a:pt x="52" y="12"/>
                      <a:pt x="44" y="9"/>
                      <a:pt x="35" y="9"/>
                    </a:cubicBezTo>
                    <a:cubicBezTo>
                      <a:pt x="30" y="8"/>
                      <a:pt x="28" y="6"/>
                      <a:pt x="27" y="3"/>
                    </a:cubicBezTo>
                    <a:cubicBezTo>
                      <a:pt x="27" y="1"/>
                      <a:pt x="29" y="0"/>
                      <a:pt x="32" y="0"/>
                    </a:cubicBezTo>
                    <a:cubicBezTo>
                      <a:pt x="44" y="0"/>
                      <a:pt x="53" y="3"/>
                      <a:pt x="61" y="9"/>
                    </a:cubicBezTo>
                    <a:cubicBezTo>
                      <a:pt x="69" y="16"/>
                      <a:pt x="73" y="23"/>
                      <a:pt x="72" y="30"/>
                    </a:cubicBezTo>
                    <a:cubicBezTo>
                      <a:pt x="68" y="37"/>
                      <a:pt x="60" y="43"/>
                      <a:pt x="48" y="45"/>
                    </a:cubicBezTo>
                    <a:cubicBezTo>
                      <a:pt x="47" y="46"/>
                      <a:pt x="46" y="46"/>
                      <a:pt x="45" y="46"/>
                    </a:cubicBezTo>
                    <a:cubicBezTo>
                      <a:pt x="45" y="48"/>
                      <a:pt x="45" y="51"/>
                      <a:pt x="45" y="54"/>
                    </a:cubicBezTo>
                    <a:cubicBezTo>
                      <a:pt x="49" y="54"/>
                      <a:pt x="54" y="57"/>
                      <a:pt x="59" y="61"/>
                    </a:cubicBezTo>
                    <a:cubicBezTo>
                      <a:pt x="66" y="66"/>
                      <a:pt x="72" y="72"/>
                      <a:pt x="77" y="80"/>
                    </a:cubicBezTo>
                    <a:cubicBezTo>
                      <a:pt x="77" y="82"/>
                      <a:pt x="77" y="83"/>
                      <a:pt x="75" y="84"/>
                    </a:cubicBezTo>
                    <a:cubicBezTo>
                      <a:pt x="74" y="85"/>
                      <a:pt x="72" y="85"/>
                      <a:pt x="71" y="83"/>
                    </a:cubicBezTo>
                    <a:cubicBezTo>
                      <a:pt x="69" y="80"/>
                      <a:pt x="65" y="76"/>
                      <a:pt x="59" y="70"/>
                    </a:cubicBezTo>
                    <a:cubicBezTo>
                      <a:pt x="54" y="66"/>
                      <a:pt x="49" y="64"/>
                      <a:pt x="45" y="63"/>
                    </a:cubicBezTo>
                    <a:cubicBezTo>
                      <a:pt x="45" y="77"/>
                      <a:pt x="45" y="77"/>
                      <a:pt x="45" y="77"/>
                    </a:cubicBezTo>
                    <a:cubicBezTo>
                      <a:pt x="48" y="78"/>
                      <a:pt x="51" y="80"/>
                      <a:pt x="53" y="83"/>
                    </a:cubicBezTo>
                    <a:cubicBezTo>
                      <a:pt x="59" y="88"/>
                      <a:pt x="63" y="94"/>
                      <a:pt x="66" y="102"/>
                    </a:cubicBezTo>
                    <a:cubicBezTo>
                      <a:pt x="71" y="109"/>
                      <a:pt x="73" y="116"/>
                      <a:pt x="72" y="121"/>
                    </a:cubicBezTo>
                    <a:cubicBezTo>
                      <a:pt x="72" y="122"/>
                      <a:pt x="72" y="123"/>
                      <a:pt x="70" y="124"/>
                    </a:cubicBezTo>
                    <a:cubicBezTo>
                      <a:pt x="69" y="124"/>
                      <a:pt x="68" y="124"/>
                      <a:pt x="67" y="122"/>
                    </a:cubicBezTo>
                    <a:cubicBezTo>
                      <a:pt x="67" y="121"/>
                      <a:pt x="66" y="118"/>
                      <a:pt x="64" y="115"/>
                    </a:cubicBezTo>
                    <a:cubicBezTo>
                      <a:pt x="60" y="107"/>
                      <a:pt x="57" y="102"/>
                      <a:pt x="55" y="97"/>
                    </a:cubicBezTo>
                    <a:cubicBezTo>
                      <a:pt x="51" y="91"/>
                      <a:pt x="48" y="88"/>
                      <a:pt x="45" y="87"/>
                    </a:cubicBezTo>
                    <a:cubicBezTo>
                      <a:pt x="45" y="102"/>
                      <a:pt x="45" y="102"/>
                      <a:pt x="45" y="102"/>
                    </a:cubicBezTo>
                    <a:cubicBezTo>
                      <a:pt x="45" y="117"/>
                      <a:pt x="45" y="128"/>
                      <a:pt x="44" y="136"/>
                    </a:cubicBezTo>
                    <a:cubicBezTo>
                      <a:pt x="43" y="137"/>
                      <a:pt x="42" y="138"/>
                      <a:pt x="41" y="139"/>
                    </a:cubicBezTo>
                    <a:cubicBezTo>
                      <a:pt x="40" y="139"/>
                      <a:pt x="39" y="139"/>
                      <a:pt x="38" y="137"/>
                    </a:cubicBezTo>
                    <a:cubicBezTo>
                      <a:pt x="37" y="135"/>
                      <a:pt x="37" y="123"/>
                      <a:pt x="37" y="103"/>
                    </a:cubicBezTo>
                    <a:cubicBezTo>
                      <a:pt x="37" y="97"/>
                      <a:pt x="37" y="92"/>
                      <a:pt x="37" y="86"/>
                    </a:cubicBezTo>
                    <a:cubicBezTo>
                      <a:pt x="34" y="87"/>
                      <a:pt x="31" y="89"/>
                      <a:pt x="28" y="92"/>
                    </a:cubicBezTo>
                    <a:cubicBezTo>
                      <a:pt x="24" y="98"/>
                      <a:pt x="21" y="103"/>
                      <a:pt x="19" y="109"/>
                    </a:cubicBezTo>
                    <a:cubicBezTo>
                      <a:pt x="17" y="113"/>
                      <a:pt x="15" y="117"/>
                      <a:pt x="12" y="121"/>
                    </a:cubicBezTo>
                    <a:cubicBezTo>
                      <a:pt x="11" y="122"/>
                      <a:pt x="9" y="122"/>
                      <a:pt x="8" y="122"/>
                    </a:cubicBezTo>
                    <a:cubicBezTo>
                      <a:pt x="7" y="122"/>
                      <a:pt x="7" y="121"/>
                      <a:pt x="7" y="120"/>
                    </a:cubicBezTo>
                    <a:cubicBezTo>
                      <a:pt x="7" y="119"/>
                      <a:pt x="7" y="118"/>
                      <a:pt x="8" y="117"/>
                    </a:cubicBezTo>
                    <a:cubicBezTo>
                      <a:pt x="9" y="112"/>
                      <a:pt x="10" y="108"/>
                      <a:pt x="11" y="106"/>
                    </a:cubicBezTo>
                    <a:cubicBezTo>
                      <a:pt x="13" y="101"/>
                      <a:pt x="17" y="94"/>
                      <a:pt x="22" y="86"/>
                    </a:cubicBezTo>
                    <a:cubicBezTo>
                      <a:pt x="27" y="80"/>
                      <a:pt x="32" y="77"/>
                      <a:pt x="37" y="76"/>
                    </a:cubicBezTo>
                    <a:cubicBezTo>
                      <a:pt x="37" y="68"/>
                      <a:pt x="37" y="68"/>
                      <a:pt x="37" y="68"/>
                    </a:cubicBezTo>
                    <a:cubicBezTo>
                      <a:pt x="37" y="63"/>
                      <a:pt x="37" y="63"/>
                      <a:pt x="37" y="63"/>
                    </a:cubicBezTo>
                    <a:cubicBezTo>
                      <a:pt x="33" y="64"/>
                      <a:pt x="29" y="66"/>
                      <a:pt x="24" y="69"/>
                    </a:cubicBezTo>
                    <a:cubicBezTo>
                      <a:pt x="23" y="70"/>
                      <a:pt x="20" y="72"/>
                      <a:pt x="16" y="77"/>
                    </a:cubicBezTo>
                    <a:cubicBezTo>
                      <a:pt x="13" y="81"/>
                      <a:pt x="11" y="83"/>
                      <a:pt x="9" y="85"/>
                    </a:cubicBezTo>
                    <a:cubicBezTo>
                      <a:pt x="8" y="86"/>
                      <a:pt x="7" y="87"/>
                      <a:pt x="6" y="86"/>
                    </a:cubicBezTo>
                    <a:cubicBezTo>
                      <a:pt x="5" y="86"/>
                      <a:pt x="5" y="84"/>
                      <a:pt x="5" y="82"/>
                    </a:cubicBezTo>
                    <a:cubicBezTo>
                      <a:pt x="10" y="73"/>
                      <a:pt x="15" y="65"/>
                      <a:pt x="22" y="60"/>
                    </a:cubicBezTo>
                    <a:cubicBezTo>
                      <a:pt x="27" y="56"/>
                      <a:pt x="32" y="54"/>
                      <a:pt x="37" y="54"/>
                    </a:cubicBezTo>
                    <a:cubicBezTo>
                      <a:pt x="37" y="47"/>
                      <a:pt x="37" y="47"/>
                      <a:pt x="37" y="47"/>
                    </a:cubicBezTo>
                    <a:cubicBezTo>
                      <a:pt x="22" y="49"/>
                      <a:pt x="10" y="48"/>
                      <a:pt x="3" y="45"/>
                    </a:cubicBezTo>
                    <a:cubicBezTo>
                      <a:pt x="1" y="44"/>
                      <a:pt x="0" y="42"/>
                      <a:pt x="0" y="40"/>
                    </a:cubicBezTo>
                    <a:cubicBezTo>
                      <a:pt x="1" y="38"/>
                      <a:pt x="3" y="38"/>
                      <a:pt x="5" y="38"/>
                    </a:cubicBezTo>
                    <a:cubicBezTo>
                      <a:pt x="12" y="40"/>
                      <a:pt x="22" y="40"/>
                      <a:pt x="37" y="39"/>
                    </a:cubicBezTo>
                    <a:cubicBezTo>
                      <a:pt x="37" y="39"/>
                      <a:pt x="37" y="39"/>
                      <a:pt x="37" y="39"/>
                    </a:cubicBezTo>
                    <a:cubicBezTo>
                      <a:pt x="38" y="32"/>
                      <a:pt x="36" y="29"/>
                      <a:pt x="33" y="28"/>
                    </a:cubicBezTo>
                    <a:cubicBezTo>
                      <a:pt x="26" y="25"/>
                      <a:pt x="19" y="24"/>
                      <a:pt x="12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" name="íṣlíḑe">
                <a:extLst>
                  <a:ext uri="{FF2B5EF4-FFF2-40B4-BE49-F238E27FC236}">
                    <a16:creationId xmlns:a16="http://schemas.microsoft.com/office/drawing/2014/main" id="{CBA5B0AD-A52B-4916-8C2E-3797B4853CD6}"/>
                  </a:ext>
                </a:extLst>
              </p:cNvPr>
              <p:cNvSpPr/>
              <p:nvPr/>
            </p:nvSpPr>
            <p:spPr bwMode="auto">
              <a:xfrm>
                <a:off x="2273197" y="5255215"/>
                <a:ext cx="163513" cy="263525"/>
              </a:xfrm>
              <a:custGeom>
                <a:avLst/>
                <a:gdLst>
                  <a:gd name="T0" fmla="*/ 47 w 88"/>
                  <a:gd name="T1" fmla="*/ 8 h 143"/>
                  <a:gd name="T2" fmla="*/ 74 w 88"/>
                  <a:gd name="T3" fmla="*/ 14 h 143"/>
                  <a:gd name="T4" fmla="*/ 82 w 88"/>
                  <a:gd name="T5" fmla="*/ 26 h 143"/>
                  <a:gd name="T6" fmla="*/ 79 w 88"/>
                  <a:gd name="T7" fmla="*/ 75 h 143"/>
                  <a:gd name="T8" fmla="*/ 86 w 88"/>
                  <a:gd name="T9" fmla="*/ 136 h 143"/>
                  <a:gd name="T10" fmla="*/ 73 w 88"/>
                  <a:gd name="T11" fmla="*/ 45 h 143"/>
                  <a:gd name="T12" fmla="*/ 67 w 88"/>
                  <a:gd name="T13" fmla="*/ 44 h 143"/>
                  <a:gd name="T14" fmla="*/ 54 w 88"/>
                  <a:gd name="T15" fmla="*/ 58 h 143"/>
                  <a:gd name="T16" fmla="*/ 22 w 88"/>
                  <a:gd name="T17" fmla="*/ 54 h 143"/>
                  <a:gd name="T18" fmla="*/ 15 w 88"/>
                  <a:gd name="T19" fmla="*/ 45 h 143"/>
                  <a:gd name="T20" fmla="*/ 11 w 88"/>
                  <a:gd name="T21" fmla="*/ 91 h 143"/>
                  <a:gd name="T22" fmla="*/ 9 w 88"/>
                  <a:gd name="T23" fmla="*/ 118 h 143"/>
                  <a:gd name="T24" fmla="*/ 2 w 88"/>
                  <a:gd name="T25" fmla="*/ 139 h 143"/>
                  <a:gd name="T26" fmla="*/ 6 w 88"/>
                  <a:gd name="T27" fmla="*/ 80 h 143"/>
                  <a:gd name="T28" fmla="*/ 2 w 88"/>
                  <a:gd name="T29" fmla="*/ 26 h 143"/>
                  <a:gd name="T30" fmla="*/ 32 w 88"/>
                  <a:gd name="T31" fmla="*/ 10 h 143"/>
                  <a:gd name="T32" fmla="*/ 39 w 88"/>
                  <a:gd name="T33" fmla="*/ 0 h 143"/>
                  <a:gd name="T34" fmla="*/ 24 w 88"/>
                  <a:gd name="T35" fmla="*/ 23 h 143"/>
                  <a:gd name="T36" fmla="*/ 66 w 88"/>
                  <a:gd name="T37" fmla="*/ 29 h 143"/>
                  <a:gd name="T38" fmla="*/ 67 w 88"/>
                  <a:gd name="T39" fmla="*/ 37 h 143"/>
                  <a:gd name="T40" fmla="*/ 73 w 88"/>
                  <a:gd name="T41" fmla="*/ 34 h 143"/>
                  <a:gd name="T42" fmla="*/ 66 w 88"/>
                  <a:gd name="T43" fmla="*/ 20 h 143"/>
                  <a:gd name="T44" fmla="*/ 13 w 88"/>
                  <a:gd name="T45" fmla="*/ 21 h 143"/>
                  <a:gd name="T46" fmla="*/ 12 w 88"/>
                  <a:gd name="T47" fmla="*/ 32 h 143"/>
                  <a:gd name="T48" fmla="*/ 17 w 88"/>
                  <a:gd name="T49" fmla="*/ 38 h 143"/>
                  <a:gd name="T50" fmla="*/ 24 w 88"/>
                  <a:gd name="T51" fmla="*/ 23 h 143"/>
                  <a:gd name="T52" fmla="*/ 61 w 88"/>
                  <a:gd name="T53" fmla="*/ 64 h 143"/>
                  <a:gd name="T54" fmla="*/ 66 w 88"/>
                  <a:gd name="T55" fmla="*/ 96 h 143"/>
                  <a:gd name="T56" fmla="*/ 61 w 88"/>
                  <a:gd name="T57" fmla="*/ 136 h 143"/>
                  <a:gd name="T58" fmla="*/ 59 w 88"/>
                  <a:gd name="T59" fmla="*/ 143 h 143"/>
                  <a:gd name="T60" fmla="*/ 46 w 88"/>
                  <a:gd name="T61" fmla="*/ 105 h 143"/>
                  <a:gd name="T62" fmla="*/ 30 w 88"/>
                  <a:gd name="T63" fmla="*/ 140 h 143"/>
                  <a:gd name="T64" fmla="*/ 26 w 88"/>
                  <a:gd name="T65" fmla="*/ 137 h 143"/>
                  <a:gd name="T66" fmla="*/ 32 w 88"/>
                  <a:gd name="T67" fmla="*/ 121 h 143"/>
                  <a:gd name="T68" fmla="*/ 35 w 88"/>
                  <a:gd name="T69" fmla="*/ 105 h 143"/>
                  <a:gd name="T70" fmla="*/ 18 w 88"/>
                  <a:gd name="T71" fmla="*/ 75 h 143"/>
                  <a:gd name="T72" fmla="*/ 24 w 88"/>
                  <a:gd name="T73" fmla="*/ 35 h 143"/>
                  <a:gd name="T74" fmla="*/ 39 w 88"/>
                  <a:gd name="T75" fmla="*/ 37 h 143"/>
                  <a:gd name="T76" fmla="*/ 34 w 88"/>
                  <a:gd name="T77" fmla="*/ 29 h 143"/>
                  <a:gd name="T78" fmla="*/ 24 w 88"/>
                  <a:gd name="T79" fmla="*/ 35 h 143"/>
                  <a:gd name="T80" fmla="*/ 62 w 88"/>
                  <a:gd name="T81" fmla="*/ 84 h 143"/>
                  <a:gd name="T82" fmla="*/ 43 w 88"/>
                  <a:gd name="T83" fmla="*/ 81 h 143"/>
                  <a:gd name="T84" fmla="*/ 25 w 88"/>
                  <a:gd name="T85" fmla="*/ 87 h 143"/>
                  <a:gd name="T86" fmla="*/ 26 w 88"/>
                  <a:gd name="T87" fmla="*/ 48 h 143"/>
                  <a:gd name="T88" fmla="*/ 38 w 88"/>
                  <a:gd name="T89" fmla="*/ 52 h 143"/>
                  <a:gd name="T90" fmla="*/ 25 w 88"/>
                  <a:gd name="T91" fmla="*/ 44 h 143"/>
                  <a:gd name="T92" fmla="*/ 32 w 88"/>
                  <a:gd name="T93" fmla="*/ 69 h 143"/>
                  <a:gd name="T94" fmla="*/ 41 w 88"/>
                  <a:gd name="T95" fmla="*/ 75 h 143"/>
                  <a:gd name="T96" fmla="*/ 57 w 88"/>
                  <a:gd name="T97" fmla="*/ 70 h 143"/>
                  <a:gd name="T98" fmla="*/ 56 w 88"/>
                  <a:gd name="T99" fmla="*/ 98 h 143"/>
                  <a:gd name="T100" fmla="*/ 54 w 88"/>
                  <a:gd name="T101" fmla="*/ 93 h 143"/>
                  <a:gd name="T102" fmla="*/ 36 w 88"/>
                  <a:gd name="T103" fmla="*/ 93 h 143"/>
                  <a:gd name="T104" fmla="*/ 32 w 88"/>
                  <a:gd name="T105" fmla="*/ 98 h 143"/>
                  <a:gd name="T106" fmla="*/ 56 w 88"/>
                  <a:gd name="T107" fmla="*/ 29 h 143"/>
                  <a:gd name="T108" fmla="*/ 46 w 88"/>
                  <a:gd name="T109" fmla="*/ 29 h 143"/>
                  <a:gd name="T110" fmla="*/ 60 w 88"/>
                  <a:gd name="T111" fmla="*/ 37 h 143"/>
                  <a:gd name="T112" fmla="*/ 56 w 88"/>
                  <a:gd name="T113" fmla="*/ 29 h 143"/>
                  <a:gd name="T114" fmla="*/ 60 w 88"/>
                  <a:gd name="T115" fmla="*/ 43 h 143"/>
                  <a:gd name="T116" fmla="*/ 46 w 88"/>
                  <a:gd name="T117" fmla="*/ 52 h 143"/>
                  <a:gd name="T118" fmla="*/ 59 w 88"/>
                  <a:gd name="T119" fmla="*/ 48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88" h="143">
                    <a:moveTo>
                      <a:pt x="43" y="2"/>
                    </a:moveTo>
                    <a:cubicBezTo>
                      <a:pt x="45" y="3"/>
                      <a:pt x="47" y="6"/>
                      <a:pt x="47" y="8"/>
                    </a:cubicBezTo>
                    <a:cubicBezTo>
                      <a:pt x="47" y="9"/>
                      <a:pt x="48" y="10"/>
                      <a:pt x="49" y="10"/>
                    </a:cubicBezTo>
                    <a:cubicBezTo>
                      <a:pt x="57" y="10"/>
                      <a:pt x="66" y="12"/>
                      <a:pt x="74" y="14"/>
                    </a:cubicBezTo>
                    <a:cubicBezTo>
                      <a:pt x="78" y="16"/>
                      <a:pt x="81" y="18"/>
                      <a:pt x="81" y="19"/>
                    </a:cubicBezTo>
                    <a:cubicBezTo>
                      <a:pt x="82" y="21"/>
                      <a:pt x="82" y="24"/>
                      <a:pt x="82" y="26"/>
                    </a:cubicBezTo>
                    <a:cubicBezTo>
                      <a:pt x="82" y="27"/>
                      <a:pt x="82" y="27"/>
                      <a:pt x="82" y="28"/>
                    </a:cubicBezTo>
                    <a:cubicBezTo>
                      <a:pt x="79" y="39"/>
                      <a:pt x="78" y="55"/>
                      <a:pt x="79" y="75"/>
                    </a:cubicBezTo>
                    <a:cubicBezTo>
                      <a:pt x="80" y="87"/>
                      <a:pt x="83" y="106"/>
                      <a:pt x="87" y="131"/>
                    </a:cubicBezTo>
                    <a:cubicBezTo>
                      <a:pt x="88" y="134"/>
                      <a:pt x="87" y="135"/>
                      <a:pt x="86" y="136"/>
                    </a:cubicBezTo>
                    <a:cubicBezTo>
                      <a:pt x="84" y="137"/>
                      <a:pt x="82" y="136"/>
                      <a:pt x="82" y="133"/>
                    </a:cubicBezTo>
                    <a:cubicBezTo>
                      <a:pt x="74" y="106"/>
                      <a:pt x="71" y="76"/>
                      <a:pt x="73" y="45"/>
                    </a:cubicBezTo>
                    <a:cubicBezTo>
                      <a:pt x="72" y="45"/>
                      <a:pt x="71" y="44"/>
                      <a:pt x="70" y="44"/>
                    </a:cubicBezTo>
                    <a:cubicBezTo>
                      <a:pt x="69" y="44"/>
                      <a:pt x="68" y="44"/>
                      <a:pt x="67" y="44"/>
                    </a:cubicBezTo>
                    <a:cubicBezTo>
                      <a:pt x="67" y="48"/>
                      <a:pt x="66" y="51"/>
                      <a:pt x="64" y="54"/>
                    </a:cubicBezTo>
                    <a:cubicBezTo>
                      <a:pt x="62" y="57"/>
                      <a:pt x="59" y="59"/>
                      <a:pt x="54" y="58"/>
                    </a:cubicBezTo>
                    <a:cubicBezTo>
                      <a:pt x="47" y="58"/>
                      <a:pt x="39" y="58"/>
                      <a:pt x="32" y="58"/>
                    </a:cubicBezTo>
                    <a:cubicBezTo>
                      <a:pt x="28" y="59"/>
                      <a:pt x="25" y="58"/>
                      <a:pt x="22" y="54"/>
                    </a:cubicBezTo>
                    <a:cubicBezTo>
                      <a:pt x="20" y="51"/>
                      <a:pt x="19" y="48"/>
                      <a:pt x="18" y="45"/>
                    </a:cubicBezTo>
                    <a:cubicBezTo>
                      <a:pt x="17" y="45"/>
                      <a:pt x="16" y="45"/>
                      <a:pt x="15" y="45"/>
                    </a:cubicBezTo>
                    <a:cubicBezTo>
                      <a:pt x="14" y="45"/>
                      <a:pt x="13" y="45"/>
                      <a:pt x="13" y="45"/>
                    </a:cubicBezTo>
                    <a:cubicBezTo>
                      <a:pt x="13" y="60"/>
                      <a:pt x="13" y="75"/>
                      <a:pt x="11" y="91"/>
                    </a:cubicBezTo>
                    <a:cubicBezTo>
                      <a:pt x="11" y="95"/>
                      <a:pt x="11" y="102"/>
                      <a:pt x="10" y="111"/>
                    </a:cubicBezTo>
                    <a:cubicBezTo>
                      <a:pt x="10" y="108"/>
                      <a:pt x="10" y="111"/>
                      <a:pt x="9" y="118"/>
                    </a:cubicBezTo>
                    <a:cubicBezTo>
                      <a:pt x="9" y="124"/>
                      <a:pt x="8" y="130"/>
                      <a:pt x="6" y="134"/>
                    </a:cubicBezTo>
                    <a:cubicBezTo>
                      <a:pt x="5" y="138"/>
                      <a:pt x="3" y="139"/>
                      <a:pt x="2" y="139"/>
                    </a:cubicBezTo>
                    <a:cubicBezTo>
                      <a:pt x="0" y="139"/>
                      <a:pt x="0" y="137"/>
                      <a:pt x="0" y="133"/>
                    </a:cubicBezTo>
                    <a:cubicBezTo>
                      <a:pt x="3" y="112"/>
                      <a:pt x="5" y="94"/>
                      <a:pt x="6" y="80"/>
                    </a:cubicBezTo>
                    <a:cubicBezTo>
                      <a:pt x="8" y="64"/>
                      <a:pt x="7" y="51"/>
                      <a:pt x="6" y="38"/>
                    </a:cubicBezTo>
                    <a:cubicBezTo>
                      <a:pt x="5" y="34"/>
                      <a:pt x="4" y="30"/>
                      <a:pt x="2" y="26"/>
                    </a:cubicBezTo>
                    <a:cubicBezTo>
                      <a:pt x="0" y="21"/>
                      <a:pt x="1" y="17"/>
                      <a:pt x="6" y="16"/>
                    </a:cubicBezTo>
                    <a:cubicBezTo>
                      <a:pt x="14" y="12"/>
                      <a:pt x="23" y="11"/>
                      <a:pt x="32" y="10"/>
                    </a:cubicBezTo>
                    <a:cubicBezTo>
                      <a:pt x="36" y="9"/>
                      <a:pt x="38" y="7"/>
                      <a:pt x="38" y="4"/>
                    </a:cubicBezTo>
                    <a:cubicBezTo>
                      <a:pt x="38" y="2"/>
                      <a:pt x="38" y="1"/>
                      <a:pt x="39" y="0"/>
                    </a:cubicBezTo>
                    <a:cubicBezTo>
                      <a:pt x="41" y="0"/>
                      <a:pt x="42" y="0"/>
                      <a:pt x="43" y="2"/>
                    </a:cubicBezTo>
                    <a:close/>
                    <a:moveTo>
                      <a:pt x="24" y="23"/>
                    </a:moveTo>
                    <a:cubicBezTo>
                      <a:pt x="33" y="22"/>
                      <a:pt x="44" y="22"/>
                      <a:pt x="58" y="23"/>
                    </a:cubicBezTo>
                    <a:cubicBezTo>
                      <a:pt x="63" y="24"/>
                      <a:pt x="66" y="26"/>
                      <a:pt x="66" y="29"/>
                    </a:cubicBezTo>
                    <a:cubicBezTo>
                      <a:pt x="66" y="30"/>
                      <a:pt x="66" y="30"/>
                      <a:pt x="67" y="31"/>
                    </a:cubicBezTo>
                    <a:cubicBezTo>
                      <a:pt x="67" y="33"/>
                      <a:pt x="67" y="35"/>
                      <a:pt x="67" y="37"/>
                    </a:cubicBezTo>
                    <a:cubicBezTo>
                      <a:pt x="69" y="38"/>
                      <a:pt x="71" y="38"/>
                      <a:pt x="73" y="38"/>
                    </a:cubicBezTo>
                    <a:cubicBezTo>
                      <a:pt x="73" y="37"/>
                      <a:pt x="73" y="36"/>
                      <a:pt x="73" y="34"/>
                    </a:cubicBezTo>
                    <a:cubicBezTo>
                      <a:pt x="73" y="32"/>
                      <a:pt x="73" y="30"/>
                      <a:pt x="74" y="29"/>
                    </a:cubicBezTo>
                    <a:cubicBezTo>
                      <a:pt x="75" y="25"/>
                      <a:pt x="72" y="21"/>
                      <a:pt x="66" y="20"/>
                    </a:cubicBezTo>
                    <a:cubicBezTo>
                      <a:pt x="58" y="17"/>
                      <a:pt x="50" y="16"/>
                      <a:pt x="40" y="16"/>
                    </a:cubicBezTo>
                    <a:cubicBezTo>
                      <a:pt x="29" y="16"/>
                      <a:pt x="20" y="18"/>
                      <a:pt x="13" y="21"/>
                    </a:cubicBezTo>
                    <a:cubicBezTo>
                      <a:pt x="11" y="22"/>
                      <a:pt x="11" y="24"/>
                      <a:pt x="11" y="26"/>
                    </a:cubicBezTo>
                    <a:cubicBezTo>
                      <a:pt x="11" y="28"/>
                      <a:pt x="12" y="30"/>
                      <a:pt x="12" y="32"/>
                    </a:cubicBezTo>
                    <a:cubicBezTo>
                      <a:pt x="12" y="35"/>
                      <a:pt x="12" y="37"/>
                      <a:pt x="12" y="38"/>
                    </a:cubicBezTo>
                    <a:cubicBezTo>
                      <a:pt x="14" y="38"/>
                      <a:pt x="15" y="38"/>
                      <a:pt x="17" y="38"/>
                    </a:cubicBezTo>
                    <a:cubicBezTo>
                      <a:pt x="17" y="35"/>
                      <a:pt x="17" y="32"/>
                      <a:pt x="17" y="30"/>
                    </a:cubicBezTo>
                    <a:cubicBezTo>
                      <a:pt x="18" y="26"/>
                      <a:pt x="20" y="24"/>
                      <a:pt x="24" y="23"/>
                    </a:cubicBezTo>
                    <a:close/>
                    <a:moveTo>
                      <a:pt x="28" y="64"/>
                    </a:moveTo>
                    <a:cubicBezTo>
                      <a:pt x="39" y="62"/>
                      <a:pt x="50" y="62"/>
                      <a:pt x="61" y="64"/>
                    </a:cubicBezTo>
                    <a:cubicBezTo>
                      <a:pt x="65" y="65"/>
                      <a:pt x="67" y="67"/>
                      <a:pt x="67" y="71"/>
                    </a:cubicBezTo>
                    <a:cubicBezTo>
                      <a:pt x="69" y="79"/>
                      <a:pt x="68" y="88"/>
                      <a:pt x="66" y="96"/>
                    </a:cubicBezTo>
                    <a:cubicBezTo>
                      <a:pt x="65" y="102"/>
                      <a:pt x="61" y="105"/>
                      <a:pt x="54" y="105"/>
                    </a:cubicBezTo>
                    <a:cubicBezTo>
                      <a:pt x="55" y="115"/>
                      <a:pt x="57" y="125"/>
                      <a:pt x="61" y="136"/>
                    </a:cubicBezTo>
                    <a:cubicBezTo>
                      <a:pt x="63" y="138"/>
                      <a:pt x="63" y="140"/>
                      <a:pt x="61" y="142"/>
                    </a:cubicBezTo>
                    <a:cubicBezTo>
                      <a:pt x="60" y="142"/>
                      <a:pt x="59" y="143"/>
                      <a:pt x="59" y="143"/>
                    </a:cubicBezTo>
                    <a:cubicBezTo>
                      <a:pt x="58" y="143"/>
                      <a:pt x="57" y="142"/>
                      <a:pt x="57" y="141"/>
                    </a:cubicBezTo>
                    <a:cubicBezTo>
                      <a:pt x="52" y="131"/>
                      <a:pt x="48" y="120"/>
                      <a:pt x="46" y="105"/>
                    </a:cubicBezTo>
                    <a:cubicBezTo>
                      <a:pt x="41" y="105"/>
                      <a:pt x="41" y="105"/>
                      <a:pt x="41" y="105"/>
                    </a:cubicBezTo>
                    <a:cubicBezTo>
                      <a:pt x="40" y="120"/>
                      <a:pt x="37" y="131"/>
                      <a:pt x="30" y="140"/>
                    </a:cubicBezTo>
                    <a:cubicBezTo>
                      <a:pt x="29" y="141"/>
                      <a:pt x="27" y="142"/>
                      <a:pt x="26" y="142"/>
                    </a:cubicBezTo>
                    <a:cubicBezTo>
                      <a:pt x="25" y="141"/>
                      <a:pt x="25" y="139"/>
                      <a:pt x="26" y="137"/>
                    </a:cubicBezTo>
                    <a:cubicBezTo>
                      <a:pt x="26" y="137"/>
                      <a:pt x="26" y="135"/>
                      <a:pt x="28" y="132"/>
                    </a:cubicBezTo>
                    <a:cubicBezTo>
                      <a:pt x="30" y="127"/>
                      <a:pt x="32" y="123"/>
                      <a:pt x="32" y="121"/>
                    </a:cubicBezTo>
                    <a:cubicBezTo>
                      <a:pt x="33" y="118"/>
                      <a:pt x="34" y="113"/>
                      <a:pt x="35" y="107"/>
                    </a:cubicBezTo>
                    <a:cubicBezTo>
                      <a:pt x="35" y="106"/>
                      <a:pt x="35" y="106"/>
                      <a:pt x="35" y="105"/>
                    </a:cubicBezTo>
                    <a:cubicBezTo>
                      <a:pt x="29" y="105"/>
                      <a:pt x="25" y="103"/>
                      <a:pt x="22" y="98"/>
                    </a:cubicBezTo>
                    <a:cubicBezTo>
                      <a:pt x="19" y="93"/>
                      <a:pt x="17" y="85"/>
                      <a:pt x="18" y="75"/>
                    </a:cubicBezTo>
                    <a:cubicBezTo>
                      <a:pt x="19" y="68"/>
                      <a:pt x="22" y="65"/>
                      <a:pt x="28" y="64"/>
                    </a:cubicBezTo>
                    <a:close/>
                    <a:moveTo>
                      <a:pt x="24" y="35"/>
                    </a:moveTo>
                    <a:cubicBezTo>
                      <a:pt x="24" y="36"/>
                      <a:pt x="24" y="36"/>
                      <a:pt x="24" y="37"/>
                    </a:cubicBezTo>
                    <a:cubicBezTo>
                      <a:pt x="29" y="37"/>
                      <a:pt x="34" y="37"/>
                      <a:pt x="39" y="37"/>
                    </a:cubicBezTo>
                    <a:cubicBezTo>
                      <a:pt x="39" y="34"/>
                      <a:pt x="38" y="31"/>
                      <a:pt x="38" y="29"/>
                    </a:cubicBezTo>
                    <a:cubicBezTo>
                      <a:pt x="37" y="29"/>
                      <a:pt x="36" y="29"/>
                      <a:pt x="34" y="29"/>
                    </a:cubicBezTo>
                    <a:cubicBezTo>
                      <a:pt x="31" y="29"/>
                      <a:pt x="30" y="29"/>
                      <a:pt x="28" y="29"/>
                    </a:cubicBezTo>
                    <a:cubicBezTo>
                      <a:pt x="25" y="31"/>
                      <a:pt x="24" y="32"/>
                      <a:pt x="24" y="35"/>
                    </a:cubicBezTo>
                    <a:close/>
                    <a:moveTo>
                      <a:pt x="61" y="87"/>
                    </a:moveTo>
                    <a:cubicBezTo>
                      <a:pt x="61" y="86"/>
                      <a:pt x="62" y="85"/>
                      <a:pt x="62" y="84"/>
                    </a:cubicBezTo>
                    <a:cubicBezTo>
                      <a:pt x="62" y="83"/>
                      <a:pt x="62" y="82"/>
                      <a:pt x="62" y="82"/>
                    </a:cubicBezTo>
                    <a:cubicBezTo>
                      <a:pt x="56" y="81"/>
                      <a:pt x="50" y="80"/>
                      <a:pt x="43" y="81"/>
                    </a:cubicBezTo>
                    <a:cubicBezTo>
                      <a:pt x="37" y="81"/>
                      <a:pt x="31" y="82"/>
                      <a:pt x="24" y="83"/>
                    </a:cubicBezTo>
                    <a:cubicBezTo>
                      <a:pt x="25" y="87"/>
                      <a:pt x="25" y="87"/>
                      <a:pt x="25" y="87"/>
                    </a:cubicBezTo>
                    <a:cubicBezTo>
                      <a:pt x="35" y="86"/>
                      <a:pt x="48" y="86"/>
                      <a:pt x="61" y="87"/>
                    </a:cubicBezTo>
                    <a:close/>
                    <a:moveTo>
                      <a:pt x="26" y="48"/>
                    </a:moveTo>
                    <a:cubicBezTo>
                      <a:pt x="28" y="51"/>
                      <a:pt x="30" y="52"/>
                      <a:pt x="35" y="52"/>
                    </a:cubicBezTo>
                    <a:cubicBezTo>
                      <a:pt x="38" y="52"/>
                      <a:pt x="38" y="52"/>
                      <a:pt x="38" y="52"/>
                    </a:cubicBezTo>
                    <a:cubicBezTo>
                      <a:pt x="38" y="49"/>
                      <a:pt x="39" y="46"/>
                      <a:pt x="39" y="44"/>
                    </a:cubicBezTo>
                    <a:cubicBezTo>
                      <a:pt x="34" y="44"/>
                      <a:pt x="30" y="44"/>
                      <a:pt x="25" y="44"/>
                    </a:cubicBezTo>
                    <a:cubicBezTo>
                      <a:pt x="25" y="46"/>
                      <a:pt x="25" y="47"/>
                      <a:pt x="26" y="48"/>
                    </a:cubicBezTo>
                    <a:close/>
                    <a:moveTo>
                      <a:pt x="32" y="69"/>
                    </a:moveTo>
                    <a:cubicBezTo>
                      <a:pt x="28" y="70"/>
                      <a:pt x="25" y="72"/>
                      <a:pt x="25" y="76"/>
                    </a:cubicBezTo>
                    <a:cubicBezTo>
                      <a:pt x="30" y="75"/>
                      <a:pt x="35" y="75"/>
                      <a:pt x="41" y="75"/>
                    </a:cubicBezTo>
                    <a:cubicBezTo>
                      <a:pt x="46" y="74"/>
                      <a:pt x="53" y="74"/>
                      <a:pt x="61" y="75"/>
                    </a:cubicBezTo>
                    <a:cubicBezTo>
                      <a:pt x="61" y="72"/>
                      <a:pt x="59" y="71"/>
                      <a:pt x="57" y="70"/>
                    </a:cubicBezTo>
                    <a:cubicBezTo>
                      <a:pt x="49" y="68"/>
                      <a:pt x="40" y="68"/>
                      <a:pt x="32" y="69"/>
                    </a:cubicBezTo>
                    <a:close/>
                    <a:moveTo>
                      <a:pt x="56" y="98"/>
                    </a:moveTo>
                    <a:cubicBezTo>
                      <a:pt x="59" y="97"/>
                      <a:pt x="60" y="96"/>
                      <a:pt x="61" y="93"/>
                    </a:cubicBezTo>
                    <a:cubicBezTo>
                      <a:pt x="60" y="93"/>
                      <a:pt x="57" y="93"/>
                      <a:pt x="54" y="93"/>
                    </a:cubicBezTo>
                    <a:cubicBezTo>
                      <a:pt x="48" y="92"/>
                      <a:pt x="44" y="92"/>
                      <a:pt x="41" y="92"/>
                    </a:cubicBezTo>
                    <a:cubicBezTo>
                      <a:pt x="40" y="92"/>
                      <a:pt x="38" y="92"/>
                      <a:pt x="36" y="93"/>
                    </a:cubicBezTo>
                    <a:cubicBezTo>
                      <a:pt x="31" y="93"/>
                      <a:pt x="28" y="94"/>
                      <a:pt x="26" y="94"/>
                    </a:cubicBezTo>
                    <a:cubicBezTo>
                      <a:pt x="27" y="96"/>
                      <a:pt x="29" y="98"/>
                      <a:pt x="32" y="98"/>
                    </a:cubicBezTo>
                    <a:cubicBezTo>
                      <a:pt x="39" y="99"/>
                      <a:pt x="47" y="99"/>
                      <a:pt x="56" y="98"/>
                    </a:cubicBezTo>
                    <a:close/>
                    <a:moveTo>
                      <a:pt x="56" y="29"/>
                    </a:moveTo>
                    <a:cubicBezTo>
                      <a:pt x="55" y="29"/>
                      <a:pt x="53" y="29"/>
                      <a:pt x="51" y="29"/>
                    </a:cubicBezTo>
                    <a:cubicBezTo>
                      <a:pt x="49" y="29"/>
                      <a:pt x="47" y="29"/>
                      <a:pt x="46" y="29"/>
                    </a:cubicBezTo>
                    <a:cubicBezTo>
                      <a:pt x="46" y="31"/>
                      <a:pt x="46" y="34"/>
                      <a:pt x="46" y="37"/>
                    </a:cubicBezTo>
                    <a:cubicBezTo>
                      <a:pt x="50" y="37"/>
                      <a:pt x="55" y="37"/>
                      <a:pt x="60" y="37"/>
                    </a:cubicBezTo>
                    <a:cubicBezTo>
                      <a:pt x="60" y="35"/>
                      <a:pt x="60" y="35"/>
                      <a:pt x="60" y="35"/>
                    </a:cubicBezTo>
                    <a:cubicBezTo>
                      <a:pt x="60" y="32"/>
                      <a:pt x="58" y="30"/>
                      <a:pt x="56" y="29"/>
                    </a:cubicBezTo>
                    <a:close/>
                    <a:moveTo>
                      <a:pt x="59" y="48"/>
                    </a:moveTo>
                    <a:cubicBezTo>
                      <a:pt x="59" y="47"/>
                      <a:pt x="59" y="45"/>
                      <a:pt x="60" y="43"/>
                    </a:cubicBezTo>
                    <a:cubicBezTo>
                      <a:pt x="55" y="43"/>
                      <a:pt x="51" y="43"/>
                      <a:pt x="46" y="43"/>
                    </a:cubicBezTo>
                    <a:cubicBezTo>
                      <a:pt x="46" y="52"/>
                      <a:pt x="46" y="52"/>
                      <a:pt x="46" y="52"/>
                    </a:cubicBezTo>
                    <a:cubicBezTo>
                      <a:pt x="48" y="52"/>
                      <a:pt x="51" y="52"/>
                      <a:pt x="54" y="52"/>
                    </a:cubicBezTo>
                    <a:cubicBezTo>
                      <a:pt x="57" y="51"/>
                      <a:pt x="59" y="49"/>
                      <a:pt x="59" y="4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" name="îSḻide">
                <a:extLst>
                  <a:ext uri="{FF2B5EF4-FFF2-40B4-BE49-F238E27FC236}">
                    <a16:creationId xmlns:a16="http://schemas.microsoft.com/office/drawing/2014/main" id="{108600A7-0A4B-4E0D-ADC1-E7F64463F5DD}"/>
                  </a:ext>
                </a:extLst>
              </p:cNvPr>
              <p:cNvSpPr/>
              <p:nvPr/>
            </p:nvSpPr>
            <p:spPr bwMode="auto">
              <a:xfrm>
                <a:off x="2449409" y="5256803"/>
                <a:ext cx="139700" cy="265113"/>
              </a:xfrm>
              <a:custGeom>
                <a:avLst/>
                <a:gdLst>
                  <a:gd name="T0" fmla="*/ 56 w 76"/>
                  <a:gd name="T1" fmla="*/ 3 h 144"/>
                  <a:gd name="T2" fmla="*/ 61 w 76"/>
                  <a:gd name="T3" fmla="*/ 45 h 144"/>
                  <a:gd name="T4" fmla="*/ 50 w 76"/>
                  <a:gd name="T5" fmla="*/ 74 h 144"/>
                  <a:gd name="T6" fmla="*/ 68 w 76"/>
                  <a:gd name="T7" fmla="*/ 65 h 144"/>
                  <a:gd name="T8" fmla="*/ 70 w 76"/>
                  <a:gd name="T9" fmla="*/ 31 h 144"/>
                  <a:gd name="T10" fmla="*/ 74 w 76"/>
                  <a:gd name="T11" fmla="*/ 31 h 144"/>
                  <a:gd name="T12" fmla="*/ 74 w 76"/>
                  <a:gd name="T13" fmla="*/ 64 h 144"/>
                  <a:gd name="T14" fmla="*/ 50 w 76"/>
                  <a:gd name="T15" fmla="*/ 81 h 144"/>
                  <a:gd name="T16" fmla="*/ 69 w 76"/>
                  <a:gd name="T17" fmla="*/ 103 h 144"/>
                  <a:gd name="T18" fmla="*/ 74 w 76"/>
                  <a:gd name="T19" fmla="*/ 140 h 144"/>
                  <a:gd name="T20" fmla="*/ 63 w 76"/>
                  <a:gd name="T21" fmla="*/ 105 h 144"/>
                  <a:gd name="T22" fmla="*/ 52 w 76"/>
                  <a:gd name="T23" fmla="*/ 138 h 144"/>
                  <a:gd name="T24" fmla="*/ 46 w 76"/>
                  <a:gd name="T25" fmla="*/ 139 h 144"/>
                  <a:gd name="T26" fmla="*/ 42 w 76"/>
                  <a:gd name="T27" fmla="*/ 57 h 144"/>
                  <a:gd name="T28" fmla="*/ 35 w 76"/>
                  <a:gd name="T29" fmla="*/ 132 h 144"/>
                  <a:gd name="T30" fmla="*/ 27 w 76"/>
                  <a:gd name="T31" fmla="*/ 136 h 144"/>
                  <a:gd name="T32" fmla="*/ 29 w 76"/>
                  <a:gd name="T33" fmla="*/ 95 h 144"/>
                  <a:gd name="T34" fmla="*/ 5 w 76"/>
                  <a:gd name="T35" fmla="*/ 135 h 144"/>
                  <a:gd name="T36" fmla="*/ 0 w 76"/>
                  <a:gd name="T37" fmla="*/ 135 h 144"/>
                  <a:gd name="T38" fmla="*/ 30 w 76"/>
                  <a:gd name="T39" fmla="*/ 86 h 144"/>
                  <a:gd name="T40" fmla="*/ 26 w 76"/>
                  <a:gd name="T41" fmla="*/ 80 h 144"/>
                  <a:gd name="T42" fmla="*/ 5 w 76"/>
                  <a:gd name="T43" fmla="*/ 66 h 144"/>
                  <a:gd name="T44" fmla="*/ 3 w 76"/>
                  <a:gd name="T45" fmla="*/ 29 h 144"/>
                  <a:gd name="T46" fmla="*/ 9 w 76"/>
                  <a:gd name="T47" fmla="*/ 59 h 144"/>
                  <a:gd name="T48" fmla="*/ 31 w 76"/>
                  <a:gd name="T49" fmla="*/ 74 h 144"/>
                  <a:gd name="T50" fmla="*/ 32 w 76"/>
                  <a:gd name="T51" fmla="*/ 57 h 144"/>
                  <a:gd name="T52" fmla="*/ 16 w 76"/>
                  <a:gd name="T53" fmla="*/ 14 h 144"/>
                  <a:gd name="T54" fmla="*/ 22 w 76"/>
                  <a:gd name="T55" fmla="*/ 19 h 144"/>
                  <a:gd name="T56" fmla="*/ 57 w 76"/>
                  <a:gd name="T57" fmla="*/ 19 h 144"/>
                  <a:gd name="T58" fmla="*/ 50 w 76"/>
                  <a:gd name="T59" fmla="*/ 9 h 144"/>
                  <a:gd name="T60" fmla="*/ 22 w 76"/>
                  <a:gd name="T61" fmla="*/ 19 h 144"/>
                  <a:gd name="T62" fmla="*/ 23 w 76"/>
                  <a:gd name="T63" fmla="*/ 31 h 144"/>
                  <a:gd name="T64" fmla="*/ 57 w 76"/>
                  <a:gd name="T65" fmla="*/ 34 h 144"/>
                  <a:gd name="T66" fmla="*/ 22 w 76"/>
                  <a:gd name="T67" fmla="*/ 27 h 144"/>
                  <a:gd name="T68" fmla="*/ 48 w 76"/>
                  <a:gd name="T69" fmla="*/ 50 h 144"/>
                  <a:gd name="T70" fmla="*/ 57 w 76"/>
                  <a:gd name="T71" fmla="*/ 41 h 144"/>
                  <a:gd name="T72" fmla="*/ 25 w 76"/>
                  <a:gd name="T73" fmla="*/ 44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76" h="144">
                    <a:moveTo>
                      <a:pt x="27" y="2"/>
                    </a:moveTo>
                    <a:cubicBezTo>
                      <a:pt x="37" y="0"/>
                      <a:pt x="47" y="0"/>
                      <a:pt x="56" y="3"/>
                    </a:cubicBezTo>
                    <a:cubicBezTo>
                      <a:pt x="60" y="3"/>
                      <a:pt x="62" y="7"/>
                      <a:pt x="63" y="15"/>
                    </a:cubicBezTo>
                    <a:cubicBezTo>
                      <a:pt x="65" y="25"/>
                      <a:pt x="64" y="35"/>
                      <a:pt x="61" y="45"/>
                    </a:cubicBezTo>
                    <a:cubicBezTo>
                      <a:pt x="60" y="53"/>
                      <a:pt x="55" y="56"/>
                      <a:pt x="49" y="57"/>
                    </a:cubicBezTo>
                    <a:cubicBezTo>
                      <a:pt x="49" y="62"/>
                      <a:pt x="50" y="68"/>
                      <a:pt x="50" y="74"/>
                    </a:cubicBezTo>
                    <a:cubicBezTo>
                      <a:pt x="53" y="74"/>
                      <a:pt x="56" y="74"/>
                      <a:pt x="58" y="74"/>
                    </a:cubicBezTo>
                    <a:cubicBezTo>
                      <a:pt x="62" y="75"/>
                      <a:pt x="66" y="72"/>
                      <a:pt x="68" y="65"/>
                    </a:cubicBezTo>
                    <a:cubicBezTo>
                      <a:pt x="69" y="62"/>
                      <a:pt x="70" y="53"/>
                      <a:pt x="70" y="39"/>
                    </a:cubicBezTo>
                    <a:cubicBezTo>
                      <a:pt x="70" y="35"/>
                      <a:pt x="70" y="32"/>
                      <a:pt x="70" y="31"/>
                    </a:cubicBezTo>
                    <a:cubicBezTo>
                      <a:pt x="71" y="31"/>
                      <a:pt x="71" y="30"/>
                      <a:pt x="72" y="30"/>
                    </a:cubicBezTo>
                    <a:cubicBezTo>
                      <a:pt x="73" y="30"/>
                      <a:pt x="74" y="30"/>
                      <a:pt x="74" y="31"/>
                    </a:cubicBezTo>
                    <a:cubicBezTo>
                      <a:pt x="75" y="33"/>
                      <a:pt x="76" y="36"/>
                      <a:pt x="76" y="41"/>
                    </a:cubicBezTo>
                    <a:cubicBezTo>
                      <a:pt x="76" y="49"/>
                      <a:pt x="75" y="56"/>
                      <a:pt x="74" y="64"/>
                    </a:cubicBezTo>
                    <a:cubicBezTo>
                      <a:pt x="72" y="75"/>
                      <a:pt x="67" y="81"/>
                      <a:pt x="58" y="81"/>
                    </a:cubicBezTo>
                    <a:cubicBezTo>
                      <a:pt x="50" y="81"/>
                      <a:pt x="50" y="81"/>
                      <a:pt x="50" y="81"/>
                    </a:cubicBezTo>
                    <a:cubicBezTo>
                      <a:pt x="50" y="87"/>
                      <a:pt x="50" y="87"/>
                      <a:pt x="50" y="87"/>
                    </a:cubicBezTo>
                    <a:cubicBezTo>
                      <a:pt x="60" y="87"/>
                      <a:pt x="66" y="92"/>
                      <a:pt x="69" y="103"/>
                    </a:cubicBezTo>
                    <a:cubicBezTo>
                      <a:pt x="72" y="112"/>
                      <a:pt x="74" y="122"/>
                      <a:pt x="76" y="134"/>
                    </a:cubicBezTo>
                    <a:cubicBezTo>
                      <a:pt x="76" y="138"/>
                      <a:pt x="75" y="140"/>
                      <a:pt x="74" y="140"/>
                    </a:cubicBezTo>
                    <a:cubicBezTo>
                      <a:pt x="72" y="141"/>
                      <a:pt x="71" y="139"/>
                      <a:pt x="70" y="136"/>
                    </a:cubicBezTo>
                    <a:cubicBezTo>
                      <a:pt x="68" y="126"/>
                      <a:pt x="66" y="116"/>
                      <a:pt x="63" y="105"/>
                    </a:cubicBezTo>
                    <a:cubicBezTo>
                      <a:pt x="61" y="98"/>
                      <a:pt x="57" y="95"/>
                      <a:pt x="50" y="95"/>
                    </a:cubicBezTo>
                    <a:cubicBezTo>
                      <a:pt x="50" y="109"/>
                      <a:pt x="51" y="123"/>
                      <a:pt x="52" y="138"/>
                    </a:cubicBezTo>
                    <a:cubicBezTo>
                      <a:pt x="52" y="141"/>
                      <a:pt x="51" y="143"/>
                      <a:pt x="49" y="144"/>
                    </a:cubicBezTo>
                    <a:cubicBezTo>
                      <a:pt x="47" y="144"/>
                      <a:pt x="46" y="142"/>
                      <a:pt x="46" y="139"/>
                    </a:cubicBezTo>
                    <a:cubicBezTo>
                      <a:pt x="44" y="134"/>
                      <a:pt x="43" y="118"/>
                      <a:pt x="43" y="92"/>
                    </a:cubicBezTo>
                    <a:cubicBezTo>
                      <a:pt x="43" y="76"/>
                      <a:pt x="43" y="64"/>
                      <a:pt x="42" y="57"/>
                    </a:cubicBezTo>
                    <a:cubicBezTo>
                      <a:pt x="38" y="57"/>
                      <a:pt x="38" y="57"/>
                      <a:pt x="38" y="57"/>
                    </a:cubicBezTo>
                    <a:cubicBezTo>
                      <a:pt x="36" y="88"/>
                      <a:pt x="35" y="113"/>
                      <a:pt x="35" y="132"/>
                    </a:cubicBezTo>
                    <a:cubicBezTo>
                      <a:pt x="35" y="138"/>
                      <a:pt x="33" y="142"/>
                      <a:pt x="31" y="142"/>
                    </a:cubicBezTo>
                    <a:cubicBezTo>
                      <a:pt x="29" y="142"/>
                      <a:pt x="27" y="140"/>
                      <a:pt x="27" y="136"/>
                    </a:cubicBezTo>
                    <a:cubicBezTo>
                      <a:pt x="27" y="136"/>
                      <a:pt x="27" y="134"/>
                      <a:pt x="27" y="132"/>
                    </a:cubicBezTo>
                    <a:cubicBezTo>
                      <a:pt x="28" y="118"/>
                      <a:pt x="29" y="105"/>
                      <a:pt x="29" y="95"/>
                    </a:cubicBezTo>
                    <a:cubicBezTo>
                      <a:pt x="19" y="95"/>
                      <a:pt x="14" y="98"/>
                      <a:pt x="13" y="105"/>
                    </a:cubicBezTo>
                    <a:cubicBezTo>
                      <a:pt x="10" y="114"/>
                      <a:pt x="7" y="124"/>
                      <a:pt x="5" y="135"/>
                    </a:cubicBezTo>
                    <a:cubicBezTo>
                      <a:pt x="4" y="137"/>
                      <a:pt x="3" y="139"/>
                      <a:pt x="2" y="139"/>
                    </a:cubicBezTo>
                    <a:cubicBezTo>
                      <a:pt x="1" y="140"/>
                      <a:pt x="0" y="138"/>
                      <a:pt x="0" y="135"/>
                    </a:cubicBezTo>
                    <a:cubicBezTo>
                      <a:pt x="0" y="125"/>
                      <a:pt x="2" y="115"/>
                      <a:pt x="7" y="104"/>
                    </a:cubicBezTo>
                    <a:cubicBezTo>
                      <a:pt x="11" y="92"/>
                      <a:pt x="18" y="86"/>
                      <a:pt x="30" y="86"/>
                    </a:cubicBezTo>
                    <a:cubicBezTo>
                      <a:pt x="30" y="85"/>
                      <a:pt x="30" y="83"/>
                      <a:pt x="31" y="80"/>
                    </a:cubicBezTo>
                    <a:cubicBezTo>
                      <a:pt x="29" y="81"/>
                      <a:pt x="28" y="81"/>
                      <a:pt x="26" y="80"/>
                    </a:cubicBezTo>
                    <a:cubicBezTo>
                      <a:pt x="24" y="80"/>
                      <a:pt x="23" y="80"/>
                      <a:pt x="22" y="80"/>
                    </a:cubicBezTo>
                    <a:cubicBezTo>
                      <a:pt x="14" y="81"/>
                      <a:pt x="8" y="76"/>
                      <a:pt x="5" y="66"/>
                    </a:cubicBezTo>
                    <a:cubicBezTo>
                      <a:pt x="2" y="59"/>
                      <a:pt x="0" y="49"/>
                      <a:pt x="0" y="37"/>
                    </a:cubicBezTo>
                    <a:cubicBezTo>
                      <a:pt x="0" y="32"/>
                      <a:pt x="1" y="29"/>
                      <a:pt x="3" y="29"/>
                    </a:cubicBezTo>
                    <a:cubicBezTo>
                      <a:pt x="6" y="31"/>
                      <a:pt x="8" y="35"/>
                      <a:pt x="8" y="39"/>
                    </a:cubicBezTo>
                    <a:cubicBezTo>
                      <a:pt x="7" y="45"/>
                      <a:pt x="7" y="52"/>
                      <a:pt x="9" y="59"/>
                    </a:cubicBezTo>
                    <a:cubicBezTo>
                      <a:pt x="10" y="68"/>
                      <a:pt x="16" y="73"/>
                      <a:pt x="24" y="74"/>
                    </a:cubicBezTo>
                    <a:cubicBezTo>
                      <a:pt x="26" y="74"/>
                      <a:pt x="29" y="74"/>
                      <a:pt x="31" y="74"/>
                    </a:cubicBezTo>
                    <a:cubicBezTo>
                      <a:pt x="31" y="72"/>
                      <a:pt x="31" y="69"/>
                      <a:pt x="31" y="65"/>
                    </a:cubicBezTo>
                    <a:cubicBezTo>
                      <a:pt x="31" y="61"/>
                      <a:pt x="32" y="58"/>
                      <a:pt x="32" y="57"/>
                    </a:cubicBezTo>
                    <a:cubicBezTo>
                      <a:pt x="25" y="56"/>
                      <a:pt x="20" y="53"/>
                      <a:pt x="19" y="48"/>
                    </a:cubicBezTo>
                    <a:cubicBezTo>
                      <a:pt x="15" y="36"/>
                      <a:pt x="14" y="25"/>
                      <a:pt x="16" y="14"/>
                    </a:cubicBezTo>
                    <a:cubicBezTo>
                      <a:pt x="17" y="6"/>
                      <a:pt x="21" y="2"/>
                      <a:pt x="27" y="2"/>
                    </a:cubicBezTo>
                    <a:close/>
                    <a:moveTo>
                      <a:pt x="22" y="19"/>
                    </a:moveTo>
                    <a:cubicBezTo>
                      <a:pt x="22" y="20"/>
                      <a:pt x="22" y="20"/>
                      <a:pt x="22" y="20"/>
                    </a:cubicBezTo>
                    <a:cubicBezTo>
                      <a:pt x="30" y="20"/>
                      <a:pt x="42" y="19"/>
                      <a:pt x="57" y="19"/>
                    </a:cubicBezTo>
                    <a:cubicBezTo>
                      <a:pt x="57" y="18"/>
                      <a:pt x="57" y="17"/>
                      <a:pt x="57" y="16"/>
                    </a:cubicBezTo>
                    <a:cubicBezTo>
                      <a:pt x="56" y="13"/>
                      <a:pt x="54" y="10"/>
                      <a:pt x="50" y="9"/>
                    </a:cubicBezTo>
                    <a:cubicBezTo>
                      <a:pt x="44" y="8"/>
                      <a:pt x="37" y="7"/>
                      <a:pt x="31" y="9"/>
                    </a:cubicBezTo>
                    <a:cubicBezTo>
                      <a:pt x="25" y="11"/>
                      <a:pt x="22" y="14"/>
                      <a:pt x="22" y="19"/>
                    </a:cubicBezTo>
                    <a:close/>
                    <a:moveTo>
                      <a:pt x="22" y="27"/>
                    </a:moveTo>
                    <a:cubicBezTo>
                      <a:pt x="22" y="28"/>
                      <a:pt x="22" y="29"/>
                      <a:pt x="23" y="31"/>
                    </a:cubicBezTo>
                    <a:cubicBezTo>
                      <a:pt x="23" y="32"/>
                      <a:pt x="23" y="33"/>
                      <a:pt x="23" y="34"/>
                    </a:cubicBezTo>
                    <a:cubicBezTo>
                      <a:pt x="57" y="34"/>
                      <a:pt x="57" y="34"/>
                      <a:pt x="57" y="34"/>
                    </a:cubicBezTo>
                    <a:cubicBezTo>
                      <a:pt x="57" y="27"/>
                      <a:pt x="57" y="27"/>
                      <a:pt x="57" y="27"/>
                    </a:cubicBezTo>
                    <a:cubicBezTo>
                      <a:pt x="45" y="26"/>
                      <a:pt x="33" y="26"/>
                      <a:pt x="22" y="27"/>
                    </a:cubicBezTo>
                    <a:close/>
                    <a:moveTo>
                      <a:pt x="35" y="50"/>
                    </a:moveTo>
                    <a:cubicBezTo>
                      <a:pt x="48" y="50"/>
                      <a:pt x="48" y="50"/>
                      <a:pt x="48" y="50"/>
                    </a:cubicBezTo>
                    <a:cubicBezTo>
                      <a:pt x="53" y="50"/>
                      <a:pt x="55" y="47"/>
                      <a:pt x="57" y="42"/>
                    </a:cubicBezTo>
                    <a:cubicBezTo>
                      <a:pt x="57" y="41"/>
                      <a:pt x="57" y="41"/>
                      <a:pt x="57" y="41"/>
                    </a:cubicBezTo>
                    <a:cubicBezTo>
                      <a:pt x="43" y="41"/>
                      <a:pt x="32" y="41"/>
                      <a:pt x="24" y="42"/>
                    </a:cubicBezTo>
                    <a:cubicBezTo>
                      <a:pt x="24" y="43"/>
                      <a:pt x="24" y="43"/>
                      <a:pt x="25" y="44"/>
                    </a:cubicBezTo>
                    <a:cubicBezTo>
                      <a:pt x="27" y="48"/>
                      <a:pt x="30" y="50"/>
                      <a:pt x="35" y="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" name="iṣlîḋè">
                <a:extLst>
                  <a:ext uri="{FF2B5EF4-FFF2-40B4-BE49-F238E27FC236}">
                    <a16:creationId xmlns:a16="http://schemas.microsoft.com/office/drawing/2014/main" id="{64D656AF-A741-4725-BE07-CF24B36FD421}"/>
                  </a:ext>
                </a:extLst>
              </p:cNvPr>
              <p:cNvSpPr/>
              <p:nvPr/>
            </p:nvSpPr>
            <p:spPr bwMode="auto">
              <a:xfrm>
                <a:off x="2604984" y="5259978"/>
                <a:ext cx="177800" cy="255588"/>
              </a:xfrm>
              <a:custGeom>
                <a:avLst/>
                <a:gdLst>
                  <a:gd name="T0" fmla="*/ 5 w 96"/>
                  <a:gd name="T1" fmla="*/ 37 h 138"/>
                  <a:gd name="T2" fmla="*/ 24 w 96"/>
                  <a:gd name="T3" fmla="*/ 49 h 138"/>
                  <a:gd name="T4" fmla="*/ 7 w 96"/>
                  <a:gd name="T5" fmla="*/ 26 h 138"/>
                  <a:gd name="T6" fmla="*/ 0 w 96"/>
                  <a:gd name="T7" fmla="*/ 22 h 138"/>
                  <a:gd name="T8" fmla="*/ 44 w 96"/>
                  <a:gd name="T9" fmla="*/ 19 h 138"/>
                  <a:gd name="T10" fmla="*/ 40 w 96"/>
                  <a:gd name="T11" fmla="*/ 26 h 138"/>
                  <a:gd name="T12" fmla="*/ 29 w 96"/>
                  <a:gd name="T13" fmla="*/ 49 h 138"/>
                  <a:gd name="T14" fmla="*/ 42 w 96"/>
                  <a:gd name="T15" fmla="*/ 39 h 138"/>
                  <a:gd name="T16" fmla="*/ 36 w 96"/>
                  <a:gd name="T17" fmla="*/ 64 h 138"/>
                  <a:gd name="T18" fmla="*/ 44 w 96"/>
                  <a:gd name="T19" fmla="*/ 70 h 138"/>
                  <a:gd name="T20" fmla="*/ 30 w 96"/>
                  <a:gd name="T21" fmla="*/ 78 h 138"/>
                  <a:gd name="T22" fmla="*/ 48 w 96"/>
                  <a:gd name="T23" fmla="*/ 111 h 138"/>
                  <a:gd name="T24" fmla="*/ 42 w 96"/>
                  <a:gd name="T25" fmla="*/ 124 h 138"/>
                  <a:gd name="T26" fmla="*/ 33 w 96"/>
                  <a:gd name="T27" fmla="*/ 93 h 138"/>
                  <a:gd name="T28" fmla="*/ 30 w 96"/>
                  <a:gd name="T29" fmla="*/ 116 h 138"/>
                  <a:gd name="T30" fmla="*/ 24 w 96"/>
                  <a:gd name="T31" fmla="*/ 133 h 138"/>
                  <a:gd name="T32" fmla="*/ 20 w 96"/>
                  <a:gd name="T33" fmla="*/ 93 h 138"/>
                  <a:gd name="T34" fmla="*/ 11 w 96"/>
                  <a:gd name="T35" fmla="*/ 122 h 138"/>
                  <a:gd name="T36" fmla="*/ 8 w 96"/>
                  <a:gd name="T37" fmla="*/ 102 h 138"/>
                  <a:gd name="T38" fmla="*/ 24 w 96"/>
                  <a:gd name="T39" fmla="*/ 81 h 138"/>
                  <a:gd name="T40" fmla="*/ 3 w 96"/>
                  <a:gd name="T41" fmla="*/ 77 h 138"/>
                  <a:gd name="T42" fmla="*/ 14 w 96"/>
                  <a:gd name="T43" fmla="*/ 70 h 138"/>
                  <a:gd name="T44" fmla="*/ 20 w 96"/>
                  <a:gd name="T45" fmla="*/ 65 h 138"/>
                  <a:gd name="T46" fmla="*/ 2 w 96"/>
                  <a:gd name="T47" fmla="*/ 37 h 138"/>
                  <a:gd name="T48" fmla="*/ 40 w 96"/>
                  <a:gd name="T49" fmla="*/ 3 h 138"/>
                  <a:gd name="T50" fmla="*/ 14 w 96"/>
                  <a:gd name="T51" fmla="*/ 11 h 138"/>
                  <a:gd name="T52" fmla="*/ 5 w 96"/>
                  <a:gd name="T53" fmla="*/ 6 h 138"/>
                  <a:gd name="T54" fmla="*/ 33 w 96"/>
                  <a:gd name="T55" fmla="*/ 26 h 138"/>
                  <a:gd name="T56" fmla="*/ 27 w 96"/>
                  <a:gd name="T57" fmla="*/ 45 h 138"/>
                  <a:gd name="T58" fmla="*/ 54 w 96"/>
                  <a:gd name="T59" fmla="*/ 2 h 138"/>
                  <a:gd name="T60" fmla="*/ 58 w 96"/>
                  <a:gd name="T61" fmla="*/ 10 h 138"/>
                  <a:gd name="T62" fmla="*/ 88 w 96"/>
                  <a:gd name="T63" fmla="*/ 22 h 138"/>
                  <a:gd name="T64" fmla="*/ 74 w 96"/>
                  <a:gd name="T65" fmla="*/ 37 h 138"/>
                  <a:gd name="T66" fmla="*/ 62 w 96"/>
                  <a:gd name="T67" fmla="*/ 66 h 138"/>
                  <a:gd name="T68" fmla="*/ 53 w 96"/>
                  <a:gd name="T69" fmla="*/ 136 h 138"/>
                  <a:gd name="T70" fmla="*/ 48 w 96"/>
                  <a:gd name="T71" fmla="*/ 130 h 138"/>
                  <a:gd name="T72" fmla="*/ 55 w 96"/>
                  <a:gd name="T73" fmla="*/ 48 h 138"/>
                  <a:gd name="T74" fmla="*/ 76 w 96"/>
                  <a:gd name="T75" fmla="*/ 31 h 138"/>
                  <a:gd name="T76" fmla="*/ 65 w 96"/>
                  <a:gd name="T77" fmla="*/ 18 h 138"/>
                  <a:gd name="T78" fmla="*/ 52 w 96"/>
                  <a:gd name="T79" fmla="*/ 13 h 138"/>
                  <a:gd name="T80" fmla="*/ 94 w 96"/>
                  <a:gd name="T81" fmla="*/ 74 h 138"/>
                  <a:gd name="T82" fmla="*/ 76 w 96"/>
                  <a:gd name="T83" fmla="*/ 54 h 138"/>
                  <a:gd name="T84" fmla="*/ 83 w 96"/>
                  <a:gd name="T85" fmla="*/ 119 h 138"/>
                  <a:gd name="T86" fmla="*/ 88 w 96"/>
                  <a:gd name="T87" fmla="*/ 133 h 138"/>
                  <a:gd name="T88" fmla="*/ 70 w 96"/>
                  <a:gd name="T89" fmla="*/ 93 h 138"/>
                  <a:gd name="T90" fmla="*/ 70 w 96"/>
                  <a:gd name="T91" fmla="*/ 42 h 138"/>
                  <a:gd name="T92" fmla="*/ 95 w 96"/>
                  <a:gd name="T93" fmla="*/ 70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96" h="138">
                    <a:moveTo>
                      <a:pt x="2" y="37"/>
                    </a:moveTo>
                    <a:cubicBezTo>
                      <a:pt x="2" y="36"/>
                      <a:pt x="2" y="35"/>
                      <a:pt x="3" y="35"/>
                    </a:cubicBezTo>
                    <a:cubicBezTo>
                      <a:pt x="4" y="35"/>
                      <a:pt x="5" y="36"/>
                      <a:pt x="5" y="37"/>
                    </a:cubicBezTo>
                    <a:cubicBezTo>
                      <a:pt x="9" y="49"/>
                      <a:pt x="14" y="56"/>
                      <a:pt x="21" y="59"/>
                    </a:cubicBezTo>
                    <a:cubicBezTo>
                      <a:pt x="21" y="59"/>
                      <a:pt x="22" y="60"/>
                      <a:pt x="24" y="60"/>
                    </a:cubicBezTo>
                    <a:cubicBezTo>
                      <a:pt x="24" y="56"/>
                      <a:pt x="24" y="53"/>
                      <a:pt x="24" y="49"/>
                    </a:cubicBezTo>
                    <a:cubicBezTo>
                      <a:pt x="21" y="48"/>
                      <a:pt x="18" y="46"/>
                      <a:pt x="16" y="42"/>
                    </a:cubicBezTo>
                    <a:cubicBezTo>
                      <a:pt x="13" y="38"/>
                      <a:pt x="12" y="33"/>
                      <a:pt x="12" y="26"/>
                    </a:cubicBezTo>
                    <a:cubicBezTo>
                      <a:pt x="9" y="26"/>
                      <a:pt x="8" y="26"/>
                      <a:pt x="7" y="26"/>
                    </a:cubicBezTo>
                    <a:cubicBezTo>
                      <a:pt x="4" y="27"/>
                      <a:pt x="2" y="27"/>
                      <a:pt x="1" y="25"/>
                    </a:cubicBezTo>
                    <a:cubicBezTo>
                      <a:pt x="0" y="24"/>
                      <a:pt x="0" y="23"/>
                      <a:pt x="0" y="22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1" y="19"/>
                      <a:pt x="2" y="18"/>
                      <a:pt x="4" y="19"/>
                    </a:cubicBezTo>
                    <a:cubicBezTo>
                      <a:pt x="6" y="19"/>
                      <a:pt x="8" y="19"/>
                      <a:pt x="11" y="19"/>
                    </a:cubicBezTo>
                    <a:cubicBezTo>
                      <a:pt x="44" y="19"/>
                      <a:pt x="44" y="19"/>
                      <a:pt x="44" y="19"/>
                    </a:cubicBezTo>
                    <a:cubicBezTo>
                      <a:pt x="46" y="19"/>
                      <a:pt x="48" y="20"/>
                      <a:pt x="48" y="23"/>
                    </a:cubicBezTo>
                    <a:cubicBezTo>
                      <a:pt x="47" y="25"/>
                      <a:pt x="45" y="26"/>
                      <a:pt x="42" y="26"/>
                    </a:cubicBezTo>
                    <a:cubicBezTo>
                      <a:pt x="42" y="26"/>
                      <a:pt x="41" y="26"/>
                      <a:pt x="40" y="26"/>
                    </a:cubicBezTo>
                    <a:cubicBezTo>
                      <a:pt x="40" y="26"/>
                      <a:pt x="40" y="26"/>
                      <a:pt x="40" y="26"/>
                    </a:cubicBezTo>
                    <a:cubicBezTo>
                      <a:pt x="39" y="34"/>
                      <a:pt x="38" y="39"/>
                      <a:pt x="37" y="42"/>
                    </a:cubicBezTo>
                    <a:cubicBezTo>
                      <a:pt x="34" y="46"/>
                      <a:pt x="32" y="49"/>
                      <a:pt x="29" y="49"/>
                    </a:cubicBezTo>
                    <a:cubicBezTo>
                      <a:pt x="30" y="53"/>
                      <a:pt x="30" y="56"/>
                      <a:pt x="30" y="60"/>
                    </a:cubicBezTo>
                    <a:cubicBezTo>
                      <a:pt x="31" y="60"/>
                      <a:pt x="32" y="59"/>
                      <a:pt x="33" y="58"/>
                    </a:cubicBezTo>
                    <a:cubicBezTo>
                      <a:pt x="39" y="56"/>
                      <a:pt x="42" y="49"/>
                      <a:pt x="42" y="39"/>
                    </a:cubicBezTo>
                    <a:cubicBezTo>
                      <a:pt x="43" y="37"/>
                      <a:pt x="44" y="36"/>
                      <a:pt x="46" y="36"/>
                    </a:cubicBezTo>
                    <a:cubicBezTo>
                      <a:pt x="47" y="36"/>
                      <a:pt x="48" y="37"/>
                      <a:pt x="48" y="39"/>
                    </a:cubicBezTo>
                    <a:cubicBezTo>
                      <a:pt x="49" y="49"/>
                      <a:pt x="45" y="57"/>
                      <a:pt x="36" y="64"/>
                    </a:cubicBezTo>
                    <a:cubicBezTo>
                      <a:pt x="34" y="65"/>
                      <a:pt x="32" y="66"/>
                      <a:pt x="30" y="66"/>
                    </a:cubicBezTo>
                    <a:cubicBezTo>
                      <a:pt x="30" y="70"/>
                      <a:pt x="30" y="70"/>
                      <a:pt x="30" y="70"/>
                    </a:cubicBezTo>
                    <a:cubicBezTo>
                      <a:pt x="44" y="70"/>
                      <a:pt x="44" y="70"/>
                      <a:pt x="44" y="70"/>
                    </a:cubicBezTo>
                    <a:cubicBezTo>
                      <a:pt x="47" y="70"/>
                      <a:pt x="49" y="71"/>
                      <a:pt x="49" y="73"/>
                    </a:cubicBezTo>
                    <a:cubicBezTo>
                      <a:pt x="49" y="76"/>
                      <a:pt x="47" y="77"/>
                      <a:pt x="43" y="77"/>
                    </a:cubicBezTo>
                    <a:cubicBezTo>
                      <a:pt x="37" y="77"/>
                      <a:pt x="33" y="77"/>
                      <a:pt x="30" y="78"/>
                    </a:cubicBezTo>
                    <a:cubicBezTo>
                      <a:pt x="30" y="80"/>
                      <a:pt x="30" y="82"/>
                      <a:pt x="30" y="84"/>
                    </a:cubicBezTo>
                    <a:cubicBezTo>
                      <a:pt x="34" y="84"/>
                      <a:pt x="37" y="87"/>
                      <a:pt x="40" y="91"/>
                    </a:cubicBezTo>
                    <a:cubicBezTo>
                      <a:pt x="44" y="96"/>
                      <a:pt x="46" y="103"/>
                      <a:pt x="48" y="111"/>
                    </a:cubicBezTo>
                    <a:cubicBezTo>
                      <a:pt x="49" y="116"/>
                      <a:pt x="49" y="120"/>
                      <a:pt x="48" y="124"/>
                    </a:cubicBezTo>
                    <a:cubicBezTo>
                      <a:pt x="47" y="125"/>
                      <a:pt x="46" y="125"/>
                      <a:pt x="45" y="125"/>
                    </a:cubicBezTo>
                    <a:cubicBezTo>
                      <a:pt x="44" y="125"/>
                      <a:pt x="43" y="125"/>
                      <a:pt x="42" y="124"/>
                    </a:cubicBezTo>
                    <a:cubicBezTo>
                      <a:pt x="42" y="123"/>
                      <a:pt x="42" y="121"/>
                      <a:pt x="42" y="118"/>
                    </a:cubicBezTo>
                    <a:cubicBezTo>
                      <a:pt x="41" y="116"/>
                      <a:pt x="41" y="114"/>
                      <a:pt x="41" y="113"/>
                    </a:cubicBezTo>
                    <a:cubicBezTo>
                      <a:pt x="40" y="104"/>
                      <a:pt x="37" y="97"/>
                      <a:pt x="33" y="93"/>
                    </a:cubicBezTo>
                    <a:cubicBezTo>
                      <a:pt x="33" y="92"/>
                      <a:pt x="32" y="91"/>
                      <a:pt x="30" y="91"/>
                    </a:cubicBezTo>
                    <a:cubicBezTo>
                      <a:pt x="31" y="97"/>
                      <a:pt x="31" y="101"/>
                      <a:pt x="31" y="105"/>
                    </a:cubicBezTo>
                    <a:cubicBezTo>
                      <a:pt x="31" y="107"/>
                      <a:pt x="31" y="111"/>
                      <a:pt x="30" y="116"/>
                    </a:cubicBezTo>
                    <a:cubicBezTo>
                      <a:pt x="30" y="124"/>
                      <a:pt x="30" y="129"/>
                      <a:pt x="29" y="133"/>
                    </a:cubicBezTo>
                    <a:cubicBezTo>
                      <a:pt x="29" y="136"/>
                      <a:pt x="28" y="137"/>
                      <a:pt x="27" y="137"/>
                    </a:cubicBezTo>
                    <a:cubicBezTo>
                      <a:pt x="26" y="137"/>
                      <a:pt x="25" y="136"/>
                      <a:pt x="24" y="133"/>
                    </a:cubicBezTo>
                    <a:cubicBezTo>
                      <a:pt x="24" y="120"/>
                      <a:pt x="24" y="111"/>
                      <a:pt x="24" y="105"/>
                    </a:cubicBezTo>
                    <a:cubicBezTo>
                      <a:pt x="24" y="100"/>
                      <a:pt x="24" y="95"/>
                      <a:pt x="24" y="90"/>
                    </a:cubicBezTo>
                    <a:cubicBezTo>
                      <a:pt x="22" y="91"/>
                      <a:pt x="21" y="92"/>
                      <a:pt x="20" y="93"/>
                    </a:cubicBezTo>
                    <a:cubicBezTo>
                      <a:pt x="18" y="94"/>
                      <a:pt x="16" y="98"/>
                      <a:pt x="14" y="102"/>
                    </a:cubicBezTo>
                    <a:cubicBezTo>
                      <a:pt x="13" y="104"/>
                      <a:pt x="13" y="104"/>
                      <a:pt x="13" y="104"/>
                    </a:cubicBezTo>
                    <a:cubicBezTo>
                      <a:pt x="12" y="108"/>
                      <a:pt x="11" y="114"/>
                      <a:pt x="11" y="122"/>
                    </a:cubicBezTo>
                    <a:cubicBezTo>
                      <a:pt x="10" y="124"/>
                      <a:pt x="9" y="125"/>
                      <a:pt x="7" y="125"/>
                    </a:cubicBezTo>
                    <a:cubicBezTo>
                      <a:pt x="6" y="125"/>
                      <a:pt x="5" y="124"/>
                      <a:pt x="5" y="122"/>
                    </a:cubicBezTo>
                    <a:cubicBezTo>
                      <a:pt x="6" y="115"/>
                      <a:pt x="7" y="108"/>
                      <a:pt x="8" y="102"/>
                    </a:cubicBezTo>
                    <a:cubicBezTo>
                      <a:pt x="9" y="97"/>
                      <a:pt x="11" y="92"/>
                      <a:pt x="14" y="89"/>
                    </a:cubicBezTo>
                    <a:cubicBezTo>
                      <a:pt x="17" y="86"/>
                      <a:pt x="20" y="84"/>
                      <a:pt x="24" y="84"/>
                    </a:cubicBezTo>
                    <a:cubicBezTo>
                      <a:pt x="24" y="81"/>
                      <a:pt x="24" y="81"/>
                      <a:pt x="24" y="81"/>
                    </a:cubicBezTo>
                    <a:cubicBezTo>
                      <a:pt x="24" y="80"/>
                      <a:pt x="24" y="79"/>
                      <a:pt x="24" y="78"/>
                    </a:cubicBezTo>
                    <a:cubicBezTo>
                      <a:pt x="14" y="78"/>
                      <a:pt x="9" y="78"/>
                      <a:pt x="9" y="78"/>
                    </a:cubicBezTo>
                    <a:cubicBezTo>
                      <a:pt x="6" y="79"/>
                      <a:pt x="4" y="79"/>
                      <a:pt x="3" y="77"/>
                    </a:cubicBezTo>
                    <a:cubicBezTo>
                      <a:pt x="2" y="76"/>
                      <a:pt x="2" y="74"/>
                      <a:pt x="3" y="72"/>
                    </a:cubicBezTo>
                    <a:cubicBezTo>
                      <a:pt x="3" y="70"/>
                      <a:pt x="4" y="70"/>
                      <a:pt x="7" y="70"/>
                    </a:cubicBezTo>
                    <a:cubicBezTo>
                      <a:pt x="8" y="70"/>
                      <a:pt x="10" y="70"/>
                      <a:pt x="14" y="70"/>
                    </a:cubicBezTo>
                    <a:cubicBezTo>
                      <a:pt x="24" y="70"/>
                      <a:pt x="24" y="70"/>
                      <a:pt x="24" y="70"/>
                    </a:cubicBezTo>
                    <a:cubicBezTo>
                      <a:pt x="24" y="66"/>
                      <a:pt x="24" y="66"/>
                      <a:pt x="24" y="66"/>
                    </a:cubicBezTo>
                    <a:cubicBezTo>
                      <a:pt x="22" y="66"/>
                      <a:pt x="21" y="66"/>
                      <a:pt x="20" y="65"/>
                    </a:cubicBezTo>
                    <a:cubicBezTo>
                      <a:pt x="12" y="62"/>
                      <a:pt x="6" y="56"/>
                      <a:pt x="2" y="46"/>
                    </a:cubicBezTo>
                    <a:cubicBezTo>
                      <a:pt x="2" y="46"/>
                      <a:pt x="2" y="43"/>
                      <a:pt x="2" y="40"/>
                    </a:cubicBezTo>
                    <a:cubicBezTo>
                      <a:pt x="2" y="39"/>
                      <a:pt x="2" y="38"/>
                      <a:pt x="2" y="37"/>
                    </a:cubicBezTo>
                    <a:close/>
                    <a:moveTo>
                      <a:pt x="9" y="3"/>
                    </a:moveTo>
                    <a:cubicBezTo>
                      <a:pt x="11" y="3"/>
                      <a:pt x="15" y="3"/>
                      <a:pt x="19" y="3"/>
                    </a:cubicBezTo>
                    <a:cubicBezTo>
                      <a:pt x="40" y="3"/>
                      <a:pt x="40" y="3"/>
                      <a:pt x="40" y="3"/>
                    </a:cubicBezTo>
                    <a:cubicBezTo>
                      <a:pt x="43" y="3"/>
                      <a:pt x="44" y="5"/>
                      <a:pt x="44" y="7"/>
                    </a:cubicBezTo>
                    <a:cubicBezTo>
                      <a:pt x="44" y="9"/>
                      <a:pt x="42" y="10"/>
                      <a:pt x="39" y="10"/>
                    </a:cubicBezTo>
                    <a:cubicBezTo>
                      <a:pt x="34" y="10"/>
                      <a:pt x="25" y="10"/>
                      <a:pt x="14" y="11"/>
                    </a:cubicBezTo>
                    <a:cubicBezTo>
                      <a:pt x="13" y="11"/>
                      <a:pt x="12" y="11"/>
                      <a:pt x="11" y="11"/>
                    </a:cubicBezTo>
                    <a:cubicBezTo>
                      <a:pt x="7" y="11"/>
                      <a:pt x="5" y="11"/>
                      <a:pt x="5" y="9"/>
                    </a:cubicBezTo>
                    <a:cubicBezTo>
                      <a:pt x="5" y="9"/>
                      <a:pt x="4" y="8"/>
                      <a:pt x="5" y="6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3"/>
                      <a:pt x="6" y="3"/>
                      <a:pt x="9" y="3"/>
                    </a:cubicBezTo>
                    <a:close/>
                    <a:moveTo>
                      <a:pt x="33" y="26"/>
                    </a:moveTo>
                    <a:cubicBezTo>
                      <a:pt x="28" y="26"/>
                      <a:pt x="23" y="26"/>
                      <a:pt x="17" y="26"/>
                    </a:cubicBezTo>
                    <a:cubicBezTo>
                      <a:pt x="18" y="32"/>
                      <a:pt x="20" y="38"/>
                      <a:pt x="24" y="42"/>
                    </a:cubicBezTo>
                    <a:cubicBezTo>
                      <a:pt x="25" y="44"/>
                      <a:pt x="26" y="45"/>
                      <a:pt x="27" y="45"/>
                    </a:cubicBezTo>
                    <a:cubicBezTo>
                      <a:pt x="28" y="45"/>
                      <a:pt x="29" y="44"/>
                      <a:pt x="29" y="42"/>
                    </a:cubicBezTo>
                    <a:cubicBezTo>
                      <a:pt x="32" y="38"/>
                      <a:pt x="33" y="33"/>
                      <a:pt x="33" y="26"/>
                    </a:cubicBezTo>
                    <a:close/>
                    <a:moveTo>
                      <a:pt x="54" y="2"/>
                    </a:moveTo>
                    <a:cubicBezTo>
                      <a:pt x="55" y="0"/>
                      <a:pt x="57" y="0"/>
                      <a:pt x="58" y="1"/>
                    </a:cubicBezTo>
                    <a:cubicBezTo>
                      <a:pt x="59" y="2"/>
                      <a:pt x="60" y="4"/>
                      <a:pt x="59" y="6"/>
                    </a:cubicBezTo>
                    <a:cubicBezTo>
                      <a:pt x="57" y="8"/>
                      <a:pt x="57" y="9"/>
                      <a:pt x="58" y="10"/>
                    </a:cubicBezTo>
                    <a:cubicBezTo>
                      <a:pt x="59" y="11"/>
                      <a:pt x="61" y="12"/>
                      <a:pt x="63" y="11"/>
                    </a:cubicBezTo>
                    <a:cubicBezTo>
                      <a:pt x="67" y="9"/>
                      <a:pt x="73" y="9"/>
                      <a:pt x="80" y="11"/>
                    </a:cubicBezTo>
                    <a:cubicBezTo>
                      <a:pt x="84" y="13"/>
                      <a:pt x="87" y="16"/>
                      <a:pt x="88" y="22"/>
                    </a:cubicBezTo>
                    <a:cubicBezTo>
                      <a:pt x="89" y="27"/>
                      <a:pt x="88" y="32"/>
                      <a:pt x="85" y="35"/>
                    </a:cubicBezTo>
                    <a:cubicBezTo>
                      <a:pt x="84" y="38"/>
                      <a:pt x="81" y="39"/>
                      <a:pt x="75" y="37"/>
                    </a:cubicBezTo>
                    <a:cubicBezTo>
                      <a:pt x="75" y="37"/>
                      <a:pt x="74" y="37"/>
                      <a:pt x="74" y="37"/>
                    </a:cubicBezTo>
                    <a:cubicBezTo>
                      <a:pt x="69" y="37"/>
                      <a:pt x="66" y="37"/>
                      <a:pt x="63" y="38"/>
                    </a:cubicBezTo>
                    <a:cubicBezTo>
                      <a:pt x="62" y="38"/>
                      <a:pt x="61" y="40"/>
                      <a:pt x="61" y="43"/>
                    </a:cubicBezTo>
                    <a:cubicBezTo>
                      <a:pt x="62" y="48"/>
                      <a:pt x="62" y="56"/>
                      <a:pt x="62" y="66"/>
                    </a:cubicBezTo>
                    <a:cubicBezTo>
                      <a:pt x="62" y="70"/>
                      <a:pt x="61" y="76"/>
                      <a:pt x="61" y="84"/>
                    </a:cubicBezTo>
                    <a:cubicBezTo>
                      <a:pt x="59" y="99"/>
                      <a:pt x="58" y="110"/>
                      <a:pt x="57" y="116"/>
                    </a:cubicBezTo>
                    <a:cubicBezTo>
                      <a:pt x="57" y="122"/>
                      <a:pt x="55" y="128"/>
                      <a:pt x="53" y="136"/>
                    </a:cubicBezTo>
                    <a:cubicBezTo>
                      <a:pt x="52" y="137"/>
                      <a:pt x="51" y="138"/>
                      <a:pt x="50" y="138"/>
                    </a:cubicBezTo>
                    <a:cubicBezTo>
                      <a:pt x="48" y="138"/>
                      <a:pt x="48" y="137"/>
                      <a:pt x="48" y="136"/>
                    </a:cubicBezTo>
                    <a:cubicBezTo>
                      <a:pt x="48" y="135"/>
                      <a:pt x="48" y="133"/>
                      <a:pt x="48" y="130"/>
                    </a:cubicBezTo>
                    <a:cubicBezTo>
                      <a:pt x="49" y="127"/>
                      <a:pt x="49" y="126"/>
                      <a:pt x="49" y="125"/>
                    </a:cubicBezTo>
                    <a:cubicBezTo>
                      <a:pt x="53" y="104"/>
                      <a:pt x="55" y="85"/>
                      <a:pt x="55" y="68"/>
                    </a:cubicBezTo>
                    <a:cubicBezTo>
                      <a:pt x="56" y="60"/>
                      <a:pt x="56" y="54"/>
                      <a:pt x="55" y="48"/>
                    </a:cubicBezTo>
                    <a:cubicBezTo>
                      <a:pt x="54" y="45"/>
                      <a:pt x="53" y="42"/>
                      <a:pt x="52" y="40"/>
                    </a:cubicBezTo>
                    <a:cubicBezTo>
                      <a:pt x="50" y="38"/>
                      <a:pt x="51" y="36"/>
                      <a:pt x="54" y="34"/>
                    </a:cubicBezTo>
                    <a:cubicBezTo>
                      <a:pt x="58" y="30"/>
                      <a:pt x="66" y="29"/>
                      <a:pt x="76" y="31"/>
                    </a:cubicBezTo>
                    <a:cubicBezTo>
                      <a:pt x="81" y="32"/>
                      <a:pt x="83" y="30"/>
                      <a:pt x="83" y="25"/>
                    </a:cubicBezTo>
                    <a:cubicBezTo>
                      <a:pt x="83" y="21"/>
                      <a:pt x="81" y="18"/>
                      <a:pt x="77" y="18"/>
                    </a:cubicBezTo>
                    <a:cubicBezTo>
                      <a:pt x="70" y="17"/>
                      <a:pt x="66" y="17"/>
                      <a:pt x="65" y="18"/>
                    </a:cubicBezTo>
                    <a:cubicBezTo>
                      <a:pt x="63" y="19"/>
                      <a:pt x="60" y="19"/>
                      <a:pt x="57" y="19"/>
                    </a:cubicBezTo>
                    <a:cubicBezTo>
                      <a:pt x="57" y="18"/>
                      <a:pt x="55" y="17"/>
                      <a:pt x="53" y="15"/>
                    </a:cubicBezTo>
                    <a:cubicBezTo>
                      <a:pt x="53" y="14"/>
                      <a:pt x="52" y="14"/>
                      <a:pt x="52" y="13"/>
                    </a:cubicBezTo>
                    <a:cubicBezTo>
                      <a:pt x="50" y="10"/>
                      <a:pt x="51" y="6"/>
                      <a:pt x="54" y="2"/>
                    </a:cubicBezTo>
                    <a:close/>
                    <a:moveTo>
                      <a:pt x="95" y="70"/>
                    </a:moveTo>
                    <a:cubicBezTo>
                      <a:pt x="96" y="72"/>
                      <a:pt x="95" y="73"/>
                      <a:pt x="94" y="74"/>
                    </a:cubicBezTo>
                    <a:cubicBezTo>
                      <a:pt x="92" y="74"/>
                      <a:pt x="91" y="74"/>
                      <a:pt x="90" y="72"/>
                    </a:cubicBezTo>
                    <a:cubicBezTo>
                      <a:pt x="88" y="67"/>
                      <a:pt x="84" y="62"/>
                      <a:pt x="78" y="56"/>
                    </a:cubicBezTo>
                    <a:cubicBezTo>
                      <a:pt x="77" y="55"/>
                      <a:pt x="76" y="54"/>
                      <a:pt x="76" y="54"/>
                    </a:cubicBezTo>
                    <a:cubicBezTo>
                      <a:pt x="75" y="56"/>
                      <a:pt x="75" y="56"/>
                      <a:pt x="75" y="56"/>
                    </a:cubicBezTo>
                    <a:cubicBezTo>
                      <a:pt x="75" y="61"/>
                      <a:pt x="75" y="73"/>
                      <a:pt x="77" y="93"/>
                    </a:cubicBezTo>
                    <a:cubicBezTo>
                      <a:pt x="78" y="99"/>
                      <a:pt x="80" y="107"/>
                      <a:pt x="83" y="119"/>
                    </a:cubicBezTo>
                    <a:cubicBezTo>
                      <a:pt x="84" y="122"/>
                      <a:pt x="85" y="124"/>
                      <a:pt x="85" y="124"/>
                    </a:cubicBezTo>
                    <a:cubicBezTo>
                      <a:pt x="86" y="126"/>
                      <a:pt x="86" y="128"/>
                      <a:pt x="87" y="131"/>
                    </a:cubicBezTo>
                    <a:cubicBezTo>
                      <a:pt x="88" y="132"/>
                      <a:pt x="88" y="133"/>
                      <a:pt x="88" y="133"/>
                    </a:cubicBezTo>
                    <a:cubicBezTo>
                      <a:pt x="88" y="135"/>
                      <a:pt x="88" y="136"/>
                      <a:pt x="86" y="136"/>
                    </a:cubicBezTo>
                    <a:cubicBezTo>
                      <a:pt x="84" y="136"/>
                      <a:pt x="83" y="135"/>
                      <a:pt x="82" y="133"/>
                    </a:cubicBezTo>
                    <a:cubicBezTo>
                      <a:pt x="77" y="123"/>
                      <a:pt x="73" y="110"/>
                      <a:pt x="70" y="93"/>
                    </a:cubicBezTo>
                    <a:cubicBezTo>
                      <a:pt x="69" y="79"/>
                      <a:pt x="68" y="68"/>
                      <a:pt x="68" y="58"/>
                    </a:cubicBezTo>
                    <a:cubicBezTo>
                      <a:pt x="68" y="51"/>
                      <a:pt x="68" y="46"/>
                      <a:pt x="68" y="44"/>
                    </a:cubicBezTo>
                    <a:cubicBezTo>
                      <a:pt x="68" y="43"/>
                      <a:pt x="69" y="42"/>
                      <a:pt x="70" y="42"/>
                    </a:cubicBezTo>
                    <a:cubicBezTo>
                      <a:pt x="71" y="41"/>
                      <a:pt x="71" y="41"/>
                      <a:pt x="72" y="42"/>
                    </a:cubicBezTo>
                    <a:cubicBezTo>
                      <a:pt x="76" y="45"/>
                      <a:pt x="78" y="48"/>
                      <a:pt x="80" y="49"/>
                    </a:cubicBezTo>
                    <a:cubicBezTo>
                      <a:pt x="86" y="54"/>
                      <a:pt x="91" y="61"/>
                      <a:pt x="95" y="7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" name="íṣ1ïḑe">
                <a:extLst>
                  <a:ext uri="{FF2B5EF4-FFF2-40B4-BE49-F238E27FC236}">
                    <a16:creationId xmlns:a16="http://schemas.microsoft.com/office/drawing/2014/main" id="{5665DF69-B742-41E1-A151-43063ACF44D3}"/>
                  </a:ext>
                </a:extLst>
              </p:cNvPr>
              <p:cNvSpPr/>
              <p:nvPr/>
            </p:nvSpPr>
            <p:spPr bwMode="auto">
              <a:xfrm>
                <a:off x="1750909" y="4905965"/>
                <a:ext cx="93663" cy="87313"/>
              </a:xfrm>
              <a:custGeom>
                <a:avLst/>
                <a:gdLst>
                  <a:gd name="T0" fmla="*/ 51 w 51"/>
                  <a:gd name="T1" fmla="*/ 17 h 47"/>
                  <a:gd name="T2" fmla="*/ 46 w 51"/>
                  <a:gd name="T3" fmla="*/ 25 h 47"/>
                  <a:gd name="T4" fmla="*/ 26 w 51"/>
                  <a:gd name="T5" fmla="*/ 13 h 47"/>
                  <a:gd name="T6" fmla="*/ 20 w 51"/>
                  <a:gd name="T7" fmla="*/ 9 h 47"/>
                  <a:gd name="T8" fmla="*/ 14 w 51"/>
                  <a:gd name="T9" fmla="*/ 9 h 47"/>
                  <a:gd name="T10" fmla="*/ 10 w 51"/>
                  <a:gd name="T11" fmla="*/ 13 h 47"/>
                  <a:gd name="T12" fmla="*/ 8 w 51"/>
                  <a:gd name="T13" fmla="*/ 19 h 47"/>
                  <a:gd name="T14" fmla="*/ 10 w 51"/>
                  <a:gd name="T15" fmla="*/ 23 h 47"/>
                  <a:gd name="T16" fmla="*/ 17 w 51"/>
                  <a:gd name="T17" fmla="*/ 27 h 47"/>
                  <a:gd name="T18" fmla="*/ 37 w 51"/>
                  <a:gd name="T19" fmla="*/ 40 h 47"/>
                  <a:gd name="T20" fmla="*/ 33 w 51"/>
                  <a:gd name="T21" fmla="*/ 47 h 47"/>
                  <a:gd name="T22" fmla="*/ 13 w 51"/>
                  <a:gd name="T23" fmla="*/ 35 h 47"/>
                  <a:gd name="T24" fmla="*/ 4 w 51"/>
                  <a:gd name="T25" fmla="*/ 29 h 47"/>
                  <a:gd name="T26" fmla="*/ 1 w 51"/>
                  <a:gd name="T27" fmla="*/ 24 h 47"/>
                  <a:gd name="T28" fmla="*/ 0 w 51"/>
                  <a:gd name="T29" fmla="*/ 18 h 47"/>
                  <a:gd name="T30" fmla="*/ 3 w 51"/>
                  <a:gd name="T31" fmla="*/ 10 h 47"/>
                  <a:gd name="T32" fmla="*/ 10 w 51"/>
                  <a:gd name="T33" fmla="*/ 2 h 47"/>
                  <a:gd name="T34" fmla="*/ 15 w 51"/>
                  <a:gd name="T35" fmla="*/ 0 h 47"/>
                  <a:gd name="T36" fmla="*/ 21 w 51"/>
                  <a:gd name="T37" fmla="*/ 0 h 47"/>
                  <a:gd name="T38" fmla="*/ 31 w 51"/>
                  <a:gd name="T39" fmla="*/ 5 h 47"/>
                  <a:gd name="T40" fmla="*/ 51 w 51"/>
                  <a:gd name="T41" fmla="*/ 17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1" h="47">
                    <a:moveTo>
                      <a:pt x="51" y="17"/>
                    </a:moveTo>
                    <a:cubicBezTo>
                      <a:pt x="46" y="25"/>
                      <a:pt x="46" y="25"/>
                      <a:pt x="46" y="25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3" y="11"/>
                      <a:pt x="21" y="10"/>
                      <a:pt x="20" y="9"/>
                    </a:cubicBezTo>
                    <a:cubicBezTo>
                      <a:pt x="18" y="9"/>
                      <a:pt x="16" y="9"/>
                      <a:pt x="14" y="9"/>
                    </a:cubicBezTo>
                    <a:cubicBezTo>
                      <a:pt x="13" y="10"/>
                      <a:pt x="11" y="11"/>
                      <a:pt x="10" y="13"/>
                    </a:cubicBezTo>
                    <a:cubicBezTo>
                      <a:pt x="9" y="16"/>
                      <a:pt x="8" y="17"/>
                      <a:pt x="8" y="19"/>
                    </a:cubicBezTo>
                    <a:cubicBezTo>
                      <a:pt x="9" y="21"/>
                      <a:pt x="9" y="22"/>
                      <a:pt x="10" y="23"/>
                    </a:cubicBezTo>
                    <a:cubicBezTo>
                      <a:pt x="12" y="24"/>
                      <a:pt x="14" y="25"/>
                      <a:pt x="17" y="27"/>
                    </a:cubicBezTo>
                    <a:cubicBezTo>
                      <a:pt x="37" y="40"/>
                      <a:pt x="37" y="40"/>
                      <a:pt x="37" y="40"/>
                    </a:cubicBezTo>
                    <a:cubicBezTo>
                      <a:pt x="33" y="47"/>
                      <a:pt x="33" y="47"/>
                      <a:pt x="33" y="47"/>
                    </a:cubicBezTo>
                    <a:cubicBezTo>
                      <a:pt x="13" y="35"/>
                      <a:pt x="13" y="35"/>
                      <a:pt x="13" y="35"/>
                    </a:cubicBezTo>
                    <a:cubicBezTo>
                      <a:pt x="9" y="33"/>
                      <a:pt x="6" y="31"/>
                      <a:pt x="4" y="29"/>
                    </a:cubicBezTo>
                    <a:cubicBezTo>
                      <a:pt x="2" y="28"/>
                      <a:pt x="1" y="26"/>
                      <a:pt x="1" y="24"/>
                    </a:cubicBezTo>
                    <a:cubicBezTo>
                      <a:pt x="0" y="22"/>
                      <a:pt x="0" y="20"/>
                      <a:pt x="0" y="18"/>
                    </a:cubicBezTo>
                    <a:cubicBezTo>
                      <a:pt x="0" y="15"/>
                      <a:pt x="2" y="13"/>
                      <a:pt x="3" y="10"/>
                    </a:cubicBezTo>
                    <a:cubicBezTo>
                      <a:pt x="6" y="6"/>
                      <a:pt x="8" y="4"/>
                      <a:pt x="10" y="2"/>
                    </a:cubicBezTo>
                    <a:cubicBezTo>
                      <a:pt x="11" y="1"/>
                      <a:pt x="13" y="0"/>
                      <a:pt x="15" y="0"/>
                    </a:cubicBezTo>
                    <a:cubicBezTo>
                      <a:pt x="17" y="0"/>
                      <a:pt x="19" y="0"/>
                      <a:pt x="21" y="0"/>
                    </a:cubicBezTo>
                    <a:cubicBezTo>
                      <a:pt x="23" y="1"/>
                      <a:pt x="27" y="3"/>
                      <a:pt x="31" y="5"/>
                    </a:cubicBezTo>
                    <a:lnTo>
                      <a:pt x="51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" name="íṧḷîde">
                <a:extLst>
                  <a:ext uri="{FF2B5EF4-FFF2-40B4-BE49-F238E27FC236}">
                    <a16:creationId xmlns:a16="http://schemas.microsoft.com/office/drawing/2014/main" id="{33479562-A832-4F2D-B091-712D3B6B184F}"/>
                  </a:ext>
                </a:extLst>
              </p:cNvPr>
              <p:cNvSpPr/>
              <p:nvPr/>
            </p:nvSpPr>
            <p:spPr bwMode="auto">
              <a:xfrm>
                <a:off x="1704872" y="4971053"/>
                <a:ext cx="100013" cy="92075"/>
              </a:xfrm>
              <a:custGeom>
                <a:avLst/>
                <a:gdLst>
                  <a:gd name="T0" fmla="*/ 17 w 63"/>
                  <a:gd name="T1" fmla="*/ 0 h 58"/>
                  <a:gd name="T2" fmla="*/ 63 w 63"/>
                  <a:gd name="T3" fmla="*/ 21 h 58"/>
                  <a:gd name="T4" fmla="*/ 59 w 63"/>
                  <a:gd name="T5" fmla="*/ 30 h 58"/>
                  <a:gd name="T6" fmla="*/ 19 w 63"/>
                  <a:gd name="T7" fmla="*/ 35 h 58"/>
                  <a:gd name="T8" fmla="*/ 50 w 63"/>
                  <a:gd name="T9" fmla="*/ 50 h 58"/>
                  <a:gd name="T10" fmla="*/ 46 w 63"/>
                  <a:gd name="T11" fmla="*/ 58 h 58"/>
                  <a:gd name="T12" fmla="*/ 0 w 63"/>
                  <a:gd name="T13" fmla="*/ 37 h 58"/>
                  <a:gd name="T14" fmla="*/ 4 w 63"/>
                  <a:gd name="T15" fmla="*/ 26 h 58"/>
                  <a:gd name="T16" fmla="*/ 43 w 63"/>
                  <a:gd name="T17" fmla="*/ 22 h 58"/>
                  <a:gd name="T18" fmla="*/ 12 w 63"/>
                  <a:gd name="T19" fmla="*/ 8 h 58"/>
                  <a:gd name="T20" fmla="*/ 17 w 63"/>
                  <a:gd name="T21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3" h="58">
                    <a:moveTo>
                      <a:pt x="17" y="0"/>
                    </a:moveTo>
                    <a:lnTo>
                      <a:pt x="63" y="21"/>
                    </a:lnTo>
                    <a:lnTo>
                      <a:pt x="59" y="30"/>
                    </a:lnTo>
                    <a:lnTo>
                      <a:pt x="19" y="35"/>
                    </a:lnTo>
                    <a:lnTo>
                      <a:pt x="50" y="50"/>
                    </a:lnTo>
                    <a:lnTo>
                      <a:pt x="46" y="58"/>
                    </a:lnTo>
                    <a:lnTo>
                      <a:pt x="0" y="37"/>
                    </a:lnTo>
                    <a:lnTo>
                      <a:pt x="4" y="26"/>
                    </a:lnTo>
                    <a:lnTo>
                      <a:pt x="43" y="22"/>
                    </a:lnTo>
                    <a:lnTo>
                      <a:pt x="12" y="8"/>
                    </a:lnTo>
                    <a:lnTo>
                      <a:pt x="17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" name="íS1îḍé">
                <a:extLst>
                  <a:ext uri="{FF2B5EF4-FFF2-40B4-BE49-F238E27FC236}">
                    <a16:creationId xmlns:a16="http://schemas.microsoft.com/office/drawing/2014/main" id="{D0641A70-EC00-4F71-989F-EE63B992C6A9}"/>
                  </a:ext>
                </a:extLst>
              </p:cNvPr>
              <p:cNvSpPr/>
              <p:nvPr/>
            </p:nvSpPr>
            <p:spPr bwMode="auto">
              <a:xfrm>
                <a:off x="1690584" y="5045665"/>
                <a:ext cx="84138" cy="44450"/>
              </a:xfrm>
              <a:custGeom>
                <a:avLst/>
                <a:gdLst>
                  <a:gd name="T0" fmla="*/ 5 w 53"/>
                  <a:gd name="T1" fmla="*/ 0 h 28"/>
                  <a:gd name="T2" fmla="*/ 53 w 53"/>
                  <a:gd name="T3" fmla="*/ 19 h 28"/>
                  <a:gd name="T4" fmla="*/ 49 w 53"/>
                  <a:gd name="T5" fmla="*/ 28 h 28"/>
                  <a:gd name="T6" fmla="*/ 0 w 53"/>
                  <a:gd name="T7" fmla="*/ 10 h 28"/>
                  <a:gd name="T8" fmla="*/ 5 w 53"/>
                  <a:gd name="T9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3" h="28">
                    <a:moveTo>
                      <a:pt x="5" y="0"/>
                    </a:moveTo>
                    <a:lnTo>
                      <a:pt x="53" y="19"/>
                    </a:lnTo>
                    <a:lnTo>
                      <a:pt x="49" y="28"/>
                    </a:lnTo>
                    <a:lnTo>
                      <a:pt x="0" y="10"/>
                    </a:lnTo>
                    <a:lnTo>
                      <a:pt x="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" name="íṧļïḋè">
                <a:extLst>
                  <a:ext uri="{FF2B5EF4-FFF2-40B4-BE49-F238E27FC236}">
                    <a16:creationId xmlns:a16="http://schemas.microsoft.com/office/drawing/2014/main" id="{3BEA58F5-FCAE-447A-81BB-66097D2F87AC}"/>
                  </a:ext>
                </a:extLst>
              </p:cNvPr>
              <p:cNvSpPr/>
              <p:nvPr/>
            </p:nvSpPr>
            <p:spPr bwMode="auto">
              <a:xfrm>
                <a:off x="1674709" y="5091703"/>
                <a:ext cx="92075" cy="73025"/>
              </a:xfrm>
              <a:custGeom>
                <a:avLst/>
                <a:gdLst>
                  <a:gd name="T0" fmla="*/ 4 w 58"/>
                  <a:gd name="T1" fmla="*/ 3 h 46"/>
                  <a:gd name="T2" fmla="*/ 58 w 58"/>
                  <a:gd name="T3" fmla="*/ 0 h 46"/>
                  <a:gd name="T4" fmla="*/ 55 w 58"/>
                  <a:gd name="T5" fmla="*/ 11 h 46"/>
                  <a:gd name="T6" fmla="*/ 14 w 58"/>
                  <a:gd name="T7" fmla="*/ 13 h 46"/>
                  <a:gd name="T8" fmla="*/ 46 w 58"/>
                  <a:gd name="T9" fmla="*/ 35 h 46"/>
                  <a:gd name="T10" fmla="*/ 44 w 58"/>
                  <a:gd name="T11" fmla="*/ 46 h 46"/>
                  <a:gd name="T12" fmla="*/ 0 w 58"/>
                  <a:gd name="T13" fmla="*/ 14 h 46"/>
                  <a:gd name="T14" fmla="*/ 4 w 58"/>
                  <a:gd name="T15" fmla="*/ 3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8" h="46">
                    <a:moveTo>
                      <a:pt x="4" y="3"/>
                    </a:moveTo>
                    <a:lnTo>
                      <a:pt x="58" y="0"/>
                    </a:lnTo>
                    <a:lnTo>
                      <a:pt x="55" y="11"/>
                    </a:lnTo>
                    <a:lnTo>
                      <a:pt x="14" y="13"/>
                    </a:lnTo>
                    <a:lnTo>
                      <a:pt x="46" y="35"/>
                    </a:lnTo>
                    <a:lnTo>
                      <a:pt x="44" y="46"/>
                    </a:lnTo>
                    <a:lnTo>
                      <a:pt x="0" y="14"/>
                    </a:lnTo>
                    <a:lnTo>
                      <a:pt x="4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" name="ïṡḷiḋé">
                <a:extLst>
                  <a:ext uri="{FF2B5EF4-FFF2-40B4-BE49-F238E27FC236}">
                    <a16:creationId xmlns:a16="http://schemas.microsoft.com/office/drawing/2014/main" id="{503CD505-BE7B-42F9-A8D7-16AEA18F178C}"/>
                  </a:ext>
                </a:extLst>
              </p:cNvPr>
              <p:cNvSpPr/>
              <p:nvPr/>
            </p:nvSpPr>
            <p:spPr bwMode="auto">
              <a:xfrm>
                <a:off x="1652484" y="5153615"/>
                <a:ext cx="90488" cy="73025"/>
              </a:xfrm>
              <a:custGeom>
                <a:avLst/>
                <a:gdLst>
                  <a:gd name="T0" fmla="*/ 7 w 57"/>
                  <a:gd name="T1" fmla="*/ 0 h 46"/>
                  <a:gd name="T2" fmla="*/ 57 w 57"/>
                  <a:gd name="T3" fmla="*/ 10 h 46"/>
                  <a:gd name="T4" fmla="*/ 50 w 57"/>
                  <a:gd name="T5" fmla="*/ 46 h 46"/>
                  <a:gd name="T6" fmla="*/ 42 w 57"/>
                  <a:gd name="T7" fmla="*/ 45 h 46"/>
                  <a:gd name="T8" fmla="*/ 47 w 57"/>
                  <a:gd name="T9" fmla="*/ 18 h 46"/>
                  <a:gd name="T10" fmla="*/ 36 w 57"/>
                  <a:gd name="T11" fmla="*/ 16 h 46"/>
                  <a:gd name="T12" fmla="*/ 30 w 57"/>
                  <a:gd name="T13" fmla="*/ 40 h 46"/>
                  <a:gd name="T14" fmla="*/ 22 w 57"/>
                  <a:gd name="T15" fmla="*/ 39 h 46"/>
                  <a:gd name="T16" fmla="*/ 27 w 57"/>
                  <a:gd name="T17" fmla="*/ 14 h 46"/>
                  <a:gd name="T18" fmla="*/ 14 w 57"/>
                  <a:gd name="T19" fmla="*/ 11 h 46"/>
                  <a:gd name="T20" fmla="*/ 8 w 57"/>
                  <a:gd name="T21" fmla="*/ 39 h 46"/>
                  <a:gd name="T22" fmla="*/ 0 w 57"/>
                  <a:gd name="T23" fmla="*/ 38 h 46"/>
                  <a:gd name="T24" fmla="*/ 7 w 57"/>
                  <a:gd name="T25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7" h="46">
                    <a:moveTo>
                      <a:pt x="7" y="0"/>
                    </a:moveTo>
                    <a:lnTo>
                      <a:pt x="57" y="10"/>
                    </a:lnTo>
                    <a:lnTo>
                      <a:pt x="50" y="46"/>
                    </a:lnTo>
                    <a:lnTo>
                      <a:pt x="42" y="45"/>
                    </a:lnTo>
                    <a:lnTo>
                      <a:pt x="47" y="18"/>
                    </a:lnTo>
                    <a:lnTo>
                      <a:pt x="36" y="16"/>
                    </a:lnTo>
                    <a:lnTo>
                      <a:pt x="30" y="40"/>
                    </a:lnTo>
                    <a:lnTo>
                      <a:pt x="22" y="39"/>
                    </a:lnTo>
                    <a:lnTo>
                      <a:pt x="27" y="14"/>
                    </a:lnTo>
                    <a:lnTo>
                      <a:pt x="14" y="11"/>
                    </a:lnTo>
                    <a:lnTo>
                      <a:pt x="8" y="39"/>
                    </a:lnTo>
                    <a:lnTo>
                      <a:pt x="0" y="38"/>
                    </a:lnTo>
                    <a:lnTo>
                      <a:pt x="7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" name="ïşļiḋe">
                <a:extLst>
                  <a:ext uri="{FF2B5EF4-FFF2-40B4-BE49-F238E27FC236}">
                    <a16:creationId xmlns:a16="http://schemas.microsoft.com/office/drawing/2014/main" id="{E69F6258-677B-4562-BDBE-ADD82A8CB9A4}"/>
                  </a:ext>
                </a:extLst>
              </p:cNvPr>
              <p:cNvSpPr/>
              <p:nvPr/>
            </p:nvSpPr>
            <p:spPr bwMode="auto">
              <a:xfrm>
                <a:off x="1641372" y="5231403"/>
                <a:ext cx="88900" cy="71438"/>
              </a:xfrm>
              <a:custGeom>
                <a:avLst/>
                <a:gdLst>
                  <a:gd name="T0" fmla="*/ 4 w 48"/>
                  <a:gd name="T1" fmla="*/ 0 h 39"/>
                  <a:gd name="T2" fmla="*/ 48 w 48"/>
                  <a:gd name="T3" fmla="*/ 4 h 39"/>
                  <a:gd name="T4" fmla="*/ 46 w 48"/>
                  <a:gd name="T5" fmla="*/ 23 h 39"/>
                  <a:gd name="T6" fmla="*/ 44 w 48"/>
                  <a:gd name="T7" fmla="*/ 33 h 39"/>
                  <a:gd name="T8" fmla="*/ 39 w 48"/>
                  <a:gd name="T9" fmla="*/ 38 h 39"/>
                  <a:gd name="T10" fmla="*/ 32 w 48"/>
                  <a:gd name="T11" fmla="*/ 39 h 39"/>
                  <a:gd name="T12" fmla="*/ 24 w 48"/>
                  <a:gd name="T13" fmla="*/ 35 h 39"/>
                  <a:gd name="T14" fmla="*/ 21 w 48"/>
                  <a:gd name="T15" fmla="*/ 26 h 39"/>
                  <a:gd name="T16" fmla="*/ 17 w 48"/>
                  <a:gd name="T17" fmla="*/ 30 h 39"/>
                  <a:gd name="T18" fmla="*/ 9 w 48"/>
                  <a:gd name="T19" fmla="*/ 35 h 39"/>
                  <a:gd name="T20" fmla="*/ 0 w 48"/>
                  <a:gd name="T21" fmla="*/ 39 h 39"/>
                  <a:gd name="T22" fmla="*/ 1 w 48"/>
                  <a:gd name="T23" fmla="*/ 29 h 39"/>
                  <a:gd name="T24" fmla="*/ 12 w 48"/>
                  <a:gd name="T25" fmla="*/ 23 h 39"/>
                  <a:gd name="T26" fmla="*/ 18 w 48"/>
                  <a:gd name="T27" fmla="*/ 19 h 39"/>
                  <a:gd name="T28" fmla="*/ 20 w 48"/>
                  <a:gd name="T29" fmla="*/ 17 h 39"/>
                  <a:gd name="T30" fmla="*/ 21 w 48"/>
                  <a:gd name="T31" fmla="*/ 12 h 39"/>
                  <a:gd name="T32" fmla="*/ 22 w 48"/>
                  <a:gd name="T33" fmla="*/ 11 h 39"/>
                  <a:gd name="T34" fmla="*/ 3 w 48"/>
                  <a:gd name="T35" fmla="*/ 9 h 39"/>
                  <a:gd name="T36" fmla="*/ 4 w 48"/>
                  <a:gd name="T37" fmla="*/ 0 h 39"/>
                  <a:gd name="T38" fmla="*/ 29 w 48"/>
                  <a:gd name="T39" fmla="*/ 11 h 39"/>
                  <a:gd name="T40" fmla="*/ 28 w 48"/>
                  <a:gd name="T41" fmla="*/ 18 h 39"/>
                  <a:gd name="T42" fmla="*/ 28 w 48"/>
                  <a:gd name="T43" fmla="*/ 26 h 39"/>
                  <a:gd name="T44" fmla="*/ 29 w 48"/>
                  <a:gd name="T45" fmla="*/ 28 h 39"/>
                  <a:gd name="T46" fmla="*/ 32 w 48"/>
                  <a:gd name="T47" fmla="*/ 30 h 39"/>
                  <a:gd name="T48" fmla="*/ 36 w 48"/>
                  <a:gd name="T49" fmla="*/ 29 h 39"/>
                  <a:gd name="T50" fmla="*/ 38 w 48"/>
                  <a:gd name="T51" fmla="*/ 26 h 39"/>
                  <a:gd name="T52" fmla="*/ 39 w 48"/>
                  <a:gd name="T53" fmla="*/ 19 h 39"/>
                  <a:gd name="T54" fmla="*/ 40 w 48"/>
                  <a:gd name="T55" fmla="*/ 12 h 39"/>
                  <a:gd name="T56" fmla="*/ 29 w 48"/>
                  <a:gd name="T57" fmla="*/ 11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48" h="39">
                    <a:moveTo>
                      <a:pt x="4" y="0"/>
                    </a:moveTo>
                    <a:cubicBezTo>
                      <a:pt x="48" y="4"/>
                      <a:pt x="48" y="4"/>
                      <a:pt x="48" y="4"/>
                    </a:cubicBezTo>
                    <a:cubicBezTo>
                      <a:pt x="46" y="23"/>
                      <a:pt x="46" y="23"/>
                      <a:pt x="46" y="23"/>
                    </a:cubicBezTo>
                    <a:cubicBezTo>
                      <a:pt x="46" y="27"/>
                      <a:pt x="45" y="31"/>
                      <a:pt x="44" y="33"/>
                    </a:cubicBezTo>
                    <a:cubicBezTo>
                      <a:pt x="43" y="35"/>
                      <a:pt x="41" y="36"/>
                      <a:pt x="39" y="38"/>
                    </a:cubicBezTo>
                    <a:cubicBezTo>
                      <a:pt x="37" y="39"/>
                      <a:pt x="35" y="39"/>
                      <a:pt x="32" y="39"/>
                    </a:cubicBezTo>
                    <a:cubicBezTo>
                      <a:pt x="29" y="38"/>
                      <a:pt x="26" y="37"/>
                      <a:pt x="24" y="35"/>
                    </a:cubicBezTo>
                    <a:cubicBezTo>
                      <a:pt x="22" y="33"/>
                      <a:pt x="21" y="30"/>
                      <a:pt x="21" y="26"/>
                    </a:cubicBezTo>
                    <a:cubicBezTo>
                      <a:pt x="20" y="28"/>
                      <a:pt x="18" y="29"/>
                      <a:pt x="17" y="30"/>
                    </a:cubicBezTo>
                    <a:cubicBezTo>
                      <a:pt x="16" y="32"/>
                      <a:pt x="13" y="33"/>
                      <a:pt x="9" y="35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1" y="29"/>
                      <a:pt x="1" y="29"/>
                      <a:pt x="1" y="29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5" y="21"/>
                      <a:pt x="17" y="20"/>
                      <a:pt x="18" y="19"/>
                    </a:cubicBezTo>
                    <a:cubicBezTo>
                      <a:pt x="19" y="18"/>
                      <a:pt x="20" y="18"/>
                      <a:pt x="20" y="17"/>
                    </a:cubicBezTo>
                    <a:cubicBezTo>
                      <a:pt x="21" y="16"/>
                      <a:pt x="21" y="14"/>
                      <a:pt x="21" y="12"/>
                    </a:cubicBezTo>
                    <a:cubicBezTo>
                      <a:pt x="22" y="11"/>
                      <a:pt x="22" y="11"/>
                      <a:pt x="22" y="11"/>
                    </a:cubicBezTo>
                    <a:cubicBezTo>
                      <a:pt x="3" y="9"/>
                      <a:pt x="3" y="9"/>
                      <a:pt x="3" y="9"/>
                    </a:cubicBezTo>
                    <a:lnTo>
                      <a:pt x="4" y="0"/>
                    </a:lnTo>
                    <a:close/>
                    <a:moveTo>
                      <a:pt x="29" y="11"/>
                    </a:moveTo>
                    <a:cubicBezTo>
                      <a:pt x="28" y="18"/>
                      <a:pt x="28" y="18"/>
                      <a:pt x="28" y="18"/>
                    </a:cubicBezTo>
                    <a:cubicBezTo>
                      <a:pt x="28" y="22"/>
                      <a:pt x="27" y="25"/>
                      <a:pt x="28" y="26"/>
                    </a:cubicBezTo>
                    <a:cubicBezTo>
                      <a:pt x="28" y="27"/>
                      <a:pt x="28" y="28"/>
                      <a:pt x="29" y="28"/>
                    </a:cubicBezTo>
                    <a:cubicBezTo>
                      <a:pt x="30" y="29"/>
                      <a:pt x="31" y="30"/>
                      <a:pt x="32" y="30"/>
                    </a:cubicBezTo>
                    <a:cubicBezTo>
                      <a:pt x="34" y="30"/>
                      <a:pt x="35" y="30"/>
                      <a:pt x="36" y="29"/>
                    </a:cubicBezTo>
                    <a:cubicBezTo>
                      <a:pt x="37" y="28"/>
                      <a:pt x="38" y="27"/>
                      <a:pt x="38" y="26"/>
                    </a:cubicBezTo>
                    <a:cubicBezTo>
                      <a:pt x="38" y="25"/>
                      <a:pt x="39" y="23"/>
                      <a:pt x="39" y="19"/>
                    </a:cubicBezTo>
                    <a:cubicBezTo>
                      <a:pt x="40" y="12"/>
                      <a:pt x="40" y="12"/>
                      <a:pt x="40" y="12"/>
                    </a:cubicBezTo>
                    <a:lnTo>
                      <a:pt x="29" y="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" name="îś1iḓê">
                <a:extLst>
                  <a:ext uri="{FF2B5EF4-FFF2-40B4-BE49-F238E27FC236}">
                    <a16:creationId xmlns:a16="http://schemas.microsoft.com/office/drawing/2014/main" id="{63D965AC-2AE2-495D-836E-4A55FEA3C187}"/>
                  </a:ext>
                </a:extLst>
              </p:cNvPr>
              <p:cNvSpPr/>
              <p:nvPr/>
            </p:nvSpPr>
            <p:spPr bwMode="auto">
              <a:xfrm>
                <a:off x="1641372" y="5312365"/>
                <a:ext cx="82550" cy="66675"/>
              </a:xfrm>
              <a:custGeom>
                <a:avLst/>
                <a:gdLst>
                  <a:gd name="T0" fmla="*/ 15 w 45"/>
                  <a:gd name="T1" fmla="*/ 0 h 36"/>
                  <a:gd name="T2" fmla="*/ 16 w 45"/>
                  <a:gd name="T3" fmla="*/ 8 h 36"/>
                  <a:gd name="T4" fmla="*/ 9 w 45"/>
                  <a:gd name="T5" fmla="*/ 12 h 36"/>
                  <a:gd name="T6" fmla="*/ 7 w 45"/>
                  <a:gd name="T7" fmla="*/ 18 h 36"/>
                  <a:gd name="T8" fmla="*/ 9 w 45"/>
                  <a:gd name="T9" fmla="*/ 25 h 36"/>
                  <a:gd name="T10" fmla="*/ 13 w 45"/>
                  <a:gd name="T11" fmla="*/ 27 h 36"/>
                  <a:gd name="T12" fmla="*/ 16 w 45"/>
                  <a:gd name="T13" fmla="*/ 26 h 36"/>
                  <a:gd name="T14" fmla="*/ 18 w 45"/>
                  <a:gd name="T15" fmla="*/ 23 h 36"/>
                  <a:gd name="T16" fmla="*/ 20 w 45"/>
                  <a:gd name="T17" fmla="*/ 15 h 36"/>
                  <a:gd name="T18" fmla="*/ 24 w 45"/>
                  <a:gd name="T19" fmla="*/ 5 h 36"/>
                  <a:gd name="T20" fmla="*/ 33 w 45"/>
                  <a:gd name="T21" fmla="*/ 1 h 36"/>
                  <a:gd name="T22" fmla="*/ 39 w 45"/>
                  <a:gd name="T23" fmla="*/ 3 h 36"/>
                  <a:gd name="T24" fmla="*/ 44 w 45"/>
                  <a:gd name="T25" fmla="*/ 9 h 36"/>
                  <a:gd name="T26" fmla="*/ 45 w 45"/>
                  <a:gd name="T27" fmla="*/ 17 h 36"/>
                  <a:gd name="T28" fmla="*/ 42 w 45"/>
                  <a:gd name="T29" fmla="*/ 30 h 36"/>
                  <a:gd name="T30" fmla="*/ 32 w 45"/>
                  <a:gd name="T31" fmla="*/ 34 h 36"/>
                  <a:gd name="T32" fmla="*/ 31 w 45"/>
                  <a:gd name="T33" fmla="*/ 25 h 36"/>
                  <a:gd name="T34" fmla="*/ 36 w 45"/>
                  <a:gd name="T35" fmla="*/ 23 h 36"/>
                  <a:gd name="T36" fmla="*/ 38 w 45"/>
                  <a:gd name="T37" fmla="*/ 17 h 36"/>
                  <a:gd name="T38" fmla="*/ 36 w 45"/>
                  <a:gd name="T39" fmla="*/ 11 h 36"/>
                  <a:gd name="T40" fmla="*/ 33 w 45"/>
                  <a:gd name="T41" fmla="*/ 10 h 36"/>
                  <a:gd name="T42" fmla="*/ 31 w 45"/>
                  <a:gd name="T43" fmla="*/ 11 h 36"/>
                  <a:gd name="T44" fmla="*/ 28 w 45"/>
                  <a:gd name="T45" fmla="*/ 19 h 36"/>
                  <a:gd name="T46" fmla="*/ 25 w 45"/>
                  <a:gd name="T47" fmla="*/ 29 h 36"/>
                  <a:gd name="T48" fmla="*/ 20 w 45"/>
                  <a:gd name="T49" fmla="*/ 34 h 36"/>
                  <a:gd name="T50" fmla="*/ 13 w 45"/>
                  <a:gd name="T51" fmla="*/ 36 h 36"/>
                  <a:gd name="T52" fmla="*/ 6 w 45"/>
                  <a:gd name="T53" fmla="*/ 33 h 36"/>
                  <a:gd name="T54" fmla="*/ 1 w 45"/>
                  <a:gd name="T55" fmla="*/ 28 h 36"/>
                  <a:gd name="T56" fmla="*/ 0 w 45"/>
                  <a:gd name="T57" fmla="*/ 18 h 36"/>
                  <a:gd name="T58" fmla="*/ 3 w 45"/>
                  <a:gd name="T59" fmla="*/ 5 h 36"/>
                  <a:gd name="T60" fmla="*/ 15 w 45"/>
                  <a:gd name="T61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5" h="36">
                    <a:moveTo>
                      <a:pt x="15" y="0"/>
                    </a:moveTo>
                    <a:cubicBezTo>
                      <a:pt x="16" y="8"/>
                      <a:pt x="16" y="8"/>
                      <a:pt x="16" y="8"/>
                    </a:cubicBezTo>
                    <a:cubicBezTo>
                      <a:pt x="13" y="9"/>
                      <a:pt x="10" y="10"/>
                      <a:pt x="9" y="12"/>
                    </a:cubicBezTo>
                    <a:cubicBezTo>
                      <a:pt x="8" y="13"/>
                      <a:pt x="7" y="15"/>
                      <a:pt x="7" y="18"/>
                    </a:cubicBezTo>
                    <a:cubicBezTo>
                      <a:pt x="7" y="21"/>
                      <a:pt x="8" y="23"/>
                      <a:pt x="9" y="25"/>
                    </a:cubicBezTo>
                    <a:cubicBezTo>
                      <a:pt x="10" y="26"/>
                      <a:pt x="12" y="27"/>
                      <a:pt x="13" y="27"/>
                    </a:cubicBezTo>
                    <a:cubicBezTo>
                      <a:pt x="14" y="27"/>
                      <a:pt x="15" y="26"/>
                      <a:pt x="16" y="26"/>
                    </a:cubicBezTo>
                    <a:cubicBezTo>
                      <a:pt x="17" y="25"/>
                      <a:pt x="17" y="24"/>
                      <a:pt x="18" y="23"/>
                    </a:cubicBezTo>
                    <a:cubicBezTo>
                      <a:pt x="18" y="22"/>
                      <a:pt x="19" y="19"/>
                      <a:pt x="20" y="15"/>
                    </a:cubicBezTo>
                    <a:cubicBezTo>
                      <a:pt x="21" y="11"/>
                      <a:pt x="22" y="7"/>
                      <a:pt x="24" y="5"/>
                    </a:cubicBezTo>
                    <a:cubicBezTo>
                      <a:pt x="26" y="3"/>
                      <a:pt x="29" y="1"/>
                      <a:pt x="33" y="1"/>
                    </a:cubicBezTo>
                    <a:cubicBezTo>
                      <a:pt x="35" y="1"/>
                      <a:pt x="37" y="2"/>
                      <a:pt x="39" y="3"/>
                    </a:cubicBezTo>
                    <a:cubicBezTo>
                      <a:pt x="41" y="4"/>
                      <a:pt x="43" y="6"/>
                      <a:pt x="44" y="9"/>
                    </a:cubicBezTo>
                    <a:cubicBezTo>
                      <a:pt x="45" y="11"/>
                      <a:pt x="45" y="14"/>
                      <a:pt x="45" y="17"/>
                    </a:cubicBezTo>
                    <a:cubicBezTo>
                      <a:pt x="45" y="23"/>
                      <a:pt x="44" y="27"/>
                      <a:pt x="42" y="30"/>
                    </a:cubicBezTo>
                    <a:cubicBezTo>
                      <a:pt x="39" y="33"/>
                      <a:pt x="36" y="34"/>
                      <a:pt x="32" y="34"/>
                    </a:cubicBezTo>
                    <a:cubicBezTo>
                      <a:pt x="31" y="25"/>
                      <a:pt x="31" y="25"/>
                      <a:pt x="31" y="25"/>
                    </a:cubicBezTo>
                    <a:cubicBezTo>
                      <a:pt x="34" y="25"/>
                      <a:pt x="35" y="24"/>
                      <a:pt x="36" y="23"/>
                    </a:cubicBezTo>
                    <a:cubicBezTo>
                      <a:pt x="37" y="22"/>
                      <a:pt x="38" y="20"/>
                      <a:pt x="38" y="17"/>
                    </a:cubicBezTo>
                    <a:cubicBezTo>
                      <a:pt x="38" y="15"/>
                      <a:pt x="37" y="13"/>
                      <a:pt x="36" y="11"/>
                    </a:cubicBezTo>
                    <a:cubicBezTo>
                      <a:pt x="35" y="10"/>
                      <a:pt x="35" y="10"/>
                      <a:pt x="33" y="10"/>
                    </a:cubicBezTo>
                    <a:cubicBezTo>
                      <a:pt x="32" y="10"/>
                      <a:pt x="31" y="10"/>
                      <a:pt x="31" y="11"/>
                    </a:cubicBezTo>
                    <a:cubicBezTo>
                      <a:pt x="30" y="12"/>
                      <a:pt x="29" y="15"/>
                      <a:pt x="28" y="19"/>
                    </a:cubicBezTo>
                    <a:cubicBezTo>
                      <a:pt x="27" y="24"/>
                      <a:pt x="26" y="27"/>
                      <a:pt x="25" y="29"/>
                    </a:cubicBezTo>
                    <a:cubicBezTo>
                      <a:pt x="24" y="31"/>
                      <a:pt x="22" y="33"/>
                      <a:pt x="20" y="34"/>
                    </a:cubicBezTo>
                    <a:cubicBezTo>
                      <a:pt x="18" y="35"/>
                      <a:pt x="16" y="36"/>
                      <a:pt x="13" y="36"/>
                    </a:cubicBezTo>
                    <a:cubicBezTo>
                      <a:pt x="11" y="36"/>
                      <a:pt x="8" y="35"/>
                      <a:pt x="6" y="33"/>
                    </a:cubicBezTo>
                    <a:cubicBezTo>
                      <a:pt x="4" y="32"/>
                      <a:pt x="2" y="30"/>
                      <a:pt x="1" y="28"/>
                    </a:cubicBezTo>
                    <a:cubicBezTo>
                      <a:pt x="0" y="25"/>
                      <a:pt x="0" y="22"/>
                      <a:pt x="0" y="18"/>
                    </a:cubicBezTo>
                    <a:cubicBezTo>
                      <a:pt x="0" y="12"/>
                      <a:pt x="1" y="8"/>
                      <a:pt x="3" y="5"/>
                    </a:cubicBezTo>
                    <a:cubicBezTo>
                      <a:pt x="6" y="2"/>
                      <a:pt x="10" y="0"/>
                      <a:pt x="1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" name="íş1ïḓe">
                <a:extLst>
                  <a:ext uri="{FF2B5EF4-FFF2-40B4-BE49-F238E27FC236}">
                    <a16:creationId xmlns:a16="http://schemas.microsoft.com/office/drawing/2014/main" id="{40DA02FB-D906-40EB-B0D7-C427BB585A0B}"/>
                  </a:ext>
                </a:extLst>
              </p:cNvPr>
              <p:cNvSpPr/>
              <p:nvPr/>
            </p:nvSpPr>
            <p:spPr bwMode="auto">
              <a:xfrm>
                <a:off x="1642959" y="5385390"/>
                <a:ext cx="84138" cy="22225"/>
              </a:xfrm>
              <a:custGeom>
                <a:avLst/>
                <a:gdLst>
                  <a:gd name="T0" fmla="*/ 0 w 53"/>
                  <a:gd name="T1" fmla="*/ 5 h 14"/>
                  <a:gd name="T2" fmla="*/ 51 w 53"/>
                  <a:gd name="T3" fmla="*/ 0 h 14"/>
                  <a:gd name="T4" fmla="*/ 53 w 53"/>
                  <a:gd name="T5" fmla="*/ 11 h 14"/>
                  <a:gd name="T6" fmla="*/ 1 w 53"/>
                  <a:gd name="T7" fmla="*/ 14 h 14"/>
                  <a:gd name="T8" fmla="*/ 0 w 53"/>
                  <a:gd name="T9" fmla="*/ 5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3" h="14">
                    <a:moveTo>
                      <a:pt x="0" y="5"/>
                    </a:moveTo>
                    <a:lnTo>
                      <a:pt x="51" y="0"/>
                    </a:lnTo>
                    <a:lnTo>
                      <a:pt x="53" y="11"/>
                    </a:lnTo>
                    <a:lnTo>
                      <a:pt x="1" y="14"/>
                    </a:lnTo>
                    <a:lnTo>
                      <a:pt x="0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" name="ïṩlîḋè">
                <a:extLst>
                  <a:ext uri="{FF2B5EF4-FFF2-40B4-BE49-F238E27FC236}">
                    <a16:creationId xmlns:a16="http://schemas.microsoft.com/office/drawing/2014/main" id="{45A9289C-13DE-4ACD-A356-9AEEDCE29990}"/>
                  </a:ext>
                </a:extLst>
              </p:cNvPr>
              <p:cNvSpPr/>
              <p:nvPr/>
            </p:nvSpPr>
            <p:spPr bwMode="auto">
              <a:xfrm>
                <a:off x="1649309" y="5407615"/>
                <a:ext cx="84138" cy="66675"/>
              </a:xfrm>
              <a:custGeom>
                <a:avLst/>
                <a:gdLst>
                  <a:gd name="T0" fmla="*/ 0 w 53"/>
                  <a:gd name="T1" fmla="*/ 22 h 42"/>
                  <a:gd name="T2" fmla="*/ 42 w 53"/>
                  <a:gd name="T3" fmla="*/ 17 h 42"/>
                  <a:gd name="T4" fmla="*/ 39 w 53"/>
                  <a:gd name="T5" fmla="*/ 1 h 42"/>
                  <a:gd name="T6" fmla="*/ 49 w 53"/>
                  <a:gd name="T7" fmla="*/ 0 h 42"/>
                  <a:gd name="T8" fmla="*/ 53 w 53"/>
                  <a:gd name="T9" fmla="*/ 41 h 42"/>
                  <a:gd name="T10" fmla="*/ 45 w 53"/>
                  <a:gd name="T11" fmla="*/ 42 h 42"/>
                  <a:gd name="T12" fmla="*/ 43 w 53"/>
                  <a:gd name="T13" fmla="*/ 27 h 42"/>
                  <a:gd name="T14" fmla="*/ 1 w 53"/>
                  <a:gd name="T15" fmla="*/ 33 h 42"/>
                  <a:gd name="T16" fmla="*/ 0 w 53"/>
                  <a:gd name="T17" fmla="*/ 22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3" h="42">
                    <a:moveTo>
                      <a:pt x="0" y="22"/>
                    </a:moveTo>
                    <a:lnTo>
                      <a:pt x="42" y="17"/>
                    </a:lnTo>
                    <a:lnTo>
                      <a:pt x="39" y="1"/>
                    </a:lnTo>
                    <a:lnTo>
                      <a:pt x="49" y="0"/>
                    </a:lnTo>
                    <a:lnTo>
                      <a:pt x="53" y="41"/>
                    </a:lnTo>
                    <a:lnTo>
                      <a:pt x="45" y="42"/>
                    </a:lnTo>
                    <a:lnTo>
                      <a:pt x="43" y="27"/>
                    </a:lnTo>
                    <a:lnTo>
                      <a:pt x="1" y="33"/>
                    </a:lnTo>
                    <a:lnTo>
                      <a:pt x="0" y="2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" name="ïṣľîďe">
                <a:extLst>
                  <a:ext uri="{FF2B5EF4-FFF2-40B4-BE49-F238E27FC236}">
                    <a16:creationId xmlns:a16="http://schemas.microsoft.com/office/drawing/2014/main" id="{CCEF4805-5A46-4B96-AB7E-3BD0E9373413}"/>
                  </a:ext>
                </a:extLst>
              </p:cNvPr>
              <p:cNvSpPr/>
              <p:nvPr/>
            </p:nvSpPr>
            <p:spPr bwMode="auto">
              <a:xfrm>
                <a:off x="1662009" y="5471115"/>
                <a:ext cx="90488" cy="73025"/>
              </a:xfrm>
              <a:custGeom>
                <a:avLst/>
                <a:gdLst>
                  <a:gd name="T0" fmla="*/ 0 w 57"/>
                  <a:gd name="T1" fmla="*/ 29 h 46"/>
                  <a:gd name="T2" fmla="*/ 21 w 57"/>
                  <a:gd name="T3" fmla="*/ 24 h 46"/>
                  <a:gd name="T4" fmla="*/ 45 w 57"/>
                  <a:gd name="T5" fmla="*/ 0 h 46"/>
                  <a:gd name="T6" fmla="*/ 49 w 57"/>
                  <a:gd name="T7" fmla="*/ 11 h 46"/>
                  <a:gd name="T8" fmla="*/ 31 w 57"/>
                  <a:gd name="T9" fmla="*/ 28 h 46"/>
                  <a:gd name="T10" fmla="*/ 53 w 57"/>
                  <a:gd name="T11" fmla="*/ 35 h 46"/>
                  <a:gd name="T12" fmla="*/ 57 w 57"/>
                  <a:gd name="T13" fmla="*/ 46 h 46"/>
                  <a:gd name="T14" fmla="*/ 23 w 57"/>
                  <a:gd name="T15" fmla="*/ 35 h 46"/>
                  <a:gd name="T16" fmla="*/ 2 w 57"/>
                  <a:gd name="T17" fmla="*/ 39 h 46"/>
                  <a:gd name="T18" fmla="*/ 0 w 57"/>
                  <a:gd name="T19" fmla="*/ 29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7" h="46">
                    <a:moveTo>
                      <a:pt x="0" y="29"/>
                    </a:moveTo>
                    <a:lnTo>
                      <a:pt x="21" y="24"/>
                    </a:lnTo>
                    <a:lnTo>
                      <a:pt x="45" y="0"/>
                    </a:lnTo>
                    <a:lnTo>
                      <a:pt x="49" y="11"/>
                    </a:lnTo>
                    <a:lnTo>
                      <a:pt x="31" y="28"/>
                    </a:lnTo>
                    <a:lnTo>
                      <a:pt x="53" y="35"/>
                    </a:lnTo>
                    <a:lnTo>
                      <a:pt x="57" y="46"/>
                    </a:lnTo>
                    <a:lnTo>
                      <a:pt x="23" y="35"/>
                    </a:lnTo>
                    <a:lnTo>
                      <a:pt x="2" y="39"/>
                    </a:lnTo>
                    <a:lnTo>
                      <a:pt x="0" y="2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5" name="íśļiḓe">
                <a:extLst>
                  <a:ext uri="{FF2B5EF4-FFF2-40B4-BE49-F238E27FC236}">
                    <a16:creationId xmlns:a16="http://schemas.microsoft.com/office/drawing/2014/main" id="{7D3C9F29-66E7-465F-9013-899B0B42F947}"/>
                  </a:ext>
                </a:extLst>
              </p:cNvPr>
              <p:cNvSpPr/>
              <p:nvPr/>
            </p:nvSpPr>
            <p:spPr bwMode="auto">
              <a:xfrm>
                <a:off x="1704872" y="5609228"/>
                <a:ext cx="85725" cy="80963"/>
              </a:xfrm>
              <a:custGeom>
                <a:avLst/>
                <a:gdLst>
                  <a:gd name="T0" fmla="*/ 15 w 47"/>
                  <a:gd name="T1" fmla="*/ 2 h 44"/>
                  <a:gd name="T2" fmla="*/ 26 w 47"/>
                  <a:gd name="T3" fmla="*/ 0 h 44"/>
                  <a:gd name="T4" fmla="*/ 33 w 47"/>
                  <a:gd name="T5" fmla="*/ 1 h 44"/>
                  <a:gd name="T6" fmla="*/ 39 w 47"/>
                  <a:gd name="T7" fmla="*/ 4 h 44"/>
                  <a:gd name="T8" fmla="*/ 44 w 47"/>
                  <a:gd name="T9" fmla="*/ 12 h 44"/>
                  <a:gd name="T10" fmla="*/ 45 w 47"/>
                  <a:gd name="T11" fmla="*/ 29 h 44"/>
                  <a:gd name="T12" fmla="*/ 32 w 47"/>
                  <a:gd name="T13" fmla="*/ 41 h 44"/>
                  <a:gd name="T14" fmla="*/ 15 w 47"/>
                  <a:gd name="T15" fmla="*/ 43 h 44"/>
                  <a:gd name="T16" fmla="*/ 3 w 47"/>
                  <a:gd name="T17" fmla="*/ 31 h 44"/>
                  <a:gd name="T18" fmla="*/ 2 w 47"/>
                  <a:gd name="T19" fmla="*/ 14 h 44"/>
                  <a:gd name="T20" fmla="*/ 15 w 47"/>
                  <a:gd name="T21" fmla="*/ 2 h 44"/>
                  <a:gd name="T22" fmla="*/ 19 w 47"/>
                  <a:gd name="T23" fmla="*/ 10 h 44"/>
                  <a:gd name="T24" fmla="*/ 10 w 47"/>
                  <a:gd name="T25" fmla="*/ 18 h 44"/>
                  <a:gd name="T26" fmla="*/ 10 w 47"/>
                  <a:gd name="T27" fmla="*/ 28 h 44"/>
                  <a:gd name="T28" fmla="*/ 17 w 47"/>
                  <a:gd name="T29" fmla="*/ 34 h 44"/>
                  <a:gd name="T30" fmla="*/ 29 w 47"/>
                  <a:gd name="T31" fmla="*/ 33 h 44"/>
                  <a:gd name="T32" fmla="*/ 38 w 47"/>
                  <a:gd name="T33" fmla="*/ 25 h 44"/>
                  <a:gd name="T34" fmla="*/ 37 w 47"/>
                  <a:gd name="T35" fmla="*/ 16 h 44"/>
                  <a:gd name="T36" fmla="*/ 30 w 47"/>
                  <a:gd name="T37" fmla="*/ 9 h 44"/>
                  <a:gd name="T38" fmla="*/ 19 w 47"/>
                  <a:gd name="T39" fmla="*/ 1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7" h="44">
                    <a:moveTo>
                      <a:pt x="15" y="2"/>
                    </a:moveTo>
                    <a:cubicBezTo>
                      <a:pt x="19" y="0"/>
                      <a:pt x="23" y="0"/>
                      <a:pt x="26" y="0"/>
                    </a:cubicBezTo>
                    <a:cubicBezTo>
                      <a:pt x="28" y="0"/>
                      <a:pt x="31" y="0"/>
                      <a:pt x="33" y="1"/>
                    </a:cubicBezTo>
                    <a:cubicBezTo>
                      <a:pt x="35" y="2"/>
                      <a:pt x="37" y="3"/>
                      <a:pt x="39" y="4"/>
                    </a:cubicBezTo>
                    <a:cubicBezTo>
                      <a:pt x="41" y="6"/>
                      <a:pt x="43" y="9"/>
                      <a:pt x="44" y="12"/>
                    </a:cubicBezTo>
                    <a:cubicBezTo>
                      <a:pt x="47" y="18"/>
                      <a:pt x="47" y="24"/>
                      <a:pt x="45" y="29"/>
                    </a:cubicBezTo>
                    <a:cubicBezTo>
                      <a:pt x="43" y="34"/>
                      <a:pt x="39" y="38"/>
                      <a:pt x="32" y="41"/>
                    </a:cubicBezTo>
                    <a:cubicBezTo>
                      <a:pt x="26" y="44"/>
                      <a:pt x="20" y="44"/>
                      <a:pt x="15" y="43"/>
                    </a:cubicBezTo>
                    <a:cubicBezTo>
                      <a:pt x="9" y="41"/>
                      <a:pt x="5" y="37"/>
                      <a:pt x="3" y="31"/>
                    </a:cubicBezTo>
                    <a:cubicBezTo>
                      <a:pt x="0" y="25"/>
                      <a:pt x="0" y="19"/>
                      <a:pt x="2" y="14"/>
                    </a:cubicBezTo>
                    <a:cubicBezTo>
                      <a:pt x="4" y="9"/>
                      <a:pt x="8" y="5"/>
                      <a:pt x="15" y="2"/>
                    </a:cubicBezTo>
                    <a:close/>
                    <a:moveTo>
                      <a:pt x="19" y="10"/>
                    </a:moveTo>
                    <a:cubicBezTo>
                      <a:pt x="14" y="12"/>
                      <a:pt x="11" y="15"/>
                      <a:pt x="10" y="18"/>
                    </a:cubicBezTo>
                    <a:cubicBezTo>
                      <a:pt x="8" y="21"/>
                      <a:pt x="8" y="24"/>
                      <a:pt x="10" y="28"/>
                    </a:cubicBezTo>
                    <a:cubicBezTo>
                      <a:pt x="11" y="31"/>
                      <a:pt x="13" y="33"/>
                      <a:pt x="17" y="34"/>
                    </a:cubicBezTo>
                    <a:cubicBezTo>
                      <a:pt x="20" y="35"/>
                      <a:pt x="24" y="35"/>
                      <a:pt x="29" y="33"/>
                    </a:cubicBezTo>
                    <a:cubicBezTo>
                      <a:pt x="33" y="31"/>
                      <a:pt x="36" y="28"/>
                      <a:pt x="38" y="25"/>
                    </a:cubicBezTo>
                    <a:cubicBezTo>
                      <a:pt x="39" y="22"/>
                      <a:pt x="39" y="19"/>
                      <a:pt x="37" y="16"/>
                    </a:cubicBezTo>
                    <a:cubicBezTo>
                      <a:pt x="36" y="12"/>
                      <a:pt x="34" y="10"/>
                      <a:pt x="30" y="9"/>
                    </a:cubicBezTo>
                    <a:cubicBezTo>
                      <a:pt x="27" y="8"/>
                      <a:pt x="23" y="8"/>
                      <a:pt x="19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6" name="î$ḷïďe">
                <a:extLst>
                  <a:ext uri="{FF2B5EF4-FFF2-40B4-BE49-F238E27FC236}">
                    <a16:creationId xmlns:a16="http://schemas.microsoft.com/office/drawing/2014/main" id="{6D99F48A-FFB7-4668-B524-46CBC2B1A2A5}"/>
                  </a:ext>
                </a:extLst>
              </p:cNvPr>
              <p:cNvSpPr/>
              <p:nvPr/>
            </p:nvSpPr>
            <p:spPr bwMode="auto">
              <a:xfrm>
                <a:off x="1733447" y="5675903"/>
                <a:ext cx="98425" cy="66675"/>
              </a:xfrm>
              <a:custGeom>
                <a:avLst/>
                <a:gdLst>
                  <a:gd name="T0" fmla="*/ 0 w 62"/>
                  <a:gd name="T1" fmla="*/ 26 h 42"/>
                  <a:gd name="T2" fmla="*/ 45 w 62"/>
                  <a:gd name="T3" fmla="*/ 0 h 42"/>
                  <a:gd name="T4" fmla="*/ 62 w 62"/>
                  <a:gd name="T5" fmla="*/ 30 h 42"/>
                  <a:gd name="T6" fmla="*/ 55 w 62"/>
                  <a:gd name="T7" fmla="*/ 35 h 42"/>
                  <a:gd name="T8" fmla="*/ 43 w 62"/>
                  <a:gd name="T9" fmla="*/ 14 h 42"/>
                  <a:gd name="T10" fmla="*/ 32 w 62"/>
                  <a:gd name="T11" fmla="*/ 20 h 42"/>
                  <a:gd name="T12" fmla="*/ 43 w 62"/>
                  <a:gd name="T13" fmla="*/ 38 h 42"/>
                  <a:gd name="T14" fmla="*/ 35 w 62"/>
                  <a:gd name="T15" fmla="*/ 42 h 42"/>
                  <a:gd name="T16" fmla="*/ 25 w 62"/>
                  <a:gd name="T17" fmla="*/ 23 h 42"/>
                  <a:gd name="T18" fmla="*/ 6 w 62"/>
                  <a:gd name="T19" fmla="*/ 35 h 42"/>
                  <a:gd name="T20" fmla="*/ 0 w 62"/>
                  <a:gd name="T21" fmla="*/ 26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2" h="42">
                    <a:moveTo>
                      <a:pt x="0" y="26"/>
                    </a:moveTo>
                    <a:lnTo>
                      <a:pt x="45" y="0"/>
                    </a:lnTo>
                    <a:lnTo>
                      <a:pt x="62" y="30"/>
                    </a:lnTo>
                    <a:lnTo>
                      <a:pt x="55" y="35"/>
                    </a:lnTo>
                    <a:lnTo>
                      <a:pt x="43" y="14"/>
                    </a:lnTo>
                    <a:lnTo>
                      <a:pt x="32" y="20"/>
                    </a:lnTo>
                    <a:lnTo>
                      <a:pt x="43" y="38"/>
                    </a:lnTo>
                    <a:lnTo>
                      <a:pt x="35" y="42"/>
                    </a:lnTo>
                    <a:lnTo>
                      <a:pt x="25" y="23"/>
                    </a:lnTo>
                    <a:lnTo>
                      <a:pt x="6" y="35"/>
                    </a:lnTo>
                    <a:lnTo>
                      <a:pt x="0" y="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7" name="îśḻîḍe">
                <a:extLst>
                  <a:ext uri="{FF2B5EF4-FFF2-40B4-BE49-F238E27FC236}">
                    <a16:creationId xmlns:a16="http://schemas.microsoft.com/office/drawing/2014/main" id="{5741258B-DCC4-43BD-B689-5E166C7F4197}"/>
                  </a:ext>
                </a:extLst>
              </p:cNvPr>
              <p:cNvSpPr/>
              <p:nvPr/>
            </p:nvSpPr>
            <p:spPr bwMode="auto">
              <a:xfrm>
                <a:off x="1812822" y="5785440"/>
                <a:ext cx="85725" cy="82550"/>
              </a:xfrm>
              <a:custGeom>
                <a:avLst/>
                <a:gdLst>
                  <a:gd name="T0" fmla="*/ 6 w 46"/>
                  <a:gd name="T1" fmla="*/ 13 h 45"/>
                  <a:gd name="T2" fmla="*/ 12 w 46"/>
                  <a:gd name="T3" fmla="*/ 19 h 45"/>
                  <a:gd name="T4" fmla="*/ 9 w 46"/>
                  <a:gd name="T5" fmla="*/ 26 h 45"/>
                  <a:gd name="T6" fmla="*/ 11 w 46"/>
                  <a:gd name="T7" fmla="*/ 32 h 45"/>
                  <a:gd name="T8" fmla="*/ 17 w 46"/>
                  <a:gd name="T9" fmla="*/ 36 h 45"/>
                  <a:gd name="T10" fmla="*/ 22 w 46"/>
                  <a:gd name="T11" fmla="*/ 35 h 45"/>
                  <a:gd name="T12" fmla="*/ 23 w 46"/>
                  <a:gd name="T13" fmla="*/ 32 h 45"/>
                  <a:gd name="T14" fmla="*/ 22 w 46"/>
                  <a:gd name="T15" fmla="*/ 29 h 45"/>
                  <a:gd name="T16" fmla="*/ 19 w 46"/>
                  <a:gd name="T17" fmla="*/ 22 h 45"/>
                  <a:gd name="T18" fmla="*/ 16 w 46"/>
                  <a:gd name="T19" fmla="*/ 12 h 45"/>
                  <a:gd name="T20" fmla="*/ 21 w 46"/>
                  <a:gd name="T21" fmla="*/ 3 h 45"/>
                  <a:gd name="T22" fmla="*/ 27 w 46"/>
                  <a:gd name="T23" fmla="*/ 0 h 45"/>
                  <a:gd name="T24" fmla="*/ 34 w 46"/>
                  <a:gd name="T25" fmla="*/ 2 h 45"/>
                  <a:gd name="T26" fmla="*/ 40 w 46"/>
                  <a:gd name="T27" fmla="*/ 8 h 45"/>
                  <a:gd name="T28" fmla="*/ 45 w 46"/>
                  <a:gd name="T29" fmla="*/ 19 h 45"/>
                  <a:gd name="T30" fmla="*/ 41 w 46"/>
                  <a:gd name="T31" fmla="*/ 29 h 45"/>
                  <a:gd name="T32" fmla="*/ 35 w 46"/>
                  <a:gd name="T33" fmla="*/ 22 h 45"/>
                  <a:gd name="T34" fmla="*/ 37 w 46"/>
                  <a:gd name="T35" fmla="*/ 17 h 45"/>
                  <a:gd name="T36" fmla="*/ 35 w 46"/>
                  <a:gd name="T37" fmla="*/ 12 h 45"/>
                  <a:gd name="T38" fmla="*/ 30 w 46"/>
                  <a:gd name="T39" fmla="*/ 8 h 45"/>
                  <a:gd name="T40" fmla="*/ 27 w 46"/>
                  <a:gd name="T41" fmla="*/ 9 h 45"/>
                  <a:gd name="T42" fmla="*/ 25 w 46"/>
                  <a:gd name="T43" fmla="*/ 12 h 45"/>
                  <a:gd name="T44" fmla="*/ 28 w 46"/>
                  <a:gd name="T45" fmla="*/ 20 h 45"/>
                  <a:gd name="T46" fmla="*/ 32 w 46"/>
                  <a:gd name="T47" fmla="*/ 29 h 45"/>
                  <a:gd name="T48" fmla="*/ 31 w 46"/>
                  <a:gd name="T49" fmla="*/ 36 h 45"/>
                  <a:gd name="T50" fmla="*/ 27 w 46"/>
                  <a:gd name="T51" fmla="*/ 42 h 45"/>
                  <a:gd name="T52" fmla="*/ 20 w 46"/>
                  <a:gd name="T53" fmla="*/ 45 h 45"/>
                  <a:gd name="T54" fmla="*/ 13 w 46"/>
                  <a:gd name="T55" fmla="*/ 43 h 45"/>
                  <a:gd name="T56" fmla="*/ 6 w 46"/>
                  <a:gd name="T57" fmla="*/ 37 h 45"/>
                  <a:gd name="T58" fmla="*/ 0 w 46"/>
                  <a:gd name="T59" fmla="*/ 24 h 45"/>
                  <a:gd name="T60" fmla="*/ 6 w 46"/>
                  <a:gd name="T61" fmla="*/ 13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6" h="45">
                    <a:moveTo>
                      <a:pt x="6" y="13"/>
                    </a:moveTo>
                    <a:cubicBezTo>
                      <a:pt x="12" y="19"/>
                      <a:pt x="12" y="19"/>
                      <a:pt x="12" y="19"/>
                    </a:cubicBezTo>
                    <a:cubicBezTo>
                      <a:pt x="10" y="21"/>
                      <a:pt x="9" y="24"/>
                      <a:pt x="9" y="26"/>
                    </a:cubicBezTo>
                    <a:cubicBezTo>
                      <a:pt x="9" y="28"/>
                      <a:pt x="10" y="30"/>
                      <a:pt x="11" y="32"/>
                    </a:cubicBezTo>
                    <a:cubicBezTo>
                      <a:pt x="13" y="34"/>
                      <a:pt x="15" y="35"/>
                      <a:pt x="17" y="36"/>
                    </a:cubicBezTo>
                    <a:cubicBezTo>
                      <a:pt x="19" y="36"/>
                      <a:pt x="20" y="36"/>
                      <a:pt x="22" y="35"/>
                    </a:cubicBezTo>
                    <a:cubicBezTo>
                      <a:pt x="22" y="34"/>
                      <a:pt x="23" y="33"/>
                      <a:pt x="23" y="32"/>
                    </a:cubicBezTo>
                    <a:cubicBezTo>
                      <a:pt x="23" y="32"/>
                      <a:pt x="23" y="30"/>
                      <a:pt x="22" y="29"/>
                    </a:cubicBezTo>
                    <a:cubicBezTo>
                      <a:pt x="22" y="28"/>
                      <a:pt x="21" y="26"/>
                      <a:pt x="19" y="22"/>
                    </a:cubicBezTo>
                    <a:cubicBezTo>
                      <a:pt x="17" y="18"/>
                      <a:pt x="16" y="14"/>
                      <a:pt x="16" y="12"/>
                    </a:cubicBezTo>
                    <a:cubicBezTo>
                      <a:pt x="17" y="8"/>
                      <a:pt x="18" y="5"/>
                      <a:pt x="21" y="3"/>
                    </a:cubicBezTo>
                    <a:cubicBezTo>
                      <a:pt x="23" y="1"/>
                      <a:pt x="25" y="1"/>
                      <a:pt x="27" y="0"/>
                    </a:cubicBezTo>
                    <a:cubicBezTo>
                      <a:pt x="29" y="0"/>
                      <a:pt x="31" y="1"/>
                      <a:pt x="34" y="2"/>
                    </a:cubicBezTo>
                    <a:cubicBezTo>
                      <a:pt x="36" y="3"/>
                      <a:pt x="38" y="5"/>
                      <a:pt x="40" y="8"/>
                    </a:cubicBezTo>
                    <a:cubicBezTo>
                      <a:pt x="44" y="12"/>
                      <a:pt x="46" y="16"/>
                      <a:pt x="45" y="19"/>
                    </a:cubicBezTo>
                    <a:cubicBezTo>
                      <a:pt x="45" y="23"/>
                      <a:pt x="44" y="26"/>
                      <a:pt x="41" y="29"/>
                    </a:cubicBezTo>
                    <a:cubicBezTo>
                      <a:pt x="35" y="22"/>
                      <a:pt x="35" y="22"/>
                      <a:pt x="35" y="22"/>
                    </a:cubicBezTo>
                    <a:cubicBezTo>
                      <a:pt x="36" y="21"/>
                      <a:pt x="37" y="19"/>
                      <a:pt x="37" y="17"/>
                    </a:cubicBezTo>
                    <a:cubicBezTo>
                      <a:pt x="37" y="16"/>
                      <a:pt x="36" y="14"/>
                      <a:pt x="35" y="12"/>
                    </a:cubicBezTo>
                    <a:cubicBezTo>
                      <a:pt x="33" y="10"/>
                      <a:pt x="31" y="9"/>
                      <a:pt x="30" y="8"/>
                    </a:cubicBezTo>
                    <a:cubicBezTo>
                      <a:pt x="28" y="8"/>
                      <a:pt x="27" y="8"/>
                      <a:pt x="27" y="9"/>
                    </a:cubicBezTo>
                    <a:cubicBezTo>
                      <a:pt x="26" y="10"/>
                      <a:pt x="25" y="11"/>
                      <a:pt x="25" y="12"/>
                    </a:cubicBezTo>
                    <a:cubicBezTo>
                      <a:pt x="25" y="13"/>
                      <a:pt x="26" y="16"/>
                      <a:pt x="28" y="20"/>
                    </a:cubicBezTo>
                    <a:cubicBezTo>
                      <a:pt x="30" y="24"/>
                      <a:pt x="31" y="27"/>
                      <a:pt x="32" y="29"/>
                    </a:cubicBezTo>
                    <a:cubicBezTo>
                      <a:pt x="32" y="32"/>
                      <a:pt x="32" y="34"/>
                      <a:pt x="31" y="36"/>
                    </a:cubicBezTo>
                    <a:cubicBezTo>
                      <a:pt x="31" y="38"/>
                      <a:pt x="29" y="40"/>
                      <a:pt x="27" y="42"/>
                    </a:cubicBezTo>
                    <a:cubicBezTo>
                      <a:pt x="25" y="43"/>
                      <a:pt x="23" y="44"/>
                      <a:pt x="20" y="45"/>
                    </a:cubicBezTo>
                    <a:cubicBezTo>
                      <a:pt x="18" y="45"/>
                      <a:pt x="15" y="44"/>
                      <a:pt x="13" y="43"/>
                    </a:cubicBezTo>
                    <a:cubicBezTo>
                      <a:pt x="10" y="42"/>
                      <a:pt x="8" y="40"/>
                      <a:pt x="6" y="37"/>
                    </a:cubicBezTo>
                    <a:cubicBezTo>
                      <a:pt x="2" y="32"/>
                      <a:pt x="0" y="28"/>
                      <a:pt x="0" y="24"/>
                    </a:cubicBezTo>
                    <a:cubicBezTo>
                      <a:pt x="1" y="20"/>
                      <a:pt x="2" y="17"/>
                      <a:pt x="6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8" name="í$ļîḋê">
                <a:extLst>
                  <a:ext uri="{FF2B5EF4-FFF2-40B4-BE49-F238E27FC236}">
                    <a16:creationId xmlns:a16="http://schemas.microsoft.com/office/drawing/2014/main" id="{7E944E79-F004-47BE-93D1-13CE42552B26}"/>
                  </a:ext>
                </a:extLst>
              </p:cNvPr>
              <p:cNvSpPr/>
              <p:nvPr/>
            </p:nvSpPr>
            <p:spPr bwMode="auto">
              <a:xfrm>
                <a:off x="1868384" y="5844178"/>
                <a:ext cx="82550" cy="82550"/>
              </a:xfrm>
              <a:custGeom>
                <a:avLst/>
                <a:gdLst>
                  <a:gd name="T0" fmla="*/ 25 w 45"/>
                  <a:gd name="T1" fmla="*/ 33 h 45"/>
                  <a:gd name="T2" fmla="*/ 29 w 45"/>
                  <a:gd name="T3" fmla="*/ 41 h 45"/>
                  <a:gd name="T4" fmla="*/ 17 w 45"/>
                  <a:gd name="T5" fmla="*/ 44 h 45"/>
                  <a:gd name="T6" fmla="*/ 6 w 45"/>
                  <a:gd name="T7" fmla="*/ 38 h 45"/>
                  <a:gd name="T8" fmla="*/ 0 w 45"/>
                  <a:gd name="T9" fmla="*/ 24 h 45"/>
                  <a:gd name="T10" fmla="*/ 8 w 45"/>
                  <a:gd name="T11" fmla="*/ 8 h 45"/>
                  <a:gd name="T12" fmla="*/ 24 w 45"/>
                  <a:gd name="T13" fmla="*/ 0 h 45"/>
                  <a:gd name="T14" fmla="*/ 39 w 45"/>
                  <a:gd name="T15" fmla="*/ 7 h 45"/>
                  <a:gd name="T16" fmla="*/ 45 w 45"/>
                  <a:gd name="T17" fmla="*/ 19 h 45"/>
                  <a:gd name="T18" fmla="*/ 42 w 45"/>
                  <a:gd name="T19" fmla="*/ 28 h 45"/>
                  <a:gd name="T20" fmla="*/ 34 w 45"/>
                  <a:gd name="T21" fmla="*/ 23 h 45"/>
                  <a:gd name="T22" fmla="*/ 36 w 45"/>
                  <a:gd name="T23" fmla="*/ 17 h 45"/>
                  <a:gd name="T24" fmla="*/ 33 w 45"/>
                  <a:gd name="T25" fmla="*/ 12 h 45"/>
                  <a:gd name="T26" fmla="*/ 25 w 45"/>
                  <a:gd name="T27" fmla="*/ 9 h 45"/>
                  <a:gd name="T28" fmla="*/ 15 w 45"/>
                  <a:gd name="T29" fmla="*/ 14 h 45"/>
                  <a:gd name="T30" fmla="*/ 8 w 45"/>
                  <a:gd name="T31" fmla="*/ 25 h 45"/>
                  <a:gd name="T32" fmla="*/ 11 w 45"/>
                  <a:gd name="T33" fmla="*/ 33 h 45"/>
                  <a:gd name="T34" fmla="*/ 17 w 45"/>
                  <a:gd name="T35" fmla="*/ 36 h 45"/>
                  <a:gd name="T36" fmla="*/ 25 w 45"/>
                  <a:gd name="T37" fmla="*/ 33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5" h="45">
                    <a:moveTo>
                      <a:pt x="25" y="33"/>
                    </a:moveTo>
                    <a:cubicBezTo>
                      <a:pt x="29" y="41"/>
                      <a:pt x="29" y="41"/>
                      <a:pt x="29" y="41"/>
                    </a:cubicBezTo>
                    <a:cubicBezTo>
                      <a:pt x="25" y="44"/>
                      <a:pt x="21" y="45"/>
                      <a:pt x="17" y="44"/>
                    </a:cubicBezTo>
                    <a:cubicBezTo>
                      <a:pt x="13" y="44"/>
                      <a:pt x="9" y="42"/>
                      <a:pt x="6" y="38"/>
                    </a:cubicBezTo>
                    <a:cubicBezTo>
                      <a:pt x="2" y="34"/>
                      <a:pt x="0" y="29"/>
                      <a:pt x="0" y="24"/>
                    </a:cubicBezTo>
                    <a:cubicBezTo>
                      <a:pt x="0" y="19"/>
                      <a:pt x="3" y="13"/>
                      <a:pt x="8" y="8"/>
                    </a:cubicBezTo>
                    <a:cubicBezTo>
                      <a:pt x="13" y="3"/>
                      <a:pt x="18" y="1"/>
                      <a:pt x="24" y="0"/>
                    </a:cubicBezTo>
                    <a:cubicBezTo>
                      <a:pt x="29" y="0"/>
                      <a:pt x="34" y="2"/>
                      <a:pt x="39" y="7"/>
                    </a:cubicBezTo>
                    <a:cubicBezTo>
                      <a:pt x="42" y="10"/>
                      <a:pt x="44" y="15"/>
                      <a:pt x="45" y="19"/>
                    </a:cubicBezTo>
                    <a:cubicBezTo>
                      <a:pt x="45" y="22"/>
                      <a:pt x="44" y="25"/>
                      <a:pt x="42" y="28"/>
                    </a:cubicBezTo>
                    <a:cubicBezTo>
                      <a:pt x="34" y="23"/>
                      <a:pt x="34" y="23"/>
                      <a:pt x="34" y="23"/>
                    </a:cubicBezTo>
                    <a:cubicBezTo>
                      <a:pt x="36" y="21"/>
                      <a:pt x="36" y="19"/>
                      <a:pt x="36" y="17"/>
                    </a:cubicBezTo>
                    <a:cubicBezTo>
                      <a:pt x="36" y="15"/>
                      <a:pt x="35" y="13"/>
                      <a:pt x="33" y="12"/>
                    </a:cubicBezTo>
                    <a:cubicBezTo>
                      <a:pt x="31" y="9"/>
                      <a:pt x="28" y="8"/>
                      <a:pt x="25" y="9"/>
                    </a:cubicBezTo>
                    <a:cubicBezTo>
                      <a:pt x="22" y="9"/>
                      <a:pt x="18" y="11"/>
                      <a:pt x="15" y="14"/>
                    </a:cubicBezTo>
                    <a:cubicBezTo>
                      <a:pt x="11" y="18"/>
                      <a:pt x="9" y="22"/>
                      <a:pt x="8" y="25"/>
                    </a:cubicBezTo>
                    <a:cubicBezTo>
                      <a:pt x="8" y="28"/>
                      <a:pt x="9" y="31"/>
                      <a:pt x="11" y="33"/>
                    </a:cubicBezTo>
                    <a:cubicBezTo>
                      <a:pt x="13" y="35"/>
                      <a:pt x="15" y="36"/>
                      <a:pt x="17" y="36"/>
                    </a:cubicBezTo>
                    <a:cubicBezTo>
                      <a:pt x="20" y="36"/>
                      <a:pt x="22" y="35"/>
                      <a:pt x="25" y="3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9" name="íṩḷiḋé">
                <a:extLst>
                  <a:ext uri="{FF2B5EF4-FFF2-40B4-BE49-F238E27FC236}">
                    <a16:creationId xmlns:a16="http://schemas.microsoft.com/office/drawing/2014/main" id="{2213F64F-F9AF-4A04-999E-724B7D4811C8}"/>
                  </a:ext>
                </a:extLst>
              </p:cNvPr>
              <p:cNvSpPr/>
              <p:nvPr/>
            </p:nvSpPr>
            <p:spPr bwMode="auto">
              <a:xfrm>
                <a:off x="1916009" y="5887040"/>
                <a:ext cx="65088" cy="71438"/>
              </a:xfrm>
              <a:custGeom>
                <a:avLst/>
                <a:gdLst>
                  <a:gd name="T0" fmla="*/ 0 w 41"/>
                  <a:gd name="T1" fmla="*/ 38 h 45"/>
                  <a:gd name="T2" fmla="*/ 34 w 41"/>
                  <a:gd name="T3" fmla="*/ 0 h 45"/>
                  <a:gd name="T4" fmla="*/ 41 w 41"/>
                  <a:gd name="T5" fmla="*/ 6 h 45"/>
                  <a:gd name="T6" fmla="*/ 8 w 41"/>
                  <a:gd name="T7" fmla="*/ 45 h 45"/>
                  <a:gd name="T8" fmla="*/ 0 w 41"/>
                  <a:gd name="T9" fmla="*/ 38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" h="45">
                    <a:moveTo>
                      <a:pt x="0" y="38"/>
                    </a:moveTo>
                    <a:lnTo>
                      <a:pt x="34" y="0"/>
                    </a:lnTo>
                    <a:lnTo>
                      <a:pt x="41" y="6"/>
                    </a:lnTo>
                    <a:lnTo>
                      <a:pt x="8" y="45"/>
                    </a:lnTo>
                    <a:lnTo>
                      <a:pt x="0" y="3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0" name="îsľïďé">
                <a:extLst>
                  <a:ext uri="{FF2B5EF4-FFF2-40B4-BE49-F238E27FC236}">
                    <a16:creationId xmlns:a16="http://schemas.microsoft.com/office/drawing/2014/main" id="{6DD1A767-52ED-4BBC-98CF-F82DB971F6BD}"/>
                  </a:ext>
                </a:extLst>
              </p:cNvPr>
              <p:cNvSpPr/>
              <p:nvPr/>
            </p:nvSpPr>
            <p:spPr bwMode="auto">
              <a:xfrm>
                <a:off x="1941409" y="5904503"/>
                <a:ext cx="96838" cy="101600"/>
              </a:xfrm>
              <a:custGeom>
                <a:avLst/>
                <a:gdLst>
                  <a:gd name="T0" fmla="*/ 0 w 61"/>
                  <a:gd name="T1" fmla="*/ 41 h 64"/>
                  <a:gd name="T2" fmla="*/ 31 w 61"/>
                  <a:gd name="T3" fmla="*/ 0 h 64"/>
                  <a:gd name="T4" fmla="*/ 61 w 61"/>
                  <a:gd name="T5" fmla="*/ 22 h 64"/>
                  <a:gd name="T6" fmla="*/ 56 w 61"/>
                  <a:gd name="T7" fmla="*/ 29 h 64"/>
                  <a:gd name="T8" fmla="*/ 34 w 61"/>
                  <a:gd name="T9" fmla="*/ 13 h 64"/>
                  <a:gd name="T10" fmla="*/ 27 w 61"/>
                  <a:gd name="T11" fmla="*/ 22 h 64"/>
                  <a:gd name="T12" fmla="*/ 47 w 61"/>
                  <a:gd name="T13" fmla="*/ 37 h 64"/>
                  <a:gd name="T14" fmla="*/ 42 w 61"/>
                  <a:gd name="T15" fmla="*/ 44 h 64"/>
                  <a:gd name="T16" fmla="*/ 21 w 61"/>
                  <a:gd name="T17" fmla="*/ 29 h 64"/>
                  <a:gd name="T18" fmla="*/ 13 w 61"/>
                  <a:gd name="T19" fmla="*/ 40 h 64"/>
                  <a:gd name="T20" fmla="*/ 36 w 61"/>
                  <a:gd name="T21" fmla="*/ 57 h 64"/>
                  <a:gd name="T22" fmla="*/ 31 w 61"/>
                  <a:gd name="T23" fmla="*/ 64 h 64"/>
                  <a:gd name="T24" fmla="*/ 0 w 61"/>
                  <a:gd name="T25" fmla="*/ 41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1" h="64">
                    <a:moveTo>
                      <a:pt x="0" y="41"/>
                    </a:moveTo>
                    <a:lnTo>
                      <a:pt x="31" y="0"/>
                    </a:lnTo>
                    <a:lnTo>
                      <a:pt x="61" y="22"/>
                    </a:lnTo>
                    <a:lnTo>
                      <a:pt x="56" y="29"/>
                    </a:lnTo>
                    <a:lnTo>
                      <a:pt x="34" y="13"/>
                    </a:lnTo>
                    <a:lnTo>
                      <a:pt x="27" y="22"/>
                    </a:lnTo>
                    <a:lnTo>
                      <a:pt x="47" y="37"/>
                    </a:lnTo>
                    <a:lnTo>
                      <a:pt x="42" y="44"/>
                    </a:lnTo>
                    <a:lnTo>
                      <a:pt x="21" y="29"/>
                    </a:lnTo>
                    <a:lnTo>
                      <a:pt x="13" y="40"/>
                    </a:lnTo>
                    <a:lnTo>
                      <a:pt x="36" y="57"/>
                    </a:lnTo>
                    <a:lnTo>
                      <a:pt x="31" y="64"/>
                    </a:lnTo>
                    <a:lnTo>
                      <a:pt x="0" y="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1" name="íśliḋé">
                <a:extLst>
                  <a:ext uri="{FF2B5EF4-FFF2-40B4-BE49-F238E27FC236}">
                    <a16:creationId xmlns:a16="http://schemas.microsoft.com/office/drawing/2014/main" id="{002E88DE-6CE9-431C-BD3C-C44B872390D5}"/>
                  </a:ext>
                </a:extLst>
              </p:cNvPr>
              <p:cNvSpPr/>
              <p:nvPr/>
            </p:nvSpPr>
            <p:spPr bwMode="auto">
              <a:xfrm>
                <a:off x="2004909" y="5947365"/>
                <a:ext cx="96838" cy="101600"/>
              </a:xfrm>
              <a:custGeom>
                <a:avLst/>
                <a:gdLst>
                  <a:gd name="T0" fmla="*/ 0 w 61"/>
                  <a:gd name="T1" fmla="*/ 43 h 64"/>
                  <a:gd name="T2" fmla="*/ 27 w 61"/>
                  <a:gd name="T3" fmla="*/ 0 h 64"/>
                  <a:gd name="T4" fmla="*/ 35 w 61"/>
                  <a:gd name="T5" fmla="*/ 5 h 64"/>
                  <a:gd name="T6" fmla="*/ 36 w 61"/>
                  <a:gd name="T7" fmla="*/ 45 h 64"/>
                  <a:gd name="T8" fmla="*/ 53 w 61"/>
                  <a:gd name="T9" fmla="*/ 15 h 64"/>
                  <a:gd name="T10" fmla="*/ 61 w 61"/>
                  <a:gd name="T11" fmla="*/ 21 h 64"/>
                  <a:gd name="T12" fmla="*/ 35 w 61"/>
                  <a:gd name="T13" fmla="*/ 64 h 64"/>
                  <a:gd name="T14" fmla="*/ 27 w 61"/>
                  <a:gd name="T15" fmla="*/ 59 h 64"/>
                  <a:gd name="T16" fmla="*/ 25 w 61"/>
                  <a:gd name="T17" fmla="*/ 20 h 64"/>
                  <a:gd name="T18" fmla="*/ 8 w 61"/>
                  <a:gd name="T19" fmla="*/ 49 h 64"/>
                  <a:gd name="T20" fmla="*/ 0 w 61"/>
                  <a:gd name="T21" fmla="*/ 43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1" h="64">
                    <a:moveTo>
                      <a:pt x="0" y="43"/>
                    </a:moveTo>
                    <a:lnTo>
                      <a:pt x="27" y="0"/>
                    </a:lnTo>
                    <a:lnTo>
                      <a:pt x="35" y="5"/>
                    </a:lnTo>
                    <a:lnTo>
                      <a:pt x="36" y="45"/>
                    </a:lnTo>
                    <a:lnTo>
                      <a:pt x="53" y="15"/>
                    </a:lnTo>
                    <a:lnTo>
                      <a:pt x="61" y="21"/>
                    </a:lnTo>
                    <a:lnTo>
                      <a:pt x="35" y="64"/>
                    </a:lnTo>
                    <a:lnTo>
                      <a:pt x="27" y="59"/>
                    </a:lnTo>
                    <a:lnTo>
                      <a:pt x="25" y="20"/>
                    </a:lnTo>
                    <a:lnTo>
                      <a:pt x="8" y="49"/>
                    </a:lnTo>
                    <a:lnTo>
                      <a:pt x="0" y="4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2" name="iSļiďê">
                <a:extLst>
                  <a:ext uri="{FF2B5EF4-FFF2-40B4-BE49-F238E27FC236}">
                    <a16:creationId xmlns:a16="http://schemas.microsoft.com/office/drawing/2014/main" id="{017B6E57-F133-44B7-B2D8-324CEC576371}"/>
                  </a:ext>
                </a:extLst>
              </p:cNvPr>
              <p:cNvSpPr/>
              <p:nvPr/>
            </p:nvSpPr>
            <p:spPr bwMode="auto">
              <a:xfrm>
                <a:off x="2087459" y="5993403"/>
                <a:ext cx="79375" cy="87313"/>
              </a:xfrm>
              <a:custGeom>
                <a:avLst/>
                <a:gdLst>
                  <a:gd name="T0" fmla="*/ 28 w 43"/>
                  <a:gd name="T1" fmla="*/ 33 h 47"/>
                  <a:gd name="T2" fmla="*/ 34 w 43"/>
                  <a:gd name="T3" fmla="*/ 39 h 47"/>
                  <a:gd name="T4" fmla="*/ 24 w 43"/>
                  <a:gd name="T5" fmla="*/ 46 h 47"/>
                  <a:gd name="T6" fmla="*/ 12 w 43"/>
                  <a:gd name="T7" fmla="*/ 44 h 47"/>
                  <a:gd name="T8" fmla="*/ 1 w 43"/>
                  <a:gd name="T9" fmla="*/ 33 h 47"/>
                  <a:gd name="T10" fmla="*/ 3 w 43"/>
                  <a:gd name="T11" fmla="*/ 15 h 47"/>
                  <a:gd name="T12" fmla="*/ 15 w 43"/>
                  <a:gd name="T13" fmla="*/ 2 h 47"/>
                  <a:gd name="T14" fmla="*/ 32 w 43"/>
                  <a:gd name="T15" fmla="*/ 3 h 47"/>
                  <a:gd name="T16" fmla="*/ 41 w 43"/>
                  <a:gd name="T17" fmla="*/ 13 h 47"/>
                  <a:gd name="T18" fmla="*/ 42 w 43"/>
                  <a:gd name="T19" fmla="*/ 22 h 47"/>
                  <a:gd name="T20" fmla="*/ 33 w 43"/>
                  <a:gd name="T21" fmla="*/ 20 h 47"/>
                  <a:gd name="T22" fmla="*/ 33 w 43"/>
                  <a:gd name="T23" fmla="*/ 14 h 47"/>
                  <a:gd name="T24" fmla="*/ 28 w 43"/>
                  <a:gd name="T25" fmla="*/ 10 h 47"/>
                  <a:gd name="T26" fmla="*/ 19 w 43"/>
                  <a:gd name="T27" fmla="*/ 10 h 47"/>
                  <a:gd name="T28" fmla="*/ 12 w 43"/>
                  <a:gd name="T29" fmla="*/ 19 h 47"/>
                  <a:gd name="T30" fmla="*/ 9 w 43"/>
                  <a:gd name="T31" fmla="*/ 31 h 47"/>
                  <a:gd name="T32" fmla="*/ 15 w 43"/>
                  <a:gd name="T33" fmla="*/ 37 h 47"/>
                  <a:gd name="T34" fmla="*/ 22 w 43"/>
                  <a:gd name="T35" fmla="*/ 38 h 47"/>
                  <a:gd name="T36" fmla="*/ 28 w 43"/>
                  <a:gd name="T37" fmla="*/ 33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3" h="47">
                    <a:moveTo>
                      <a:pt x="28" y="33"/>
                    </a:moveTo>
                    <a:cubicBezTo>
                      <a:pt x="34" y="39"/>
                      <a:pt x="34" y="39"/>
                      <a:pt x="34" y="39"/>
                    </a:cubicBezTo>
                    <a:cubicBezTo>
                      <a:pt x="31" y="43"/>
                      <a:pt x="28" y="45"/>
                      <a:pt x="24" y="46"/>
                    </a:cubicBezTo>
                    <a:cubicBezTo>
                      <a:pt x="20" y="47"/>
                      <a:pt x="16" y="46"/>
                      <a:pt x="12" y="44"/>
                    </a:cubicBezTo>
                    <a:cubicBezTo>
                      <a:pt x="7" y="42"/>
                      <a:pt x="3" y="38"/>
                      <a:pt x="1" y="33"/>
                    </a:cubicBezTo>
                    <a:cubicBezTo>
                      <a:pt x="0" y="27"/>
                      <a:pt x="0" y="22"/>
                      <a:pt x="3" y="15"/>
                    </a:cubicBezTo>
                    <a:cubicBezTo>
                      <a:pt x="6" y="9"/>
                      <a:pt x="10" y="4"/>
                      <a:pt x="15" y="2"/>
                    </a:cubicBezTo>
                    <a:cubicBezTo>
                      <a:pt x="21" y="0"/>
                      <a:pt x="26" y="1"/>
                      <a:pt x="32" y="3"/>
                    </a:cubicBezTo>
                    <a:cubicBezTo>
                      <a:pt x="36" y="5"/>
                      <a:pt x="40" y="9"/>
                      <a:pt x="41" y="13"/>
                    </a:cubicBezTo>
                    <a:cubicBezTo>
                      <a:pt x="42" y="16"/>
                      <a:pt x="43" y="19"/>
                      <a:pt x="42" y="22"/>
                    </a:cubicBezTo>
                    <a:cubicBezTo>
                      <a:pt x="33" y="20"/>
                      <a:pt x="33" y="20"/>
                      <a:pt x="33" y="20"/>
                    </a:cubicBezTo>
                    <a:cubicBezTo>
                      <a:pt x="34" y="18"/>
                      <a:pt x="34" y="16"/>
                      <a:pt x="33" y="14"/>
                    </a:cubicBezTo>
                    <a:cubicBezTo>
                      <a:pt x="32" y="12"/>
                      <a:pt x="30" y="11"/>
                      <a:pt x="28" y="10"/>
                    </a:cubicBezTo>
                    <a:cubicBezTo>
                      <a:pt x="25" y="8"/>
                      <a:pt x="22" y="8"/>
                      <a:pt x="19" y="10"/>
                    </a:cubicBezTo>
                    <a:cubicBezTo>
                      <a:pt x="16" y="11"/>
                      <a:pt x="14" y="14"/>
                      <a:pt x="12" y="19"/>
                    </a:cubicBezTo>
                    <a:cubicBezTo>
                      <a:pt x="9" y="24"/>
                      <a:pt x="9" y="28"/>
                      <a:pt x="9" y="31"/>
                    </a:cubicBezTo>
                    <a:cubicBezTo>
                      <a:pt x="10" y="34"/>
                      <a:pt x="12" y="36"/>
                      <a:pt x="15" y="37"/>
                    </a:cubicBezTo>
                    <a:cubicBezTo>
                      <a:pt x="17" y="38"/>
                      <a:pt x="19" y="38"/>
                      <a:pt x="22" y="38"/>
                    </a:cubicBezTo>
                    <a:cubicBezTo>
                      <a:pt x="24" y="37"/>
                      <a:pt x="26" y="35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3" name="íSliḋé">
                <a:extLst>
                  <a:ext uri="{FF2B5EF4-FFF2-40B4-BE49-F238E27FC236}">
                    <a16:creationId xmlns:a16="http://schemas.microsoft.com/office/drawing/2014/main" id="{6266B33F-F10E-45C9-9A0F-201262406C4F}"/>
                  </a:ext>
                </a:extLst>
              </p:cNvPr>
              <p:cNvSpPr/>
              <p:nvPr/>
            </p:nvSpPr>
            <p:spPr bwMode="auto">
              <a:xfrm>
                <a:off x="2157309" y="6017215"/>
                <a:ext cx="82550" cy="96838"/>
              </a:xfrm>
              <a:custGeom>
                <a:avLst/>
                <a:gdLst>
                  <a:gd name="T0" fmla="*/ 0 w 52"/>
                  <a:gd name="T1" fmla="*/ 49 h 61"/>
                  <a:gd name="T2" fmla="*/ 16 w 52"/>
                  <a:gd name="T3" fmla="*/ 0 h 61"/>
                  <a:gd name="T4" fmla="*/ 52 w 52"/>
                  <a:gd name="T5" fmla="*/ 13 h 61"/>
                  <a:gd name="T6" fmla="*/ 50 w 52"/>
                  <a:gd name="T7" fmla="*/ 21 h 61"/>
                  <a:gd name="T8" fmla="*/ 23 w 52"/>
                  <a:gd name="T9" fmla="*/ 12 h 61"/>
                  <a:gd name="T10" fmla="*/ 20 w 52"/>
                  <a:gd name="T11" fmla="*/ 22 h 61"/>
                  <a:gd name="T12" fmla="*/ 44 w 52"/>
                  <a:gd name="T13" fmla="*/ 30 h 61"/>
                  <a:gd name="T14" fmla="*/ 41 w 52"/>
                  <a:gd name="T15" fmla="*/ 38 h 61"/>
                  <a:gd name="T16" fmla="*/ 18 w 52"/>
                  <a:gd name="T17" fmla="*/ 30 h 61"/>
                  <a:gd name="T18" fmla="*/ 13 w 52"/>
                  <a:gd name="T19" fmla="*/ 43 h 61"/>
                  <a:gd name="T20" fmla="*/ 40 w 52"/>
                  <a:gd name="T21" fmla="*/ 52 h 61"/>
                  <a:gd name="T22" fmla="*/ 36 w 52"/>
                  <a:gd name="T23" fmla="*/ 61 h 61"/>
                  <a:gd name="T24" fmla="*/ 0 w 52"/>
                  <a:gd name="T25" fmla="*/ 49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2" h="61">
                    <a:moveTo>
                      <a:pt x="0" y="49"/>
                    </a:moveTo>
                    <a:lnTo>
                      <a:pt x="16" y="0"/>
                    </a:lnTo>
                    <a:lnTo>
                      <a:pt x="52" y="13"/>
                    </a:lnTo>
                    <a:lnTo>
                      <a:pt x="50" y="21"/>
                    </a:lnTo>
                    <a:lnTo>
                      <a:pt x="23" y="12"/>
                    </a:lnTo>
                    <a:lnTo>
                      <a:pt x="20" y="22"/>
                    </a:lnTo>
                    <a:lnTo>
                      <a:pt x="44" y="30"/>
                    </a:lnTo>
                    <a:lnTo>
                      <a:pt x="41" y="38"/>
                    </a:lnTo>
                    <a:lnTo>
                      <a:pt x="18" y="30"/>
                    </a:lnTo>
                    <a:lnTo>
                      <a:pt x="13" y="43"/>
                    </a:lnTo>
                    <a:lnTo>
                      <a:pt x="40" y="52"/>
                    </a:lnTo>
                    <a:lnTo>
                      <a:pt x="36" y="61"/>
                    </a:lnTo>
                    <a:lnTo>
                      <a:pt x="0" y="4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4" name="îŝ1îḑè">
                <a:extLst>
                  <a:ext uri="{FF2B5EF4-FFF2-40B4-BE49-F238E27FC236}">
                    <a16:creationId xmlns:a16="http://schemas.microsoft.com/office/drawing/2014/main" id="{6B242261-F5C6-4AD6-8771-BFF4B13E1BB3}"/>
                  </a:ext>
                </a:extLst>
              </p:cNvPr>
              <p:cNvSpPr/>
              <p:nvPr/>
            </p:nvSpPr>
            <p:spPr bwMode="auto">
              <a:xfrm>
                <a:off x="2663722" y="6026740"/>
                <a:ext cx="77788" cy="92075"/>
              </a:xfrm>
              <a:custGeom>
                <a:avLst/>
                <a:gdLst>
                  <a:gd name="T0" fmla="*/ 49 w 49"/>
                  <a:gd name="T1" fmla="*/ 42 h 58"/>
                  <a:gd name="T2" fmla="*/ 39 w 49"/>
                  <a:gd name="T3" fmla="*/ 45 h 58"/>
                  <a:gd name="T4" fmla="*/ 31 w 49"/>
                  <a:gd name="T5" fmla="*/ 36 h 58"/>
                  <a:gd name="T6" fmla="*/ 11 w 49"/>
                  <a:gd name="T7" fmla="*/ 43 h 58"/>
                  <a:gd name="T8" fmla="*/ 11 w 49"/>
                  <a:gd name="T9" fmla="*/ 55 h 58"/>
                  <a:gd name="T10" fmla="*/ 0 w 49"/>
                  <a:gd name="T11" fmla="*/ 58 h 58"/>
                  <a:gd name="T12" fmla="*/ 3 w 49"/>
                  <a:gd name="T13" fmla="*/ 3 h 58"/>
                  <a:gd name="T14" fmla="*/ 13 w 49"/>
                  <a:gd name="T15" fmla="*/ 0 h 58"/>
                  <a:gd name="T16" fmla="*/ 49 w 49"/>
                  <a:gd name="T17" fmla="*/ 42 h 58"/>
                  <a:gd name="T18" fmla="*/ 25 w 49"/>
                  <a:gd name="T19" fmla="*/ 29 h 58"/>
                  <a:gd name="T20" fmla="*/ 12 w 49"/>
                  <a:gd name="T21" fmla="*/ 14 h 58"/>
                  <a:gd name="T22" fmla="*/ 11 w 49"/>
                  <a:gd name="T23" fmla="*/ 34 h 58"/>
                  <a:gd name="T24" fmla="*/ 25 w 49"/>
                  <a:gd name="T25" fmla="*/ 29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9" h="58">
                    <a:moveTo>
                      <a:pt x="49" y="42"/>
                    </a:moveTo>
                    <a:lnTo>
                      <a:pt x="39" y="45"/>
                    </a:lnTo>
                    <a:lnTo>
                      <a:pt x="31" y="36"/>
                    </a:lnTo>
                    <a:lnTo>
                      <a:pt x="11" y="43"/>
                    </a:lnTo>
                    <a:lnTo>
                      <a:pt x="11" y="55"/>
                    </a:lnTo>
                    <a:lnTo>
                      <a:pt x="0" y="58"/>
                    </a:lnTo>
                    <a:lnTo>
                      <a:pt x="3" y="3"/>
                    </a:lnTo>
                    <a:lnTo>
                      <a:pt x="13" y="0"/>
                    </a:lnTo>
                    <a:lnTo>
                      <a:pt x="49" y="42"/>
                    </a:lnTo>
                    <a:close/>
                    <a:moveTo>
                      <a:pt x="25" y="29"/>
                    </a:moveTo>
                    <a:lnTo>
                      <a:pt x="12" y="14"/>
                    </a:lnTo>
                    <a:lnTo>
                      <a:pt x="11" y="34"/>
                    </a:lnTo>
                    <a:lnTo>
                      <a:pt x="25" y="2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5" name="íṩḻiḋê">
                <a:extLst>
                  <a:ext uri="{FF2B5EF4-FFF2-40B4-BE49-F238E27FC236}">
                    <a16:creationId xmlns:a16="http://schemas.microsoft.com/office/drawing/2014/main" id="{6BD85941-698D-4F1C-9037-03109E41D197}"/>
                  </a:ext>
                </a:extLst>
              </p:cNvPr>
              <p:cNvSpPr/>
              <p:nvPr/>
            </p:nvSpPr>
            <p:spPr bwMode="auto">
              <a:xfrm>
                <a:off x="2714522" y="5990228"/>
                <a:ext cx="92075" cy="101600"/>
              </a:xfrm>
              <a:custGeom>
                <a:avLst/>
                <a:gdLst>
                  <a:gd name="T0" fmla="*/ 21 w 58"/>
                  <a:gd name="T1" fmla="*/ 64 h 64"/>
                  <a:gd name="T2" fmla="*/ 0 w 58"/>
                  <a:gd name="T3" fmla="*/ 17 h 64"/>
                  <a:gd name="T4" fmla="*/ 9 w 58"/>
                  <a:gd name="T5" fmla="*/ 12 h 64"/>
                  <a:gd name="T6" fmla="*/ 43 w 58"/>
                  <a:gd name="T7" fmla="*/ 36 h 64"/>
                  <a:gd name="T8" fmla="*/ 29 w 58"/>
                  <a:gd name="T9" fmla="*/ 4 h 64"/>
                  <a:gd name="T10" fmla="*/ 37 w 58"/>
                  <a:gd name="T11" fmla="*/ 0 h 64"/>
                  <a:gd name="T12" fmla="*/ 58 w 58"/>
                  <a:gd name="T13" fmla="*/ 46 h 64"/>
                  <a:gd name="T14" fmla="*/ 49 w 58"/>
                  <a:gd name="T15" fmla="*/ 51 h 64"/>
                  <a:gd name="T16" fmla="*/ 16 w 58"/>
                  <a:gd name="T17" fmla="*/ 29 h 64"/>
                  <a:gd name="T18" fmla="*/ 30 w 58"/>
                  <a:gd name="T19" fmla="*/ 59 h 64"/>
                  <a:gd name="T20" fmla="*/ 21 w 58"/>
                  <a:gd name="T21" fmla="*/ 64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8" h="64">
                    <a:moveTo>
                      <a:pt x="21" y="64"/>
                    </a:moveTo>
                    <a:lnTo>
                      <a:pt x="0" y="17"/>
                    </a:lnTo>
                    <a:lnTo>
                      <a:pt x="9" y="12"/>
                    </a:lnTo>
                    <a:lnTo>
                      <a:pt x="43" y="36"/>
                    </a:lnTo>
                    <a:lnTo>
                      <a:pt x="29" y="4"/>
                    </a:lnTo>
                    <a:lnTo>
                      <a:pt x="37" y="0"/>
                    </a:lnTo>
                    <a:lnTo>
                      <a:pt x="58" y="46"/>
                    </a:lnTo>
                    <a:lnTo>
                      <a:pt x="49" y="51"/>
                    </a:lnTo>
                    <a:lnTo>
                      <a:pt x="16" y="29"/>
                    </a:lnTo>
                    <a:lnTo>
                      <a:pt x="30" y="59"/>
                    </a:lnTo>
                    <a:lnTo>
                      <a:pt x="21" y="6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6" name="îṧľíḍe">
                <a:extLst>
                  <a:ext uri="{FF2B5EF4-FFF2-40B4-BE49-F238E27FC236}">
                    <a16:creationId xmlns:a16="http://schemas.microsoft.com/office/drawing/2014/main" id="{2C13DBFA-9D96-4578-8D1B-470DC9C877C0}"/>
                  </a:ext>
                </a:extLst>
              </p:cNvPr>
              <p:cNvSpPr/>
              <p:nvPr/>
            </p:nvSpPr>
            <p:spPr bwMode="auto">
              <a:xfrm>
                <a:off x="2781197" y="5963240"/>
                <a:ext cx="85725" cy="95250"/>
              </a:xfrm>
              <a:custGeom>
                <a:avLst/>
                <a:gdLst>
                  <a:gd name="T0" fmla="*/ 0 w 47"/>
                  <a:gd name="T1" fmla="*/ 13 h 51"/>
                  <a:gd name="T2" fmla="*/ 14 w 47"/>
                  <a:gd name="T3" fmla="*/ 4 h 51"/>
                  <a:gd name="T4" fmla="*/ 22 w 47"/>
                  <a:gd name="T5" fmla="*/ 1 h 51"/>
                  <a:gd name="T6" fmla="*/ 29 w 47"/>
                  <a:gd name="T7" fmla="*/ 1 h 51"/>
                  <a:gd name="T8" fmla="*/ 37 w 47"/>
                  <a:gd name="T9" fmla="*/ 5 h 51"/>
                  <a:gd name="T10" fmla="*/ 43 w 47"/>
                  <a:gd name="T11" fmla="*/ 14 h 51"/>
                  <a:gd name="T12" fmla="*/ 47 w 47"/>
                  <a:gd name="T13" fmla="*/ 22 h 51"/>
                  <a:gd name="T14" fmla="*/ 46 w 47"/>
                  <a:gd name="T15" fmla="*/ 31 h 51"/>
                  <a:gd name="T16" fmla="*/ 43 w 47"/>
                  <a:gd name="T17" fmla="*/ 38 h 51"/>
                  <a:gd name="T18" fmla="*/ 36 w 47"/>
                  <a:gd name="T19" fmla="*/ 42 h 51"/>
                  <a:gd name="T20" fmla="*/ 22 w 47"/>
                  <a:gd name="T21" fmla="*/ 51 h 51"/>
                  <a:gd name="T22" fmla="*/ 0 w 47"/>
                  <a:gd name="T23" fmla="*/ 13 h 51"/>
                  <a:gd name="T24" fmla="*/ 11 w 47"/>
                  <a:gd name="T25" fmla="*/ 15 h 51"/>
                  <a:gd name="T26" fmla="*/ 26 w 47"/>
                  <a:gd name="T27" fmla="*/ 40 h 51"/>
                  <a:gd name="T28" fmla="*/ 32 w 47"/>
                  <a:gd name="T29" fmla="*/ 37 h 51"/>
                  <a:gd name="T30" fmla="*/ 36 w 47"/>
                  <a:gd name="T31" fmla="*/ 33 h 51"/>
                  <a:gd name="T32" fmla="*/ 38 w 47"/>
                  <a:gd name="T33" fmla="*/ 30 h 51"/>
                  <a:gd name="T34" fmla="*/ 38 w 47"/>
                  <a:gd name="T35" fmla="*/ 25 h 51"/>
                  <a:gd name="T36" fmla="*/ 35 w 47"/>
                  <a:gd name="T37" fmla="*/ 18 h 51"/>
                  <a:gd name="T38" fmla="*/ 30 w 47"/>
                  <a:gd name="T39" fmla="*/ 11 h 51"/>
                  <a:gd name="T40" fmla="*/ 26 w 47"/>
                  <a:gd name="T41" fmla="*/ 9 h 51"/>
                  <a:gd name="T42" fmla="*/ 21 w 47"/>
                  <a:gd name="T43" fmla="*/ 9 h 51"/>
                  <a:gd name="T44" fmla="*/ 15 w 47"/>
                  <a:gd name="T45" fmla="*/ 13 h 51"/>
                  <a:gd name="T46" fmla="*/ 11 w 47"/>
                  <a:gd name="T47" fmla="*/ 15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47" h="51">
                    <a:moveTo>
                      <a:pt x="0" y="13"/>
                    </a:moveTo>
                    <a:cubicBezTo>
                      <a:pt x="14" y="4"/>
                      <a:pt x="14" y="4"/>
                      <a:pt x="14" y="4"/>
                    </a:cubicBezTo>
                    <a:cubicBezTo>
                      <a:pt x="17" y="3"/>
                      <a:pt x="20" y="1"/>
                      <a:pt x="22" y="1"/>
                    </a:cubicBezTo>
                    <a:cubicBezTo>
                      <a:pt x="24" y="0"/>
                      <a:pt x="27" y="0"/>
                      <a:pt x="29" y="1"/>
                    </a:cubicBezTo>
                    <a:cubicBezTo>
                      <a:pt x="32" y="2"/>
                      <a:pt x="34" y="3"/>
                      <a:pt x="37" y="5"/>
                    </a:cubicBezTo>
                    <a:cubicBezTo>
                      <a:pt x="39" y="7"/>
                      <a:pt x="41" y="10"/>
                      <a:pt x="43" y="14"/>
                    </a:cubicBezTo>
                    <a:cubicBezTo>
                      <a:pt x="45" y="17"/>
                      <a:pt x="46" y="20"/>
                      <a:pt x="47" y="22"/>
                    </a:cubicBezTo>
                    <a:cubicBezTo>
                      <a:pt x="47" y="26"/>
                      <a:pt x="47" y="29"/>
                      <a:pt x="46" y="31"/>
                    </a:cubicBezTo>
                    <a:cubicBezTo>
                      <a:pt x="46" y="34"/>
                      <a:pt x="45" y="36"/>
                      <a:pt x="43" y="38"/>
                    </a:cubicBezTo>
                    <a:cubicBezTo>
                      <a:pt x="41" y="39"/>
                      <a:pt x="39" y="41"/>
                      <a:pt x="36" y="42"/>
                    </a:cubicBezTo>
                    <a:cubicBezTo>
                      <a:pt x="22" y="51"/>
                      <a:pt x="22" y="51"/>
                      <a:pt x="22" y="51"/>
                    </a:cubicBezTo>
                    <a:lnTo>
                      <a:pt x="0" y="13"/>
                    </a:lnTo>
                    <a:close/>
                    <a:moveTo>
                      <a:pt x="11" y="15"/>
                    </a:moveTo>
                    <a:cubicBezTo>
                      <a:pt x="26" y="40"/>
                      <a:pt x="26" y="40"/>
                      <a:pt x="26" y="40"/>
                    </a:cubicBezTo>
                    <a:cubicBezTo>
                      <a:pt x="32" y="37"/>
                      <a:pt x="32" y="37"/>
                      <a:pt x="32" y="37"/>
                    </a:cubicBezTo>
                    <a:cubicBezTo>
                      <a:pt x="34" y="35"/>
                      <a:pt x="35" y="34"/>
                      <a:pt x="36" y="33"/>
                    </a:cubicBezTo>
                    <a:cubicBezTo>
                      <a:pt x="37" y="32"/>
                      <a:pt x="38" y="31"/>
                      <a:pt x="38" y="30"/>
                    </a:cubicBezTo>
                    <a:cubicBezTo>
                      <a:pt x="39" y="29"/>
                      <a:pt x="39" y="27"/>
                      <a:pt x="38" y="25"/>
                    </a:cubicBezTo>
                    <a:cubicBezTo>
                      <a:pt x="38" y="23"/>
                      <a:pt x="37" y="21"/>
                      <a:pt x="35" y="18"/>
                    </a:cubicBezTo>
                    <a:cubicBezTo>
                      <a:pt x="33" y="15"/>
                      <a:pt x="32" y="13"/>
                      <a:pt x="30" y="11"/>
                    </a:cubicBezTo>
                    <a:cubicBezTo>
                      <a:pt x="29" y="10"/>
                      <a:pt x="27" y="9"/>
                      <a:pt x="26" y="9"/>
                    </a:cubicBezTo>
                    <a:cubicBezTo>
                      <a:pt x="25" y="9"/>
                      <a:pt x="23" y="9"/>
                      <a:pt x="21" y="9"/>
                    </a:cubicBezTo>
                    <a:cubicBezTo>
                      <a:pt x="20" y="10"/>
                      <a:pt x="18" y="11"/>
                      <a:pt x="15" y="13"/>
                    </a:cubicBezTo>
                    <a:lnTo>
                      <a:pt x="11" y="1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7" name="ïṩḻiḍe">
                <a:extLst>
                  <a:ext uri="{FF2B5EF4-FFF2-40B4-BE49-F238E27FC236}">
                    <a16:creationId xmlns:a16="http://schemas.microsoft.com/office/drawing/2014/main" id="{846E2776-04F1-41A6-BFB8-64248D9BFF27}"/>
                  </a:ext>
                </a:extLst>
              </p:cNvPr>
              <p:cNvSpPr/>
              <p:nvPr/>
            </p:nvSpPr>
            <p:spPr bwMode="auto">
              <a:xfrm>
                <a:off x="2876447" y="5888628"/>
                <a:ext cx="80963" cy="88900"/>
              </a:xfrm>
              <a:custGeom>
                <a:avLst/>
                <a:gdLst>
                  <a:gd name="T0" fmla="*/ 43 w 51"/>
                  <a:gd name="T1" fmla="*/ 56 h 56"/>
                  <a:gd name="T2" fmla="*/ 16 w 51"/>
                  <a:gd name="T3" fmla="*/ 22 h 56"/>
                  <a:gd name="T4" fmla="*/ 5 w 51"/>
                  <a:gd name="T5" fmla="*/ 31 h 56"/>
                  <a:gd name="T6" fmla="*/ 0 w 51"/>
                  <a:gd name="T7" fmla="*/ 25 h 56"/>
                  <a:gd name="T8" fmla="*/ 31 w 51"/>
                  <a:gd name="T9" fmla="*/ 0 h 56"/>
                  <a:gd name="T10" fmla="*/ 37 w 51"/>
                  <a:gd name="T11" fmla="*/ 7 h 56"/>
                  <a:gd name="T12" fmla="*/ 24 w 51"/>
                  <a:gd name="T13" fmla="*/ 16 h 56"/>
                  <a:gd name="T14" fmla="*/ 51 w 51"/>
                  <a:gd name="T15" fmla="*/ 49 h 56"/>
                  <a:gd name="T16" fmla="*/ 43 w 51"/>
                  <a:gd name="T17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1" h="56">
                    <a:moveTo>
                      <a:pt x="43" y="56"/>
                    </a:moveTo>
                    <a:lnTo>
                      <a:pt x="16" y="22"/>
                    </a:lnTo>
                    <a:lnTo>
                      <a:pt x="5" y="31"/>
                    </a:lnTo>
                    <a:lnTo>
                      <a:pt x="0" y="25"/>
                    </a:lnTo>
                    <a:lnTo>
                      <a:pt x="31" y="0"/>
                    </a:lnTo>
                    <a:lnTo>
                      <a:pt x="37" y="7"/>
                    </a:lnTo>
                    <a:lnTo>
                      <a:pt x="24" y="16"/>
                    </a:lnTo>
                    <a:lnTo>
                      <a:pt x="51" y="49"/>
                    </a:lnTo>
                    <a:lnTo>
                      <a:pt x="43" y="5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8" name="íśļïḓè">
                <a:extLst>
                  <a:ext uri="{FF2B5EF4-FFF2-40B4-BE49-F238E27FC236}">
                    <a16:creationId xmlns:a16="http://schemas.microsoft.com/office/drawing/2014/main" id="{32DBA8E7-AE31-4665-86D7-FBD78ACD9398}"/>
                  </a:ext>
                </a:extLst>
              </p:cNvPr>
              <p:cNvSpPr/>
              <p:nvPr/>
            </p:nvSpPr>
            <p:spPr bwMode="auto">
              <a:xfrm>
                <a:off x="2925659" y="5845765"/>
                <a:ext cx="101600" cy="100013"/>
              </a:xfrm>
              <a:custGeom>
                <a:avLst/>
                <a:gdLst>
                  <a:gd name="T0" fmla="*/ 36 w 64"/>
                  <a:gd name="T1" fmla="*/ 63 h 63"/>
                  <a:gd name="T2" fmla="*/ 0 w 64"/>
                  <a:gd name="T3" fmla="*/ 26 h 63"/>
                  <a:gd name="T4" fmla="*/ 28 w 64"/>
                  <a:gd name="T5" fmla="*/ 0 h 63"/>
                  <a:gd name="T6" fmla="*/ 34 w 64"/>
                  <a:gd name="T7" fmla="*/ 6 h 63"/>
                  <a:gd name="T8" fmla="*/ 14 w 64"/>
                  <a:gd name="T9" fmla="*/ 26 h 63"/>
                  <a:gd name="T10" fmla="*/ 22 w 64"/>
                  <a:gd name="T11" fmla="*/ 34 h 63"/>
                  <a:gd name="T12" fmla="*/ 41 w 64"/>
                  <a:gd name="T13" fmla="*/ 16 h 63"/>
                  <a:gd name="T14" fmla="*/ 47 w 64"/>
                  <a:gd name="T15" fmla="*/ 22 h 63"/>
                  <a:gd name="T16" fmla="*/ 28 w 64"/>
                  <a:gd name="T17" fmla="*/ 39 h 63"/>
                  <a:gd name="T18" fmla="*/ 38 w 64"/>
                  <a:gd name="T19" fmla="*/ 50 h 63"/>
                  <a:gd name="T20" fmla="*/ 58 w 64"/>
                  <a:gd name="T21" fmla="*/ 30 h 63"/>
                  <a:gd name="T22" fmla="*/ 64 w 64"/>
                  <a:gd name="T23" fmla="*/ 36 h 63"/>
                  <a:gd name="T24" fmla="*/ 36 w 64"/>
                  <a:gd name="T25" fmla="*/ 63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4" h="63">
                    <a:moveTo>
                      <a:pt x="36" y="63"/>
                    </a:moveTo>
                    <a:lnTo>
                      <a:pt x="0" y="26"/>
                    </a:lnTo>
                    <a:lnTo>
                      <a:pt x="28" y="0"/>
                    </a:lnTo>
                    <a:lnTo>
                      <a:pt x="34" y="6"/>
                    </a:lnTo>
                    <a:lnTo>
                      <a:pt x="14" y="26"/>
                    </a:lnTo>
                    <a:lnTo>
                      <a:pt x="22" y="34"/>
                    </a:lnTo>
                    <a:lnTo>
                      <a:pt x="41" y="16"/>
                    </a:lnTo>
                    <a:lnTo>
                      <a:pt x="47" y="22"/>
                    </a:lnTo>
                    <a:lnTo>
                      <a:pt x="28" y="39"/>
                    </a:lnTo>
                    <a:lnTo>
                      <a:pt x="38" y="50"/>
                    </a:lnTo>
                    <a:lnTo>
                      <a:pt x="58" y="30"/>
                    </a:lnTo>
                    <a:lnTo>
                      <a:pt x="64" y="36"/>
                    </a:lnTo>
                    <a:lnTo>
                      <a:pt x="36" y="6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9" name="íṩḻîde">
                <a:extLst>
                  <a:ext uri="{FF2B5EF4-FFF2-40B4-BE49-F238E27FC236}">
                    <a16:creationId xmlns:a16="http://schemas.microsoft.com/office/drawing/2014/main" id="{B5FEC8AD-95B3-47CF-9397-2F75D90A03A3}"/>
                  </a:ext>
                </a:extLst>
              </p:cNvPr>
              <p:cNvSpPr/>
              <p:nvPr/>
            </p:nvSpPr>
            <p:spPr bwMode="auto">
              <a:xfrm>
                <a:off x="2985984" y="5801315"/>
                <a:ext cx="82550" cy="80963"/>
              </a:xfrm>
              <a:custGeom>
                <a:avLst/>
                <a:gdLst>
                  <a:gd name="T0" fmla="*/ 34 w 45"/>
                  <a:gd name="T1" fmla="*/ 19 h 44"/>
                  <a:gd name="T2" fmla="*/ 41 w 45"/>
                  <a:gd name="T3" fmla="*/ 14 h 44"/>
                  <a:gd name="T4" fmla="*/ 45 w 45"/>
                  <a:gd name="T5" fmla="*/ 26 h 44"/>
                  <a:gd name="T6" fmla="*/ 40 w 45"/>
                  <a:gd name="T7" fmla="*/ 37 h 44"/>
                  <a:gd name="T8" fmla="*/ 26 w 45"/>
                  <a:gd name="T9" fmla="*/ 44 h 44"/>
                  <a:gd name="T10" fmla="*/ 10 w 45"/>
                  <a:gd name="T11" fmla="*/ 38 h 44"/>
                  <a:gd name="T12" fmla="*/ 1 w 45"/>
                  <a:gd name="T13" fmla="*/ 22 h 44"/>
                  <a:gd name="T14" fmla="*/ 6 w 45"/>
                  <a:gd name="T15" fmla="*/ 7 h 44"/>
                  <a:gd name="T16" fmla="*/ 18 w 45"/>
                  <a:gd name="T17" fmla="*/ 0 h 44"/>
                  <a:gd name="T18" fmla="*/ 27 w 45"/>
                  <a:gd name="T19" fmla="*/ 2 h 44"/>
                  <a:gd name="T20" fmla="*/ 23 w 45"/>
                  <a:gd name="T21" fmla="*/ 10 h 44"/>
                  <a:gd name="T22" fmla="*/ 17 w 45"/>
                  <a:gd name="T23" fmla="*/ 9 h 44"/>
                  <a:gd name="T24" fmla="*/ 11 w 45"/>
                  <a:gd name="T25" fmla="*/ 12 h 44"/>
                  <a:gd name="T26" fmla="*/ 9 w 45"/>
                  <a:gd name="T27" fmla="*/ 21 h 44"/>
                  <a:gd name="T28" fmla="*/ 15 w 45"/>
                  <a:gd name="T29" fmla="*/ 30 h 44"/>
                  <a:gd name="T30" fmla="*/ 26 w 45"/>
                  <a:gd name="T31" fmla="*/ 36 h 44"/>
                  <a:gd name="T32" fmla="*/ 34 w 45"/>
                  <a:gd name="T33" fmla="*/ 32 h 44"/>
                  <a:gd name="T34" fmla="*/ 36 w 45"/>
                  <a:gd name="T35" fmla="*/ 26 h 44"/>
                  <a:gd name="T36" fmla="*/ 34 w 45"/>
                  <a:gd name="T37" fmla="*/ 19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5" h="44">
                    <a:moveTo>
                      <a:pt x="34" y="19"/>
                    </a:moveTo>
                    <a:cubicBezTo>
                      <a:pt x="41" y="14"/>
                      <a:pt x="41" y="14"/>
                      <a:pt x="41" y="14"/>
                    </a:cubicBezTo>
                    <a:cubicBezTo>
                      <a:pt x="44" y="18"/>
                      <a:pt x="45" y="22"/>
                      <a:pt x="45" y="26"/>
                    </a:cubicBezTo>
                    <a:cubicBezTo>
                      <a:pt x="45" y="30"/>
                      <a:pt x="43" y="34"/>
                      <a:pt x="40" y="37"/>
                    </a:cubicBezTo>
                    <a:cubicBezTo>
                      <a:pt x="36" y="42"/>
                      <a:pt x="31" y="44"/>
                      <a:pt x="26" y="44"/>
                    </a:cubicBezTo>
                    <a:cubicBezTo>
                      <a:pt x="21" y="44"/>
                      <a:pt x="15" y="42"/>
                      <a:pt x="10" y="38"/>
                    </a:cubicBezTo>
                    <a:cubicBezTo>
                      <a:pt x="4" y="33"/>
                      <a:pt x="1" y="28"/>
                      <a:pt x="1" y="22"/>
                    </a:cubicBezTo>
                    <a:cubicBezTo>
                      <a:pt x="0" y="17"/>
                      <a:pt x="2" y="12"/>
                      <a:pt x="6" y="7"/>
                    </a:cubicBezTo>
                    <a:cubicBezTo>
                      <a:pt x="10" y="3"/>
                      <a:pt x="14" y="1"/>
                      <a:pt x="18" y="0"/>
                    </a:cubicBezTo>
                    <a:cubicBezTo>
                      <a:pt x="21" y="0"/>
                      <a:pt x="24" y="1"/>
                      <a:pt x="27" y="2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1" y="9"/>
                      <a:pt x="19" y="9"/>
                      <a:pt x="17" y="9"/>
                    </a:cubicBezTo>
                    <a:cubicBezTo>
                      <a:pt x="15" y="9"/>
                      <a:pt x="13" y="11"/>
                      <a:pt x="11" y="12"/>
                    </a:cubicBezTo>
                    <a:cubicBezTo>
                      <a:pt x="9" y="15"/>
                      <a:pt x="8" y="18"/>
                      <a:pt x="9" y="21"/>
                    </a:cubicBezTo>
                    <a:cubicBezTo>
                      <a:pt x="9" y="24"/>
                      <a:pt x="12" y="27"/>
                      <a:pt x="15" y="30"/>
                    </a:cubicBezTo>
                    <a:cubicBezTo>
                      <a:pt x="20" y="34"/>
                      <a:pt x="23" y="36"/>
                      <a:pt x="26" y="36"/>
                    </a:cubicBezTo>
                    <a:cubicBezTo>
                      <a:pt x="29" y="36"/>
                      <a:pt x="32" y="35"/>
                      <a:pt x="34" y="32"/>
                    </a:cubicBezTo>
                    <a:cubicBezTo>
                      <a:pt x="36" y="31"/>
                      <a:pt x="36" y="29"/>
                      <a:pt x="36" y="26"/>
                    </a:cubicBezTo>
                    <a:cubicBezTo>
                      <a:pt x="36" y="24"/>
                      <a:pt x="35" y="22"/>
                      <a:pt x="34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0" name="îŝḷïḓê">
                <a:extLst>
                  <a:ext uri="{FF2B5EF4-FFF2-40B4-BE49-F238E27FC236}">
                    <a16:creationId xmlns:a16="http://schemas.microsoft.com/office/drawing/2014/main" id="{DEEB8825-AC9F-43C6-9FE8-3161B84A365F}"/>
                  </a:ext>
                </a:extLst>
              </p:cNvPr>
              <p:cNvSpPr/>
              <p:nvPr/>
            </p:nvSpPr>
            <p:spPr bwMode="auto">
              <a:xfrm>
                <a:off x="3022497" y="5733053"/>
                <a:ext cx="103188" cy="101600"/>
              </a:xfrm>
              <a:custGeom>
                <a:avLst/>
                <a:gdLst>
                  <a:gd name="T0" fmla="*/ 42 w 65"/>
                  <a:gd name="T1" fmla="*/ 64 h 64"/>
                  <a:gd name="T2" fmla="*/ 0 w 65"/>
                  <a:gd name="T3" fmla="*/ 34 h 64"/>
                  <a:gd name="T4" fmla="*/ 6 w 65"/>
                  <a:gd name="T5" fmla="*/ 26 h 64"/>
                  <a:gd name="T6" fmla="*/ 22 w 65"/>
                  <a:gd name="T7" fmla="*/ 37 h 64"/>
                  <a:gd name="T8" fmla="*/ 33 w 65"/>
                  <a:gd name="T9" fmla="*/ 21 h 64"/>
                  <a:gd name="T10" fmla="*/ 17 w 65"/>
                  <a:gd name="T11" fmla="*/ 9 h 64"/>
                  <a:gd name="T12" fmla="*/ 23 w 65"/>
                  <a:gd name="T13" fmla="*/ 0 h 64"/>
                  <a:gd name="T14" fmla="*/ 65 w 65"/>
                  <a:gd name="T15" fmla="*/ 30 h 64"/>
                  <a:gd name="T16" fmla="*/ 59 w 65"/>
                  <a:gd name="T17" fmla="*/ 38 h 64"/>
                  <a:gd name="T18" fmla="*/ 40 w 65"/>
                  <a:gd name="T19" fmla="*/ 26 h 64"/>
                  <a:gd name="T20" fmla="*/ 29 w 65"/>
                  <a:gd name="T21" fmla="*/ 42 h 64"/>
                  <a:gd name="T22" fmla="*/ 47 w 65"/>
                  <a:gd name="T23" fmla="*/ 55 h 64"/>
                  <a:gd name="T24" fmla="*/ 42 w 65"/>
                  <a:gd name="T25" fmla="*/ 64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5" h="64">
                    <a:moveTo>
                      <a:pt x="42" y="64"/>
                    </a:moveTo>
                    <a:lnTo>
                      <a:pt x="0" y="34"/>
                    </a:lnTo>
                    <a:lnTo>
                      <a:pt x="6" y="26"/>
                    </a:lnTo>
                    <a:lnTo>
                      <a:pt x="22" y="37"/>
                    </a:lnTo>
                    <a:lnTo>
                      <a:pt x="33" y="21"/>
                    </a:lnTo>
                    <a:lnTo>
                      <a:pt x="17" y="9"/>
                    </a:lnTo>
                    <a:lnTo>
                      <a:pt x="23" y="0"/>
                    </a:lnTo>
                    <a:lnTo>
                      <a:pt x="65" y="30"/>
                    </a:lnTo>
                    <a:lnTo>
                      <a:pt x="59" y="38"/>
                    </a:lnTo>
                    <a:lnTo>
                      <a:pt x="40" y="26"/>
                    </a:lnTo>
                    <a:lnTo>
                      <a:pt x="29" y="42"/>
                    </a:lnTo>
                    <a:lnTo>
                      <a:pt x="47" y="55"/>
                    </a:lnTo>
                    <a:lnTo>
                      <a:pt x="42" y="6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1" name="îşḷîḑe">
                <a:extLst>
                  <a:ext uri="{FF2B5EF4-FFF2-40B4-BE49-F238E27FC236}">
                    <a16:creationId xmlns:a16="http://schemas.microsoft.com/office/drawing/2014/main" id="{B118BD29-3771-4FFC-B0FF-52A3EF4262D4}"/>
                  </a:ext>
                </a:extLst>
              </p:cNvPr>
              <p:cNvSpPr/>
              <p:nvPr/>
            </p:nvSpPr>
            <p:spPr bwMode="auto">
              <a:xfrm>
                <a:off x="3062184" y="5672728"/>
                <a:ext cx="103188" cy="95250"/>
              </a:xfrm>
              <a:custGeom>
                <a:avLst/>
                <a:gdLst>
                  <a:gd name="T0" fmla="*/ 44 w 65"/>
                  <a:gd name="T1" fmla="*/ 60 h 60"/>
                  <a:gd name="T2" fmla="*/ 0 w 65"/>
                  <a:gd name="T3" fmla="*/ 34 h 60"/>
                  <a:gd name="T4" fmla="*/ 5 w 65"/>
                  <a:gd name="T5" fmla="*/ 26 h 60"/>
                  <a:gd name="T6" fmla="*/ 46 w 65"/>
                  <a:gd name="T7" fmla="*/ 24 h 60"/>
                  <a:gd name="T8" fmla="*/ 15 w 65"/>
                  <a:gd name="T9" fmla="*/ 8 h 60"/>
                  <a:gd name="T10" fmla="*/ 20 w 65"/>
                  <a:gd name="T11" fmla="*/ 0 h 60"/>
                  <a:gd name="T12" fmla="*/ 65 w 65"/>
                  <a:gd name="T13" fmla="*/ 24 h 60"/>
                  <a:gd name="T14" fmla="*/ 59 w 65"/>
                  <a:gd name="T15" fmla="*/ 33 h 60"/>
                  <a:gd name="T16" fmla="*/ 20 w 65"/>
                  <a:gd name="T17" fmla="*/ 34 h 60"/>
                  <a:gd name="T18" fmla="*/ 49 w 65"/>
                  <a:gd name="T19" fmla="*/ 52 h 60"/>
                  <a:gd name="T20" fmla="*/ 44 w 65"/>
                  <a:gd name="T21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5" h="60">
                    <a:moveTo>
                      <a:pt x="44" y="60"/>
                    </a:moveTo>
                    <a:lnTo>
                      <a:pt x="0" y="34"/>
                    </a:lnTo>
                    <a:lnTo>
                      <a:pt x="5" y="26"/>
                    </a:lnTo>
                    <a:lnTo>
                      <a:pt x="46" y="24"/>
                    </a:lnTo>
                    <a:lnTo>
                      <a:pt x="15" y="8"/>
                    </a:lnTo>
                    <a:lnTo>
                      <a:pt x="20" y="0"/>
                    </a:lnTo>
                    <a:lnTo>
                      <a:pt x="65" y="24"/>
                    </a:lnTo>
                    <a:lnTo>
                      <a:pt x="59" y="33"/>
                    </a:lnTo>
                    <a:lnTo>
                      <a:pt x="20" y="34"/>
                    </a:lnTo>
                    <a:lnTo>
                      <a:pt x="49" y="52"/>
                    </a:lnTo>
                    <a:lnTo>
                      <a:pt x="44" y="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2" name="îşḷïḋê">
                <a:extLst>
                  <a:ext uri="{FF2B5EF4-FFF2-40B4-BE49-F238E27FC236}">
                    <a16:creationId xmlns:a16="http://schemas.microsoft.com/office/drawing/2014/main" id="{3723B182-7981-4F0E-BB81-8A314FC6F0C8}"/>
                  </a:ext>
                </a:extLst>
              </p:cNvPr>
              <p:cNvSpPr/>
              <p:nvPr/>
            </p:nvSpPr>
            <p:spPr bwMode="auto">
              <a:xfrm>
                <a:off x="3106634" y="5606053"/>
                <a:ext cx="87313" cy="84138"/>
              </a:xfrm>
              <a:custGeom>
                <a:avLst/>
                <a:gdLst>
                  <a:gd name="T0" fmla="*/ 15 w 47"/>
                  <a:gd name="T1" fmla="*/ 43 h 46"/>
                  <a:gd name="T2" fmla="*/ 5 w 47"/>
                  <a:gd name="T3" fmla="*/ 36 h 46"/>
                  <a:gd name="T4" fmla="*/ 2 w 47"/>
                  <a:gd name="T5" fmla="*/ 30 h 46"/>
                  <a:gd name="T6" fmla="*/ 0 w 47"/>
                  <a:gd name="T7" fmla="*/ 23 h 46"/>
                  <a:gd name="T8" fmla="*/ 2 w 47"/>
                  <a:gd name="T9" fmla="*/ 14 h 46"/>
                  <a:gd name="T10" fmla="*/ 14 w 47"/>
                  <a:gd name="T11" fmla="*/ 2 h 46"/>
                  <a:gd name="T12" fmla="*/ 32 w 47"/>
                  <a:gd name="T13" fmla="*/ 3 h 46"/>
                  <a:gd name="T14" fmla="*/ 45 w 47"/>
                  <a:gd name="T15" fmla="*/ 15 h 46"/>
                  <a:gd name="T16" fmla="*/ 44 w 47"/>
                  <a:gd name="T17" fmla="*/ 32 h 46"/>
                  <a:gd name="T18" fmla="*/ 32 w 47"/>
                  <a:gd name="T19" fmla="*/ 44 h 46"/>
                  <a:gd name="T20" fmla="*/ 15 w 47"/>
                  <a:gd name="T21" fmla="*/ 43 h 46"/>
                  <a:gd name="T22" fmla="*/ 18 w 47"/>
                  <a:gd name="T23" fmla="*/ 34 h 46"/>
                  <a:gd name="T24" fmla="*/ 30 w 47"/>
                  <a:gd name="T25" fmla="*/ 35 h 46"/>
                  <a:gd name="T26" fmla="*/ 37 w 47"/>
                  <a:gd name="T27" fmla="*/ 29 h 46"/>
                  <a:gd name="T28" fmla="*/ 37 w 47"/>
                  <a:gd name="T29" fmla="*/ 19 h 46"/>
                  <a:gd name="T30" fmla="*/ 28 w 47"/>
                  <a:gd name="T31" fmla="*/ 12 h 46"/>
                  <a:gd name="T32" fmla="*/ 16 w 47"/>
                  <a:gd name="T33" fmla="*/ 10 h 46"/>
                  <a:gd name="T34" fmla="*/ 9 w 47"/>
                  <a:gd name="T35" fmla="*/ 17 h 46"/>
                  <a:gd name="T36" fmla="*/ 9 w 47"/>
                  <a:gd name="T37" fmla="*/ 27 h 46"/>
                  <a:gd name="T38" fmla="*/ 18 w 47"/>
                  <a:gd name="T39" fmla="*/ 3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7" h="46">
                    <a:moveTo>
                      <a:pt x="15" y="43"/>
                    </a:moveTo>
                    <a:cubicBezTo>
                      <a:pt x="11" y="41"/>
                      <a:pt x="8" y="39"/>
                      <a:pt x="5" y="36"/>
                    </a:cubicBezTo>
                    <a:cubicBezTo>
                      <a:pt x="4" y="34"/>
                      <a:pt x="2" y="32"/>
                      <a:pt x="2" y="30"/>
                    </a:cubicBezTo>
                    <a:cubicBezTo>
                      <a:pt x="1" y="28"/>
                      <a:pt x="0" y="26"/>
                      <a:pt x="0" y="23"/>
                    </a:cubicBezTo>
                    <a:cubicBezTo>
                      <a:pt x="0" y="20"/>
                      <a:pt x="1" y="17"/>
                      <a:pt x="2" y="14"/>
                    </a:cubicBezTo>
                    <a:cubicBezTo>
                      <a:pt x="5" y="8"/>
                      <a:pt x="9" y="4"/>
                      <a:pt x="14" y="2"/>
                    </a:cubicBezTo>
                    <a:cubicBezTo>
                      <a:pt x="19" y="0"/>
                      <a:pt x="25" y="1"/>
                      <a:pt x="32" y="3"/>
                    </a:cubicBezTo>
                    <a:cubicBezTo>
                      <a:pt x="38" y="6"/>
                      <a:pt x="43" y="10"/>
                      <a:pt x="45" y="15"/>
                    </a:cubicBezTo>
                    <a:cubicBezTo>
                      <a:pt x="47" y="21"/>
                      <a:pt x="47" y="26"/>
                      <a:pt x="44" y="32"/>
                    </a:cubicBezTo>
                    <a:cubicBezTo>
                      <a:pt x="41" y="38"/>
                      <a:pt x="38" y="42"/>
                      <a:pt x="32" y="44"/>
                    </a:cubicBezTo>
                    <a:cubicBezTo>
                      <a:pt x="27" y="46"/>
                      <a:pt x="21" y="45"/>
                      <a:pt x="15" y="43"/>
                    </a:cubicBezTo>
                    <a:close/>
                    <a:moveTo>
                      <a:pt x="18" y="34"/>
                    </a:moveTo>
                    <a:cubicBezTo>
                      <a:pt x="23" y="36"/>
                      <a:pt x="27" y="37"/>
                      <a:pt x="30" y="35"/>
                    </a:cubicBezTo>
                    <a:cubicBezTo>
                      <a:pt x="33" y="34"/>
                      <a:pt x="36" y="32"/>
                      <a:pt x="37" y="29"/>
                    </a:cubicBezTo>
                    <a:cubicBezTo>
                      <a:pt x="39" y="26"/>
                      <a:pt x="39" y="23"/>
                      <a:pt x="37" y="19"/>
                    </a:cubicBezTo>
                    <a:cubicBezTo>
                      <a:pt x="36" y="16"/>
                      <a:pt x="33" y="14"/>
                      <a:pt x="28" y="12"/>
                    </a:cubicBezTo>
                    <a:cubicBezTo>
                      <a:pt x="23" y="10"/>
                      <a:pt x="19" y="9"/>
                      <a:pt x="16" y="10"/>
                    </a:cubicBezTo>
                    <a:cubicBezTo>
                      <a:pt x="13" y="11"/>
                      <a:pt x="11" y="14"/>
                      <a:pt x="9" y="17"/>
                    </a:cubicBezTo>
                    <a:cubicBezTo>
                      <a:pt x="8" y="20"/>
                      <a:pt x="8" y="23"/>
                      <a:pt x="9" y="27"/>
                    </a:cubicBezTo>
                    <a:cubicBezTo>
                      <a:pt x="11" y="30"/>
                      <a:pt x="14" y="32"/>
                      <a:pt x="18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3" name="îṣlïḍè">
                <a:extLst>
                  <a:ext uri="{FF2B5EF4-FFF2-40B4-BE49-F238E27FC236}">
                    <a16:creationId xmlns:a16="http://schemas.microsoft.com/office/drawing/2014/main" id="{FC32F074-3211-4F7C-9437-4E5C1CFCD072}"/>
                  </a:ext>
                </a:extLst>
              </p:cNvPr>
              <p:cNvSpPr/>
              <p:nvPr/>
            </p:nvSpPr>
            <p:spPr bwMode="auto">
              <a:xfrm>
                <a:off x="3128859" y="5560015"/>
                <a:ext cx="93663" cy="57150"/>
              </a:xfrm>
              <a:custGeom>
                <a:avLst/>
                <a:gdLst>
                  <a:gd name="T0" fmla="*/ 49 w 59"/>
                  <a:gd name="T1" fmla="*/ 36 h 36"/>
                  <a:gd name="T2" fmla="*/ 0 w 59"/>
                  <a:gd name="T3" fmla="*/ 21 h 36"/>
                  <a:gd name="T4" fmla="*/ 4 w 59"/>
                  <a:gd name="T5" fmla="*/ 10 h 36"/>
                  <a:gd name="T6" fmla="*/ 43 w 59"/>
                  <a:gd name="T7" fmla="*/ 24 h 36"/>
                  <a:gd name="T8" fmla="*/ 51 w 59"/>
                  <a:gd name="T9" fmla="*/ 0 h 36"/>
                  <a:gd name="T10" fmla="*/ 59 w 59"/>
                  <a:gd name="T11" fmla="*/ 2 h 36"/>
                  <a:gd name="T12" fmla="*/ 49 w 59"/>
                  <a:gd name="T13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9" h="36">
                    <a:moveTo>
                      <a:pt x="49" y="36"/>
                    </a:moveTo>
                    <a:lnTo>
                      <a:pt x="0" y="21"/>
                    </a:lnTo>
                    <a:lnTo>
                      <a:pt x="4" y="10"/>
                    </a:lnTo>
                    <a:lnTo>
                      <a:pt x="43" y="24"/>
                    </a:lnTo>
                    <a:lnTo>
                      <a:pt x="51" y="0"/>
                    </a:lnTo>
                    <a:lnTo>
                      <a:pt x="59" y="2"/>
                    </a:lnTo>
                    <a:lnTo>
                      <a:pt x="49" y="3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4" name="ïṩḷîḓê">
                <a:extLst>
                  <a:ext uri="{FF2B5EF4-FFF2-40B4-BE49-F238E27FC236}">
                    <a16:creationId xmlns:a16="http://schemas.microsoft.com/office/drawing/2014/main" id="{936AE1BC-122A-4881-8D8A-6CD6E98C2890}"/>
                  </a:ext>
                </a:extLst>
              </p:cNvPr>
              <p:cNvSpPr/>
              <p:nvPr/>
            </p:nvSpPr>
            <p:spPr bwMode="auto">
              <a:xfrm>
                <a:off x="3152672" y="5469528"/>
                <a:ext cx="85725" cy="80963"/>
              </a:xfrm>
              <a:custGeom>
                <a:avLst/>
                <a:gdLst>
                  <a:gd name="T0" fmla="*/ 18 w 46"/>
                  <a:gd name="T1" fmla="*/ 43 h 44"/>
                  <a:gd name="T2" fmla="*/ 8 w 46"/>
                  <a:gd name="T3" fmla="*/ 38 h 44"/>
                  <a:gd name="T4" fmla="*/ 3 w 46"/>
                  <a:gd name="T5" fmla="*/ 33 h 44"/>
                  <a:gd name="T6" fmla="*/ 0 w 46"/>
                  <a:gd name="T7" fmla="*/ 27 h 44"/>
                  <a:gd name="T8" fmla="*/ 1 w 46"/>
                  <a:gd name="T9" fmla="*/ 17 h 44"/>
                  <a:gd name="T10" fmla="*/ 10 w 46"/>
                  <a:gd name="T11" fmla="*/ 3 h 44"/>
                  <a:gd name="T12" fmla="*/ 28 w 46"/>
                  <a:gd name="T13" fmla="*/ 1 h 44"/>
                  <a:gd name="T14" fmla="*/ 43 w 46"/>
                  <a:gd name="T15" fmla="*/ 11 h 44"/>
                  <a:gd name="T16" fmla="*/ 45 w 46"/>
                  <a:gd name="T17" fmla="*/ 27 h 44"/>
                  <a:gd name="T18" fmla="*/ 36 w 46"/>
                  <a:gd name="T19" fmla="*/ 41 h 44"/>
                  <a:gd name="T20" fmla="*/ 18 w 46"/>
                  <a:gd name="T21" fmla="*/ 43 h 44"/>
                  <a:gd name="T22" fmla="*/ 20 w 46"/>
                  <a:gd name="T23" fmla="*/ 34 h 44"/>
                  <a:gd name="T24" fmla="*/ 32 w 46"/>
                  <a:gd name="T25" fmla="*/ 33 h 44"/>
                  <a:gd name="T26" fmla="*/ 38 w 46"/>
                  <a:gd name="T27" fmla="*/ 25 h 44"/>
                  <a:gd name="T28" fmla="*/ 36 w 46"/>
                  <a:gd name="T29" fmla="*/ 16 h 44"/>
                  <a:gd name="T30" fmla="*/ 25 w 46"/>
                  <a:gd name="T31" fmla="*/ 10 h 44"/>
                  <a:gd name="T32" fmla="*/ 14 w 46"/>
                  <a:gd name="T33" fmla="*/ 11 h 44"/>
                  <a:gd name="T34" fmla="*/ 8 w 46"/>
                  <a:gd name="T35" fmla="*/ 19 h 44"/>
                  <a:gd name="T36" fmla="*/ 10 w 46"/>
                  <a:gd name="T37" fmla="*/ 28 h 44"/>
                  <a:gd name="T38" fmla="*/ 20 w 46"/>
                  <a:gd name="T39" fmla="*/ 3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6" h="44">
                    <a:moveTo>
                      <a:pt x="18" y="43"/>
                    </a:moveTo>
                    <a:cubicBezTo>
                      <a:pt x="14" y="42"/>
                      <a:pt x="10" y="40"/>
                      <a:pt x="8" y="38"/>
                    </a:cubicBezTo>
                    <a:cubicBezTo>
                      <a:pt x="6" y="37"/>
                      <a:pt x="4" y="35"/>
                      <a:pt x="3" y="33"/>
                    </a:cubicBezTo>
                    <a:cubicBezTo>
                      <a:pt x="1" y="31"/>
                      <a:pt x="1" y="29"/>
                      <a:pt x="0" y="27"/>
                    </a:cubicBezTo>
                    <a:cubicBezTo>
                      <a:pt x="0" y="24"/>
                      <a:pt x="0" y="21"/>
                      <a:pt x="1" y="17"/>
                    </a:cubicBezTo>
                    <a:cubicBezTo>
                      <a:pt x="2" y="11"/>
                      <a:pt x="5" y="6"/>
                      <a:pt x="10" y="3"/>
                    </a:cubicBezTo>
                    <a:cubicBezTo>
                      <a:pt x="15" y="0"/>
                      <a:pt x="21" y="0"/>
                      <a:pt x="28" y="1"/>
                    </a:cubicBezTo>
                    <a:cubicBezTo>
                      <a:pt x="34" y="3"/>
                      <a:pt x="39" y="6"/>
                      <a:pt x="43" y="11"/>
                    </a:cubicBezTo>
                    <a:cubicBezTo>
                      <a:pt x="46" y="15"/>
                      <a:pt x="46" y="21"/>
                      <a:pt x="45" y="27"/>
                    </a:cubicBezTo>
                    <a:cubicBezTo>
                      <a:pt x="44" y="33"/>
                      <a:pt x="40" y="38"/>
                      <a:pt x="36" y="41"/>
                    </a:cubicBezTo>
                    <a:cubicBezTo>
                      <a:pt x="31" y="44"/>
                      <a:pt x="25" y="44"/>
                      <a:pt x="18" y="43"/>
                    </a:cubicBezTo>
                    <a:close/>
                    <a:moveTo>
                      <a:pt x="20" y="34"/>
                    </a:moveTo>
                    <a:cubicBezTo>
                      <a:pt x="25" y="35"/>
                      <a:pt x="29" y="35"/>
                      <a:pt x="32" y="33"/>
                    </a:cubicBezTo>
                    <a:cubicBezTo>
                      <a:pt x="35" y="31"/>
                      <a:pt x="37" y="29"/>
                      <a:pt x="38" y="25"/>
                    </a:cubicBezTo>
                    <a:cubicBezTo>
                      <a:pt x="38" y="22"/>
                      <a:pt x="38" y="19"/>
                      <a:pt x="36" y="16"/>
                    </a:cubicBezTo>
                    <a:cubicBezTo>
                      <a:pt x="34" y="13"/>
                      <a:pt x="30" y="11"/>
                      <a:pt x="25" y="10"/>
                    </a:cubicBezTo>
                    <a:cubicBezTo>
                      <a:pt x="20" y="9"/>
                      <a:pt x="16" y="9"/>
                      <a:pt x="14" y="11"/>
                    </a:cubicBezTo>
                    <a:cubicBezTo>
                      <a:pt x="11" y="13"/>
                      <a:pt x="9" y="15"/>
                      <a:pt x="8" y="19"/>
                    </a:cubicBezTo>
                    <a:cubicBezTo>
                      <a:pt x="7" y="22"/>
                      <a:pt x="8" y="25"/>
                      <a:pt x="10" y="28"/>
                    </a:cubicBezTo>
                    <a:cubicBezTo>
                      <a:pt x="12" y="31"/>
                      <a:pt x="15" y="33"/>
                      <a:pt x="20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5" name="ïSļiďé">
                <a:extLst>
                  <a:ext uri="{FF2B5EF4-FFF2-40B4-BE49-F238E27FC236}">
                    <a16:creationId xmlns:a16="http://schemas.microsoft.com/office/drawing/2014/main" id="{69B556B0-323F-4EDE-B07A-CA5E2F4B4E69}"/>
                  </a:ext>
                </a:extLst>
              </p:cNvPr>
              <p:cNvSpPr/>
              <p:nvPr/>
            </p:nvSpPr>
            <p:spPr bwMode="auto">
              <a:xfrm>
                <a:off x="3165372" y="5390153"/>
                <a:ext cx="85725" cy="77788"/>
              </a:xfrm>
              <a:custGeom>
                <a:avLst/>
                <a:gdLst>
                  <a:gd name="T0" fmla="*/ 29 w 46"/>
                  <a:gd name="T1" fmla="*/ 21 h 42"/>
                  <a:gd name="T2" fmla="*/ 22 w 46"/>
                  <a:gd name="T3" fmla="*/ 20 h 42"/>
                  <a:gd name="T4" fmla="*/ 24 w 46"/>
                  <a:gd name="T5" fmla="*/ 1 h 42"/>
                  <a:gd name="T6" fmla="*/ 41 w 46"/>
                  <a:gd name="T7" fmla="*/ 3 h 42"/>
                  <a:gd name="T8" fmla="*/ 45 w 46"/>
                  <a:gd name="T9" fmla="*/ 11 h 42"/>
                  <a:gd name="T10" fmla="*/ 46 w 46"/>
                  <a:gd name="T11" fmla="*/ 22 h 42"/>
                  <a:gd name="T12" fmla="*/ 42 w 46"/>
                  <a:gd name="T13" fmla="*/ 34 h 42"/>
                  <a:gd name="T14" fmla="*/ 33 w 46"/>
                  <a:gd name="T15" fmla="*/ 41 h 42"/>
                  <a:gd name="T16" fmla="*/ 21 w 46"/>
                  <a:gd name="T17" fmla="*/ 42 h 42"/>
                  <a:gd name="T18" fmla="*/ 9 w 46"/>
                  <a:gd name="T19" fmla="*/ 38 h 42"/>
                  <a:gd name="T20" fmla="*/ 2 w 46"/>
                  <a:gd name="T21" fmla="*/ 28 h 42"/>
                  <a:gd name="T22" fmla="*/ 1 w 46"/>
                  <a:gd name="T23" fmla="*/ 18 h 42"/>
                  <a:gd name="T24" fmla="*/ 6 w 46"/>
                  <a:gd name="T25" fmla="*/ 5 h 42"/>
                  <a:gd name="T26" fmla="*/ 16 w 46"/>
                  <a:gd name="T27" fmla="*/ 0 h 42"/>
                  <a:gd name="T28" fmla="*/ 16 w 46"/>
                  <a:gd name="T29" fmla="*/ 9 h 42"/>
                  <a:gd name="T30" fmla="*/ 11 w 46"/>
                  <a:gd name="T31" fmla="*/ 12 h 42"/>
                  <a:gd name="T32" fmla="*/ 8 w 46"/>
                  <a:gd name="T33" fmla="*/ 18 h 42"/>
                  <a:gd name="T34" fmla="*/ 11 w 46"/>
                  <a:gd name="T35" fmla="*/ 28 h 42"/>
                  <a:gd name="T36" fmla="*/ 21 w 46"/>
                  <a:gd name="T37" fmla="*/ 33 h 42"/>
                  <a:gd name="T38" fmla="*/ 34 w 46"/>
                  <a:gd name="T39" fmla="*/ 31 h 42"/>
                  <a:gd name="T40" fmla="*/ 38 w 46"/>
                  <a:gd name="T41" fmla="*/ 22 h 42"/>
                  <a:gd name="T42" fmla="*/ 38 w 46"/>
                  <a:gd name="T43" fmla="*/ 16 h 42"/>
                  <a:gd name="T44" fmla="*/ 36 w 46"/>
                  <a:gd name="T45" fmla="*/ 11 h 42"/>
                  <a:gd name="T46" fmla="*/ 30 w 46"/>
                  <a:gd name="T47" fmla="*/ 11 h 42"/>
                  <a:gd name="T48" fmla="*/ 29 w 46"/>
                  <a:gd name="T49" fmla="*/ 2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6" h="42">
                    <a:moveTo>
                      <a:pt x="29" y="21"/>
                    </a:moveTo>
                    <a:cubicBezTo>
                      <a:pt x="22" y="20"/>
                      <a:pt x="22" y="20"/>
                      <a:pt x="22" y="20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41" y="3"/>
                      <a:pt x="41" y="3"/>
                      <a:pt x="41" y="3"/>
                    </a:cubicBezTo>
                    <a:cubicBezTo>
                      <a:pt x="43" y="5"/>
                      <a:pt x="44" y="8"/>
                      <a:pt x="45" y="11"/>
                    </a:cubicBezTo>
                    <a:cubicBezTo>
                      <a:pt x="46" y="15"/>
                      <a:pt x="46" y="19"/>
                      <a:pt x="46" y="22"/>
                    </a:cubicBezTo>
                    <a:cubicBezTo>
                      <a:pt x="46" y="27"/>
                      <a:pt x="44" y="31"/>
                      <a:pt x="42" y="34"/>
                    </a:cubicBezTo>
                    <a:cubicBezTo>
                      <a:pt x="39" y="37"/>
                      <a:pt x="36" y="39"/>
                      <a:pt x="33" y="41"/>
                    </a:cubicBezTo>
                    <a:cubicBezTo>
                      <a:pt x="29" y="42"/>
                      <a:pt x="25" y="42"/>
                      <a:pt x="21" y="42"/>
                    </a:cubicBezTo>
                    <a:cubicBezTo>
                      <a:pt x="16" y="41"/>
                      <a:pt x="12" y="40"/>
                      <a:pt x="9" y="38"/>
                    </a:cubicBezTo>
                    <a:cubicBezTo>
                      <a:pt x="6" y="35"/>
                      <a:pt x="3" y="32"/>
                      <a:pt x="2" y="28"/>
                    </a:cubicBezTo>
                    <a:cubicBezTo>
                      <a:pt x="1" y="25"/>
                      <a:pt x="0" y="22"/>
                      <a:pt x="1" y="18"/>
                    </a:cubicBezTo>
                    <a:cubicBezTo>
                      <a:pt x="1" y="12"/>
                      <a:pt x="3" y="8"/>
                      <a:pt x="6" y="5"/>
                    </a:cubicBezTo>
                    <a:cubicBezTo>
                      <a:pt x="8" y="2"/>
                      <a:pt x="12" y="1"/>
                      <a:pt x="16" y="0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4" y="10"/>
                      <a:pt x="12" y="11"/>
                      <a:pt x="11" y="12"/>
                    </a:cubicBezTo>
                    <a:cubicBezTo>
                      <a:pt x="10" y="14"/>
                      <a:pt x="9" y="16"/>
                      <a:pt x="8" y="18"/>
                    </a:cubicBezTo>
                    <a:cubicBezTo>
                      <a:pt x="8" y="22"/>
                      <a:pt x="9" y="25"/>
                      <a:pt x="11" y="28"/>
                    </a:cubicBezTo>
                    <a:cubicBezTo>
                      <a:pt x="13" y="31"/>
                      <a:pt x="17" y="32"/>
                      <a:pt x="21" y="33"/>
                    </a:cubicBezTo>
                    <a:cubicBezTo>
                      <a:pt x="27" y="33"/>
                      <a:pt x="31" y="33"/>
                      <a:pt x="34" y="31"/>
                    </a:cubicBezTo>
                    <a:cubicBezTo>
                      <a:pt x="36" y="29"/>
                      <a:pt x="38" y="26"/>
                      <a:pt x="38" y="22"/>
                    </a:cubicBezTo>
                    <a:cubicBezTo>
                      <a:pt x="39" y="20"/>
                      <a:pt x="39" y="18"/>
                      <a:pt x="38" y="16"/>
                    </a:cubicBezTo>
                    <a:cubicBezTo>
                      <a:pt x="37" y="14"/>
                      <a:pt x="37" y="13"/>
                      <a:pt x="36" y="11"/>
                    </a:cubicBezTo>
                    <a:cubicBezTo>
                      <a:pt x="30" y="11"/>
                      <a:pt x="30" y="11"/>
                      <a:pt x="30" y="11"/>
                    </a:cubicBezTo>
                    <a:lnTo>
                      <a:pt x="29" y="2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6" name="îSḷiḋè">
                <a:extLst>
                  <a:ext uri="{FF2B5EF4-FFF2-40B4-BE49-F238E27FC236}">
                    <a16:creationId xmlns:a16="http://schemas.microsoft.com/office/drawing/2014/main" id="{C1B78612-EB8B-4758-95EA-A9AD6009FA34}"/>
                  </a:ext>
                </a:extLst>
              </p:cNvPr>
              <p:cNvSpPr/>
              <p:nvPr/>
            </p:nvSpPr>
            <p:spPr bwMode="auto">
              <a:xfrm>
                <a:off x="3173309" y="5313953"/>
                <a:ext cx="80963" cy="76200"/>
              </a:xfrm>
              <a:custGeom>
                <a:avLst/>
                <a:gdLst>
                  <a:gd name="T0" fmla="*/ 51 w 51"/>
                  <a:gd name="T1" fmla="*/ 30 h 48"/>
                  <a:gd name="T2" fmla="*/ 29 w 51"/>
                  <a:gd name="T3" fmla="*/ 29 h 48"/>
                  <a:gd name="T4" fmla="*/ 0 w 51"/>
                  <a:gd name="T5" fmla="*/ 48 h 48"/>
                  <a:gd name="T6" fmla="*/ 0 w 51"/>
                  <a:gd name="T7" fmla="*/ 36 h 48"/>
                  <a:gd name="T8" fmla="*/ 20 w 51"/>
                  <a:gd name="T9" fmla="*/ 24 h 48"/>
                  <a:gd name="T10" fmla="*/ 0 w 51"/>
                  <a:gd name="T11" fmla="*/ 12 h 48"/>
                  <a:gd name="T12" fmla="*/ 0 w 51"/>
                  <a:gd name="T13" fmla="*/ 0 h 48"/>
                  <a:gd name="T14" fmla="*/ 30 w 51"/>
                  <a:gd name="T15" fmla="*/ 20 h 48"/>
                  <a:gd name="T16" fmla="*/ 51 w 51"/>
                  <a:gd name="T17" fmla="*/ 20 h 48"/>
                  <a:gd name="T18" fmla="*/ 51 w 51"/>
                  <a:gd name="T19" fmla="*/ 3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1" h="48">
                    <a:moveTo>
                      <a:pt x="51" y="30"/>
                    </a:moveTo>
                    <a:lnTo>
                      <a:pt x="29" y="29"/>
                    </a:lnTo>
                    <a:lnTo>
                      <a:pt x="0" y="48"/>
                    </a:lnTo>
                    <a:lnTo>
                      <a:pt x="0" y="36"/>
                    </a:lnTo>
                    <a:lnTo>
                      <a:pt x="20" y="24"/>
                    </a:lnTo>
                    <a:lnTo>
                      <a:pt x="0" y="12"/>
                    </a:lnTo>
                    <a:lnTo>
                      <a:pt x="0" y="0"/>
                    </a:lnTo>
                    <a:lnTo>
                      <a:pt x="30" y="20"/>
                    </a:lnTo>
                    <a:lnTo>
                      <a:pt x="51" y="20"/>
                    </a:lnTo>
                    <a:lnTo>
                      <a:pt x="51" y="3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7" name="îṣḷíḋé">
                <a:extLst>
                  <a:ext uri="{FF2B5EF4-FFF2-40B4-BE49-F238E27FC236}">
                    <a16:creationId xmlns:a16="http://schemas.microsoft.com/office/drawing/2014/main" id="{3ED72E6A-8149-45DF-A7F5-72C8CC8D991D}"/>
                  </a:ext>
                </a:extLst>
              </p:cNvPr>
              <p:cNvSpPr/>
              <p:nvPr/>
            </p:nvSpPr>
            <p:spPr bwMode="auto">
              <a:xfrm>
                <a:off x="3163784" y="5193303"/>
                <a:ext cx="87313" cy="76200"/>
              </a:xfrm>
              <a:custGeom>
                <a:avLst/>
                <a:gdLst>
                  <a:gd name="T0" fmla="*/ 4 w 47"/>
                  <a:gd name="T1" fmla="*/ 41 h 41"/>
                  <a:gd name="T2" fmla="*/ 1 w 47"/>
                  <a:gd name="T3" fmla="*/ 24 h 41"/>
                  <a:gd name="T4" fmla="*/ 0 w 47"/>
                  <a:gd name="T5" fmla="*/ 16 h 41"/>
                  <a:gd name="T6" fmla="*/ 2 w 47"/>
                  <a:gd name="T7" fmla="*/ 11 h 41"/>
                  <a:gd name="T8" fmla="*/ 5 w 47"/>
                  <a:gd name="T9" fmla="*/ 7 h 41"/>
                  <a:gd name="T10" fmla="*/ 10 w 47"/>
                  <a:gd name="T11" fmla="*/ 5 h 41"/>
                  <a:gd name="T12" fmla="*/ 16 w 47"/>
                  <a:gd name="T13" fmla="*/ 6 h 41"/>
                  <a:gd name="T14" fmla="*/ 20 w 47"/>
                  <a:gd name="T15" fmla="*/ 10 h 41"/>
                  <a:gd name="T16" fmla="*/ 23 w 47"/>
                  <a:gd name="T17" fmla="*/ 3 h 41"/>
                  <a:gd name="T18" fmla="*/ 29 w 47"/>
                  <a:gd name="T19" fmla="*/ 0 h 41"/>
                  <a:gd name="T20" fmla="*/ 35 w 47"/>
                  <a:gd name="T21" fmla="*/ 1 h 41"/>
                  <a:gd name="T22" fmla="*/ 40 w 47"/>
                  <a:gd name="T23" fmla="*/ 4 h 41"/>
                  <a:gd name="T24" fmla="*/ 43 w 47"/>
                  <a:gd name="T25" fmla="*/ 10 h 41"/>
                  <a:gd name="T26" fmla="*/ 45 w 47"/>
                  <a:gd name="T27" fmla="*/ 20 h 41"/>
                  <a:gd name="T28" fmla="*/ 47 w 47"/>
                  <a:gd name="T29" fmla="*/ 35 h 41"/>
                  <a:gd name="T30" fmla="*/ 4 w 47"/>
                  <a:gd name="T31" fmla="*/ 41 h 41"/>
                  <a:gd name="T32" fmla="*/ 10 w 47"/>
                  <a:gd name="T33" fmla="*/ 31 h 41"/>
                  <a:gd name="T34" fmla="*/ 20 w 47"/>
                  <a:gd name="T35" fmla="*/ 30 h 41"/>
                  <a:gd name="T36" fmla="*/ 19 w 47"/>
                  <a:gd name="T37" fmla="*/ 24 h 41"/>
                  <a:gd name="T38" fmla="*/ 18 w 47"/>
                  <a:gd name="T39" fmla="*/ 18 h 41"/>
                  <a:gd name="T40" fmla="*/ 16 w 47"/>
                  <a:gd name="T41" fmla="*/ 15 h 41"/>
                  <a:gd name="T42" fmla="*/ 12 w 47"/>
                  <a:gd name="T43" fmla="*/ 14 h 41"/>
                  <a:gd name="T44" fmla="*/ 9 w 47"/>
                  <a:gd name="T45" fmla="*/ 15 h 41"/>
                  <a:gd name="T46" fmla="*/ 8 w 47"/>
                  <a:gd name="T47" fmla="*/ 19 h 41"/>
                  <a:gd name="T48" fmla="*/ 9 w 47"/>
                  <a:gd name="T49" fmla="*/ 26 h 41"/>
                  <a:gd name="T50" fmla="*/ 10 w 47"/>
                  <a:gd name="T51" fmla="*/ 31 h 41"/>
                  <a:gd name="T52" fmla="*/ 27 w 47"/>
                  <a:gd name="T53" fmla="*/ 29 h 41"/>
                  <a:gd name="T54" fmla="*/ 39 w 47"/>
                  <a:gd name="T55" fmla="*/ 27 h 41"/>
                  <a:gd name="T56" fmla="*/ 37 w 47"/>
                  <a:gd name="T57" fmla="*/ 19 h 41"/>
                  <a:gd name="T58" fmla="*/ 36 w 47"/>
                  <a:gd name="T59" fmla="*/ 13 h 41"/>
                  <a:gd name="T60" fmla="*/ 34 w 47"/>
                  <a:gd name="T61" fmla="*/ 10 h 41"/>
                  <a:gd name="T62" fmla="*/ 30 w 47"/>
                  <a:gd name="T63" fmla="*/ 10 h 41"/>
                  <a:gd name="T64" fmla="*/ 27 w 47"/>
                  <a:gd name="T65" fmla="*/ 11 h 41"/>
                  <a:gd name="T66" fmla="*/ 25 w 47"/>
                  <a:gd name="T67" fmla="*/ 14 h 41"/>
                  <a:gd name="T68" fmla="*/ 26 w 47"/>
                  <a:gd name="T69" fmla="*/ 22 h 41"/>
                  <a:gd name="T70" fmla="*/ 27 w 47"/>
                  <a:gd name="T71" fmla="*/ 29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7" h="41">
                    <a:moveTo>
                      <a:pt x="4" y="41"/>
                    </a:moveTo>
                    <a:cubicBezTo>
                      <a:pt x="1" y="24"/>
                      <a:pt x="1" y="24"/>
                      <a:pt x="1" y="24"/>
                    </a:cubicBezTo>
                    <a:cubicBezTo>
                      <a:pt x="1" y="20"/>
                      <a:pt x="0" y="18"/>
                      <a:pt x="0" y="16"/>
                    </a:cubicBezTo>
                    <a:cubicBezTo>
                      <a:pt x="1" y="14"/>
                      <a:pt x="1" y="13"/>
                      <a:pt x="2" y="11"/>
                    </a:cubicBezTo>
                    <a:cubicBezTo>
                      <a:pt x="2" y="10"/>
                      <a:pt x="3" y="9"/>
                      <a:pt x="5" y="7"/>
                    </a:cubicBezTo>
                    <a:cubicBezTo>
                      <a:pt x="6" y="6"/>
                      <a:pt x="8" y="6"/>
                      <a:pt x="10" y="5"/>
                    </a:cubicBezTo>
                    <a:cubicBezTo>
                      <a:pt x="12" y="5"/>
                      <a:pt x="14" y="5"/>
                      <a:pt x="16" y="6"/>
                    </a:cubicBezTo>
                    <a:cubicBezTo>
                      <a:pt x="17" y="7"/>
                      <a:pt x="19" y="8"/>
                      <a:pt x="20" y="10"/>
                    </a:cubicBezTo>
                    <a:cubicBezTo>
                      <a:pt x="20" y="7"/>
                      <a:pt x="21" y="5"/>
                      <a:pt x="23" y="3"/>
                    </a:cubicBezTo>
                    <a:cubicBezTo>
                      <a:pt x="25" y="2"/>
                      <a:pt x="27" y="1"/>
                      <a:pt x="29" y="0"/>
                    </a:cubicBezTo>
                    <a:cubicBezTo>
                      <a:pt x="31" y="0"/>
                      <a:pt x="33" y="0"/>
                      <a:pt x="35" y="1"/>
                    </a:cubicBezTo>
                    <a:cubicBezTo>
                      <a:pt x="37" y="2"/>
                      <a:pt x="39" y="3"/>
                      <a:pt x="40" y="4"/>
                    </a:cubicBezTo>
                    <a:cubicBezTo>
                      <a:pt x="42" y="5"/>
                      <a:pt x="43" y="7"/>
                      <a:pt x="43" y="10"/>
                    </a:cubicBezTo>
                    <a:cubicBezTo>
                      <a:pt x="44" y="11"/>
                      <a:pt x="44" y="15"/>
                      <a:pt x="45" y="20"/>
                    </a:cubicBezTo>
                    <a:cubicBezTo>
                      <a:pt x="47" y="35"/>
                      <a:pt x="47" y="35"/>
                      <a:pt x="47" y="35"/>
                    </a:cubicBezTo>
                    <a:lnTo>
                      <a:pt x="4" y="41"/>
                    </a:lnTo>
                    <a:close/>
                    <a:moveTo>
                      <a:pt x="10" y="31"/>
                    </a:moveTo>
                    <a:cubicBezTo>
                      <a:pt x="20" y="30"/>
                      <a:pt x="20" y="30"/>
                      <a:pt x="20" y="30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8" y="21"/>
                      <a:pt x="18" y="19"/>
                      <a:pt x="18" y="18"/>
                    </a:cubicBezTo>
                    <a:cubicBezTo>
                      <a:pt x="17" y="16"/>
                      <a:pt x="17" y="15"/>
                      <a:pt x="16" y="15"/>
                    </a:cubicBezTo>
                    <a:cubicBezTo>
                      <a:pt x="15" y="14"/>
                      <a:pt x="14" y="14"/>
                      <a:pt x="12" y="14"/>
                    </a:cubicBezTo>
                    <a:cubicBezTo>
                      <a:pt x="11" y="14"/>
                      <a:pt x="10" y="14"/>
                      <a:pt x="9" y="15"/>
                    </a:cubicBezTo>
                    <a:cubicBezTo>
                      <a:pt x="8" y="16"/>
                      <a:pt x="8" y="17"/>
                      <a:pt x="8" y="19"/>
                    </a:cubicBezTo>
                    <a:cubicBezTo>
                      <a:pt x="8" y="20"/>
                      <a:pt x="8" y="22"/>
                      <a:pt x="9" y="26"/>
                    </a:cubicBezTo>
                    <a:lnTo>
                      <a:pt x="10" y="31"/>
                    </a:lnTo>
                    <a:close/>
                    <a:moveTo>
                      <a:pt x="27" y="29"/>
                    </a:moveTo>
                    <a:cubicBezTo>
                      <a:pt x="39" y="27"/>
                      <a:pt x="39" y="27"/>
                      <a:pt x="39" y="27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37" y="16"/>
                      <a:pt x="37" y="14"/>
                      <a:pt x="36" y="13"/>
                    </a:cubicBezTo>
                    <a:cubicBezTo>
                      <a:pt x="36" y="12"/>
                      <a:pt x="35" y="11"/>
                      <a:pt x="34" y="10"/>
                    </a:cubicBezTo>
                    <a:cubicBezTo>
                      <a:pt x="33" y="10"/>
                      <a:pt x="32" y="9"/>
                      <a:pt x="30" y="10"/>
                    </a:cubicBezTo>
                    <a:cubicBezTo>
                      <a:pt x="29" y="10"/>
                      <a:pt x="28" y="10"/>
                      <a:pt x="27" y="11"/>
                    </a:cubicBezTo>
                    <a:cubicBezTo>
                      <a:pt x="26" y="12"/>
                      <a:pt x="26" y="13"/>
                      <a:pt x="25" y="14"/>
                    </a:cubicBezTo>
                    <a:cubicBezTo>
                      <a:pt x="25" y="15"/>
                      <a:pt x="25" y="18"/>
                      <a:pt x="26" y="22"/>
                    </a:cubicBezTo>
                    <a:lnTo>
                      <a:pt x="27" y="2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8" name="îṩliďè">
                <a:extLst>
                  <a:ext uri="{FF2B5EF4-FFF2-40B4-BE49-F238E27FC236}">
                    <a16:creationId xmlns:a16="http://schemas.microsoft.com/office/drawing/2014/main" id="{9645979C-17A9-4AE4-AF42-A90404572EF1}"/>
                  </a:ext>
                </a:extLst>
              </p:cNvPr>
              <p:cNvSpPr/>
              <p:nvPr/>
            </p:nvSpPr>
            <p:spPr bwMode="auto">
              <a:xfrm>
                <a:off x="3146322" y="5120278"/>
                <a:ext cx="93663" cy="79375"/>
              </a:xfrm>
              <a:custGeom>
                <a:avLst/>
                <a:gdLst>
                  <a:gd name="T0" fmla="*/ 59 w 59"/>
                  <a:gd name="T1" fmla="*/ 37 h 50"/>
                  <a:gd name="T2" fmla="*/ 9 w 59"/>
                  <a:gd name="T3" fmla="*/ 50 h 50"/>
                  <a:gd name="T4" fmla="*/ 0 w 59"/>
                  <a:gd name="T5" fmla="*/ 13 h 50"/>
                  <a:gd name="T6" fmla="*/ 8 w 59"/>
                  <a:gd name="T7" fmla="*/ 10 h 50"/>
                  <a:gd name="T8" fmla="*/ 15 w 59"/>
                  <a:gd name="T9" fmla="*/ 37 h 50"/>
                  <a:gd name="T10" fmla="*/ 25 w 59"/>
                  <a:gd name="T11" fmla="*/ 35 h 50"/>
                  <a:gd name="T12" fmla="*/ 19 w 59"/>
                  <a:gd name="T13" fmla="*/ 9 h 50"/>
                  <a:gd name="T14" fmla="*/ 27 w 59"/>
                  <a:gd name="T15" fmla="*/ 8 h 50"/>
                  <a:gd name="T16" fmla="*/ 34 w 59"/>
                  <a:gd name="T17" fmla="*/ 32 h 50"/>
                  <a:gd name="T18" fmla="*/ 47 w 59"/>
                  <a:gd name="T19" fmla="*/ 29 h 50"/>
                  <a:gd name="T20" fmla="*/ 40 w 59"/>
                  <a:gd name="T21" fmla="*/ 1 h 50"/>
                  <a:gd name="T22" fmla="*/ 49 w 59"/>
                  <a:gd name="T23" fmla="*/ 0 h 50"/>
                  <a:gd name="T24" fmla="*/ 59 w 59"/>
                  <a:gd name="T25" fmla="*/ 37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9" h="50">
                    <a:moveTo>
                      <a:pt x="59" y="37"/>
                    </a:moveTo>
                    <a:lnTo>
                      <a:pt x="9" y="50"/>
                    </a:lnTo>
                    <a:lnTo>
                      <a:pt x="0" y="13"/>
                    </a:lnTo>
                    <a:lnTo>
                      <a:pt x="8" y="10"/>
                    </a:lnTo>
                    <a:lnTo>
                      <a:pt x="15" y="37"/>
                    </a:lnTo>
                    <a:lnTo>
                      <a:pt x="25" y="35"/>
                    </a:lnTo>
                    <a:lnTo>
                      <a:pt x="19" y="9"/>
                    </a:lnTo>
                    <a:lnTo>
                      <a:pt x="27" y="8"/>
                    </a:lnTo>
                    <a:lnTo>
                      <a:pt x="34" y="32"/>
                    </a:lnTo>
                    <a:lnTo>
                      <a:pt x="47" y="29"/>
                    </a:lnTo>
                    <a:lnTo>
                      <a:pt x="40" y="1"/>
                    </a:lnTo>
                    <a:lnTo>
                      <a:pt x="49" y="0"/>
                    </a:lnTo>
                    <a:lnTo>
                      <a:pt x="59" y="3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9" name="iṧlíḋè">
                <a:extLst>
                  <a:ext uri="{FF2B5EF4-FFF2-40B4-BE49-F238E27FC236}">
                    <a16:creationId xmlns:a16="http://schemas.microsoft.com/office/drawing/2014/main" id="{E3B2EA31-0398-4142-B15A-3039FA7CD41D}"/>
                  </a:ext>
                </a:extLst>
              </p:cNvPr>
              <p:cNvSpPr/>
              <p:nvPr/>
            </p:nvSpPr>
            <p:spPr bwMode="auto">
              <a:xfrm>
                <a:off x="3138384" y="5096465"/>
                <a:ext cx="82550" cy="38100"/>
              </a:xfrm>
              <a:custGeom>
                <a:avLst/>
                <a:gdLst>
                  <a:gd name="T0" fmla="*/ 52 w 52"/>
                  <a:gd name="T1" fmla="*/ 9 h 24"/>
                  <a:gd name="T2" fmla="*/ 3 w 52"/>
                  <a:gd name="T3" fmla="*/ 24 h 24"/>
                  <a:gd name="T4" fmla="*/ 0 w 52"/>
                  <a:gd name="T5" fmla="*/ 15 h 24"/>
                  <a:gd name="T6" fmla="*/ 49 w 52"/>
                  <a:gd name="T7" fmla="*/ 0 h 24"/>
                  <a:gd name="T8" fmla="*/ 52 w 52"/>
                  <a:gd name="T9" fmla="*/ 9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24">
                    <a:moveTo>
                      <a:pt x="52" y="9"/>
                    </a:moveTo>
                    <a:lnTo>
                      <a:pt x="3" y="24"/>
                    </a:lnTo>
                    <a:lnTo>
                      <a:pt x="0" y="15"/>
                    </a:lnTo>
                    <a:lnTo>
                      <a:pt x="49" y="0"/>
                    </a:lnTo>
                    <a:lnTo>
                      <a:pt x="52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0" name="islïḓè">
                <a:extLst>
                  <a:ext uri="{FF2B5EF4-FFF2-40B4-BE49-F238E27FC236}">
                    <a16:creationId xmlns:a16="http://schemas.microsoft.com/office/drawing/2014/main" id="{3F88A02B-B848-4CFB-9EC4-7E1E756005DF}"/>
                  </a:ext>
                </a:extLst>
              </p:cNvPr>
              <p:cNvSpPr/>
              <p:nvPr/>
            </p:nvSpPr>
            <p:spPr bwMode="auto">
              <a:xfrm>
                <a:off x="3120922" y="5047253"/>
                <a:ext cx="88900" cy="52388"/>
              </a:xfrm>
              <a:custGeom>
                <a:avLst/>
                <a:gdLst>
                  <a:gd name="T0" fmla="*/ 3 w 48"/>
                  <a:gd name="T1" fmla="*/ 20 h 28"/>
                  <a:gd name="T2" fmla="*/ 0 w 48"/>
                  <a:gd name="T3" fmla="*/ 12 h 28"/>
                  <a:gd name="T4" fmla="*/ 26 w 48"/>
                  <a:gd name="T5" fmla="*/ 2 h 28"/>
                  <a:gd name="T6" fmla="*/ 34 w 48"/>
                  <a:gd name="T7" fmla="*/ 0 h 28"/>
                  <a:gd name="T8" fmla="*/ 42 w 48"/>
                  <a:gd name="T9" fmla="*/ 3 h 28"/>
                  <a:gd name="T10" fmla="*/ 47 w 48"/>
                  <a:gd name="T11" fmla="*/ 10 h 28"/>
                  <a:gd name="T12" fmla="*/ 47 w 48"/>
                  <a:gd name="T13" fmla="*/ 21 h 28"/>
                  <a:gd name="T14" fmla="*/ 38 w 48"/>
                  <a:gd name="T15" fmla="*/ 28 h 28"/>
                  <a:gd name="T16" fmla="*/ 34 w 48"/>
                  <a:gd name="T17" fmla="*/ 20 h 28"/>
                  <a:gd name="T18" fmla="*/ 39 w 48"/>
                  <a:gd name="T19" fmla="*/ 17 h 28"/>
                  <a:gd name="T20" fmla="*/ 40 w 48"/>
                  <a:gd name="T21" fmla="*/ 13 h 28"/>
                  <a:gd name="T22" fmla="*/ 37 w 48"/>
                  <a:gd name="T23" fmla="*/ 9 h 28"/>
                  <a:gd name="T24" fmla="*/ 30 w 48"/>
                  <a:gd name="T25" fmla="*/ 10 h 28"/>
                  <a:gd name="T26" fmla="*/ 3 w 48"/>
                  <a:gd name="T27" fmla="*/ 2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8" h="28">
                    <a:moveTo>
                      <a:pt x="3" y="20"/>
                    </a:moveTo>
                    <a:cubicBezTo>
                      <a:pt x="0" y="12"/>
                      <a:pt x="0" y="12"/>
                      <a:pt x="0" y="12"/>
                    </a:cubicBezTo>
                    <a:cubicBezTo>
                      <a:pt x="26" y="2"/>
                      <a:pt x="26" y="2"/>
                      <a:pt x="26" y="2"/>
                    </a:cubicBezTo>
                    <a:cubicBezTo>
                      <a:pt x="29" y="1"/>
                      <a:pt x="32" y="0"/>
                      <a:pt x="34" y="0"/>
                    </a:cubicBezTo>
                    <a:cubicBezTo>
                      <a:pt x="37" y="0"/>
                      <a:pt x="39" y="1"/>
                      <a:pt x="42" y="3"/>
                    </a:cubicBezTo>
                    <a:cubicBezTo>
                      <a:pt x="44" y="4"/>
                      <a:pt x="46" y="7"/>
                      <a:pt x="47" y="10"/>
                    </a:cubicBezTo>
                    <a:cubicBezTo>
                      <a:pt x="48" y="14"/>
                      <a:pt x="48" y="18"/>
                      <a:pt x="47" y="21"/>
                    </a:cubicBezTo>
                    <a:cubicBezTo>
                      <a:pt x="45" y="24"/>
                      <a:pt x="42" y="26"/>
                      <a:pt x="38" y="28"/>
                    </a:cubicBezTo>
                    <a:cubicBezTo>
                      <a:pt x="34" y="20"/>
                      <a:pt x="34" y="20"/>
                      <a:pt x="34" y="20"/>
                    </a:cubicBezTo>
                    <a:cubicBezTo>
                      <a:pt x="37" y="19"/>
                      <a:pt x="38" y="18"/>
                      <a:pt x="39" y="17"/>
                    </a:cubicBezTo>
                    <a:cubicBezTo>
                      <a:pt x="40" y="16"/>
                      <a:pt x="40" y="14"/>
                      <a:pt x="40" y="13"/>
                    </a:cubicBezTo>
                    <a:cubicBezTo>
                      <a:pt x="39" y="11"/>
                      <a:pt x="38" y="10"/>
                      <a:pt x="37" y="9"/>
                    </a:cubicBezTo>
                    <a:cubicBezTo>
                      <a:pt x="35" y="9"/>
                      <a:pt x="33" y="9"/>
                      <a:pt x="30" y="10"/>
                    </a:cubicBezTo>
                    <a:lnTo>
                      <a:pt x="3" y="2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1" name="íṥ1iḍe">
                <a:extLst>
                  <a:ext uri="{FF2B5EF4-FFF2-40B4-BE49-F238E27FC236}">
                    <a16:creationId xmlns:a16="http://schemas.microsoft.com/office/drawing/2014/main" id="{015FDC9D-F87D-4F5C-B7CA-F2BF34693861}"/>
                  </a:ext>
                </a:extLst>
              </p:cNvPr>
              <p:cNvSpPr/>
              <p:nvPr/>
            </p:nvSpPr>
            <p:spPr bwMode="auto">
              <a:xfrm>
                <a:off x="3112984" y="5017090"/>
                <a:ext cx="80963" cy="46038"/>
              </a:xfrm>
              <a:custGeom>
                <a:avLst/>
                <a:gdLst>
                  <a:gd name="T0" fmla="*/ 51 w 51"/>
                  <a:gd name="T1" fmla="*/ 9 h 29"/>
                  <a:gd name="T2" fmla="*/ 3 w 51"/>
                  <a:gd name="T3" fmla="*/ 29 h 29"/>
                  <a:gd name="T4" fmla="*/ 0 w 51"/>
                  <a:gd name="T5" fmla="*/ 19 h 29"/>
                  <a:gd name="T6" fmla="*/ 46 w 51"/>
                  <a:gd name="T7" fmla="*/ 0 h 29"/>
                  <a:gd name="T8" fmla="*/ 51 w 51"/>
                  <a:gd name="T9" fmla="*/ 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1" h="29">
                    <a:moveTo>
                      <a:pt x="51" y="9"/>
                    </a:moveTo>
                    <a:lnTo>
                      <a:pt x="3" y="29"/>
                    </a:lnTo>
                    <a:lnTo>
                      <a:pt x="0" y="19"/>
                    </a:lnTo>
                    <a:lnTo>
                      <a:pt x="46" y="0"/>
                    </a:lnTo>
                    <a:lnTo>
                      <a:pt x="51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2" name="iṥľîḋé">
                <a:extLst>
                  <a:ext uri="{FF2B5EF4-FFF2-40B4-BE49-F238E27FC236}">
                    <a16:creationId xmlns:a16="http://schemas.microsoft.com/office/drawing/2014/main" id="{40A869A0-935E-4967-92B2-C94AA2A377E3}"/>
                  </a:ext>
                </a:extLst>
              </p:cNvPr>
              <p:cNvSpPr/>
              <p:nvPr/>
            </p:nvSpPr>
            <p:spPr bwMode="auto">
              <a:xfrm>
                <a:off x="3081234" y="4948828"/>
                <a:ext cx="101600" cy="93663"/>
              </a:xfrm>
              <a:custGeom>
                <a:avLst/>
                <a:gdLst>
                  <a:gd name="T0" fmla="*/ 64 w 64"/>
                  <a:gd name="T1" fmla="*/ 36 h 59"/>
                  <a:gd name="T2" fmla="*/ 18 w 64"/>
                  <a:gd name="T3" fmla="*/ 59 h 59"/>
                  <a:gd name="T4" fmla="*/ 14 w 64"/>
                  <a:gd name="T5" fmla="*/ 50 h 59"/>
                  <a:gd name="T6" fmla="*/ 35 w 64"/>
                  <a:gd name="T7" fmla="*/ 16 h 59"/>
                  <a:gd name="T8" fmla="*/ 3 w 64"/>
                  <a:gd name="T9" fmla="*/ 31 h 59"/>
                  <a:gd name="T10" fmla="*/ 0 w 64"/>
                  <a:gd name="T11" fmla="*/ 22 h 59"/>
                  <a:gd name="T12" fmla="*/ 45 w 64"/>
                  <a:gd name="T13" fmla="*/ 0 h 59"/>
                  <a:gd name="T14" fmla="*/ 50 w 64"/>
                  <a:gd name="T15" fmla="*/ 8 h 59"/>
                  <a:gd name="T16" fmla="*/ 29 w 64"/>
                  <a:gd name="T17" fmla="*/ 42 h 59"/>
                  <a:gd name="T18" fmla="*/ 59 w 64"/>
                  <a:gd name="T19" fmla="*/ 26 h 59"/>
                  <a:gd name="T20" fmla="*/ 64 w 64"/>
                  <a:gd name="T21" fmla="*/ 36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4" h="59">
                    <a:moveTo>
                      <a:pt x="64" y="36"/>
                    </a:moveTo>
                    <a:lnTo>
                      <a:pt x="18" y="59"/>
                    </a:lnTo>
                    <a:lnTo>
                      <a:pt x="14" y="50"/>
                    </a:lnTo>
                    <a:lnTo>
                      <a:pt x="35" y="16"/>
                    </a:lnTo>
                    <a:lnTo>
                      <a:pt x="3" y="31"/>
                    </a:lnTo>
                    <a:lnTo>
                      <a:pt x="0" y="22"/>
                    </a:lnTo>
                    <a:lnTo>
                      <a:pt x="45" y="0"/>
                    </a:lnTo>
                    <a:lnTo>
                      <a:pt x="50" y="8"/>
                    </a:lnTo>
                    <a:lnTo>
                      <a:pt x="29" y="42"/>
                    </a:lnTo>
                    <a:lnTo>
                      <a:pt x="59" y="26"/>
                    </a:lnTo>
                    <a:lnTo>
                      <a:pt x="64" y="3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3" name="îślidè">
                <a:extLst>
                  <a:ext uri="{FF2B5EF4-FFF2-40B4-BE49-F238E27FC236}">
                    <a16:creationId xmlns:a16="http://schemas.microsoft.com/office/drawing/2014/main" id="{B227B35B-FD1A-481A-A877-834C98605581}"/>
                  </a:ext>
                </a:extLst>
              </p:cNvPr>
              <p:cNvSpPr/>
              <p:nvPr/>
            </p:nvSpPr>
            <p:spPr bwMode="auto">
              <a:xfrm>
                <a:off x="3047897" y="4877390"/>
                <a:ext cx="84138" cy="88900"/>
              </a:xfrm>
              <a:custGeom>
                <a:avLst/>
                <a:gdLst>
                  <a:gd name="T0" fmla="*/ 28 w 46"/>
                  <a:gd name="T1" fmla="*/ 21 h 48"/>
                  <a:gd name="T2" fmla="*/ 22 w 46"/>
                  <a:gd name="T3" fmla="*/ 25 h 48"/>
                  <a:gd name="T4" fmla="*/ 11 w 46"/>
                  <a:gd name="T5" fmla="*/ 9 h 48"/>
                  <a:gd name="T6" fmla="*/ 26 w 46"/>
                  <a:gd name="T7" fmla="*/ 0 h 48"/>
                  <a:gd name="T8" fmla="*/ 35 w 46"/>
                  <a:gd name="T9" fmla="*/ 4 h 48"/>
                  <a:gd name="T10" fmla="*/ 42 w 46"/>
                  <a:gd name="T11" fmla="*/ 12 h 48"/>
                  <a:gd name="T12" fmla="*/ 46 w 46"/>
                  <a:gd name="T13" fmla="*/ 24 h 48"/>
                  <a:gd name="T14" fmla="*/ 43 w 46"/>
                  <a:gd name="T15" fmla="*/ 35 h 48"/>
                  <a:gd name="T16" fmla="*/ 35 w 46"/>
                  <a:gd name="T17" fmla="*/ 43 h 48"/>
                  <a:gd name="T18" fmla="*/ 23 w 46"/>
                  <a:gd name="T19" fmla="*/ 47 h 48"/>
                  <a:gd name="T20" fmla="*/ 12 w 46"/>
                  <a:gd name="T21" fmla="*/ 45 h 48"/>
                  <a:gd name="T22" fmla="*/ 4 w 46"/>
                  <a:gd name="T23" fmla="*/ 37 h 48"/>
                  <a:gd name="T24" fmla="*/ 0 w 46"/>
                  <a:gd name="T25" fmla="*/ 24 h 48"/>
                  <a:gd name="T26" fmla="*/ 5 w 46"/>
                  <a:gd name="T27" fmla="*/ 14 h 48"/>
                  <a:gd name="T28" fmla="*/ 11 w 46"/>
                  <a:gd name="T29" fmla="*/ 21 h 48"/>
                  <a:gd name="T30" fmla="*/ 9 w 46"/>
                  <a:gd name="T31" fmla="*/ 27 h 48"/>
                  <a:gd name="T32" fmla="*/ 11 w 46"/>
                  <a:gd name="T33" fmla="*/ 33 h 48"/>
                  <a:gd name="T34" fmla="*/ 19 w 46"/>
                  <a:gd name="T35" fmla="*/ 39 h 48"/>
                  <a:gd name="T36" fmla="*/ 30 w 46"/>
                  <a:gd name="T37" fmla="*/ 36 h 48"/>
                  <a:gd name="T38" fmla="*/ 38 w 46"/>
                  <a:gd name="T39" fmla="*/ 26 h 48"/>
                  <a:gd name="T40" fmla="*/ 36 w 46"/>
                  <a:gd name="T41" fmla="*/ 17 h 48"/>
                  <a:gd name="T42" fmla="*/ 32 w 46"/>
                  <a:gd name="T43" fmla="*/ 13 h 48"/>
                  <a:gd name="T44" fmla="*/ 27 w 46"/>
                  <a:gd name="T45" fmla="*/ 10 h 48"/>
                  <a:gd name="T46" fmla="*/ 23 w 46"/>
                  <a:gd name="T47" fmla="*/ 13 h 48"/>
                  <a:gd name="T48" fmla="*/ 28 w 46"/>
                  <a:gd name="T49" fmla="*/ 21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6" h="48">
                    <a:moveTo>
                      <a:pt x="28" y="21"/>
                    </a:moveTo>
                    <a:cubicBezTo>
                      <a:pt x="22" y="25"/>
                      <a:pt x="22" y="25"/>
                      <a:pt x="22" y="25"/>
                    </a:cubicBezTo>
                    <a:cubicBezTo>
                      <a:pt x="11" y="9"/>
                      <a:pt x="11" y="9"/>
                      <a:pt x="11" y="9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9" y="1"/>
                      <a:pt x="31" y="2"/>
                      <a:pt x="35" y="4"/>
                    </a:cubicBezTo>
                    <a:cubicBezTo>
                      <a:pt x="38" y="6"/>
                      <a:pt x="40" y="9"/>
                      <a:pt x="42" y="12"/>
                    </a:cubicBezTo>
                    <a:cubicBezTo>
                      <a:pt x="45" y="16"/>
                      <a:pt x="46" y="20"/>
                      <a:pt x="46" y="24"/>
                    </a:cubicBezTo>
                    <a:cubicBezTo>
                      <a:pt x="46" y="28"/>
                      <a:pt x="45" y="31"/>
                      <a:pt x="43" y="35"/>
                    </a:cubicBezTo>
                    <a:cubicBezTo>
                      <a:pt x="41" y="38"/>
                      <a:pt x="38" y="41"/>
                      <a:pt x="35" y="43"/>
                    </a:cubicBezTo>
                    <a:cubicBezTo>
                      <a:pt x="31" y="46"/>
                      <a:pt x="27" y="47"/>
                      <a:pt x="23" y="47"/>
                    </a:cubicBezTo>
                    <a:cubicBezTo>
                      <a:pt x="19" y="48"/>
                      <a:pt x="15" y="47"/>
                      <a:pt x="12" y="45"/>
                    </a:cubicBezTo>
                    <a:cubicBezTo>
                      <a:pt x="9" y="43"/>
                      <a:pt x="6" y="41"/>
                      <a:pt x="4" y="37"/>
                    </a:cubicBezTo>
                    <a:cubicBezTo>
                      <a:pt x="1" y="32"/>
                      <a:pt x="0" y="28"/>
                      <a:pt x="0" y="24"/>
                    </a:cubicBezTo>
                    <a:cubicBezTo>
                      <a:pt x="0" y="21"/>
                      <a:pt x="2" y="17"/>
                      <a:pt x="5" y="14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0" y="23"/>
                      <a:pt x="9" y="24"/>
                      <a:pt x="9" y="27"/>
                    </a:cubicBezTo>
                    <a:cubicBezTo>
                      <a:pt x="8" y="29"/>
                      <a:pt x="9" y="31"/>
                      <a:pt x="11" y="33"/>
                    </a:cubicBezTo>
                    <a:cubicBezTo>
                      <a:pt x="13" y="36"/>
                      <a:pt x="15" y="38"/>
                      <a:pt x="19" y="39"/>
                    </a:cubicBezTo>
                    <a:cubicBezTo>
                      <a:pt x="22" y="39"/>
                      <a:pt x="26" y="38"/>
                      <a:pt x="30" y="36"/>
                    </a:cubicBezTo>
                    <a:cubicBezTo>
                      <a:pt x="34" y="33"/>
                      <a:pt x="37" y="30"/>
                      <a:pt x="38" y="26"/>
                    </a:cubicBezTo>
                    <a:cubicBezTo>
                      <a:pt x="39" y="23"/>
                      <a:pt x="38" y="20"/>
                      <a:pt x="36" y="17"/>
                    </a:cubicBezTo>
                    <a:cubicBezTo>
                      <a:pt x="35" y="15"/>
                      <a:pt x="34" y="14"/>
                      <a:pt x="32" y="13"/>
                    </a:cubicBezTo>
                    <a:cubicBezTo>
                      <a:pt x="30" y="11"/>
                      <a:pt x="29" y="10"/>
                      <a:pt x="27" y="10"/>
                    </a:cubicBezTo>
                    <a:cubicBezTo>
                      <a:pt x="23" y="13"/>
                      <a:pt x="23" y="13"/>
                      <a:pt x="23" y="13"/>
                    </a:cubicBezTo>
                    <a:lnTo>
                      <a:pt x="28" y="2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4" name="îŝ1ide">
                <a:extLst>
                  <a:ext uri="{FF2B5EF4-FFF2-40B4-BE49-F238E27FC236}">
                    <a16:creationId xmlns:a16="http://schemas.microsoft.com/office/drawing/2014/main" id="{2F1AECF7-8E05-48FB-B02E-7048F428186E}"/>
                  </a:ext>
                </a:extLst>
              </p:cNvPr>
              <p:cNvSpPr/>
              <p:nvPr/>
            </p:nvSpPr>
            <p:spPr bwMode="auto">
              <a:xfrm>
                <a:off x="1981097" y="4907553"/>
                <a:ext cx="931863" cy="969963"/>
              </a:xfrm>
              <a:custGeom>
                <a:avLst/>
                <a:gdLst>
                  <a:gd name="T0" fmla="*/ 488 w 506"/>
                  <a:gd name="T1" fmla="*/ 144 h 525"/>
                  <a:gd name="T2" fmla="*/ 449 w 506"/>
                  <a:gd name="T3" fmla="*/ 161 h 525"/>
                  <a:gd name="T4" fmla="*/ 473 w 506"/>
                  <a:gd name="T5" fmla="*/ 361 h 525"/>
                  <a:gd name="T6" fmla="*/ 434 w 506"/>
                  <a:gd name="T7" fmla="*/ 382 h 525"/>
                  <a:gd name="T8" fmla="*/ 463 w 506"/>
                  <a:gd name="T9" fmla="*/ 392 h 525"/>
                  <a:gd name="T10" fmla="*/ 434 w 506"/>
                  <a:gd name="T11" fmla="*/ 455 h 525"/>
                  <a:gd name="T12" fmla="*/ 418 w 506"/>
                  <a:gd name="T13" fmla="*/ 525 h 525"/>
                  <a:gd name="T14" fmla="*/ 328 w 506"/>
                  <a:gd name="T15" fmla="*/ 392 h 525"/>
                  <a:gd name="T16" fmla="*/ 200 w 506"/>
                  <a:gd name="T17" fmla="*/ 376 h 525"/>
                  <a:gd name="T18" fmla="*/ 179 w 506"/>
                  <a:gd name="T19" fmla="*/ 525 h 525"/>
                  <a:gd name="T20" fmla="*/ 72 w 506"/>
                  <a:gd name="T21" fmla="*/ 510 h 525"/>
                  <a:gd name="T22" fmla="*/ 44 w 506"/>
                  <a:gd name="T23" fmla="*/ 439 h 525"/>
                  <a:gd name="T24" fmla="*/ 72 w 506"/>
                  <a:gd name="T25" fmla="*/ 392 h 525"/>
                  <a:gd name="T26" fmla="*/ 57 w 506"/>
                  <a:gd name="T27" fmla="*/ 382 h 525"/>
                  <a:gd name="T28" fmla="*/ 18 w 506"/>
                  <a:gd name="T29" fmla="*/ 161 h 525"/>
                  <a:gd name="T30" fmla="*/ 56 w 506"/>
                  <a:gd name="T31" fmla="*/ 144 h 525"/>
                  <a:gd name="T32" fmla="*/ 0 w 506"/>
                  <a:gd name="T33" fmla="*/ 21 h 525"/>
                  <a:gd name="T34" fmla="*/ 92 w 506"/>
                  <a:gd name="T35" fmla="*/ 21 h 525"/>
                  <a:gd name="T36" fmla="*/ 403 w 506"/>
                  <a:gd name="T37" fmla="*/ 82 h 525"/>
                  <a:gd name="T38" fmla="*/ 457 w 506"/>
                  <a:gd name="T39" fmla="*/ 0 h 525"/>
                  <a:gd name="T40" fmla="*/ 461 w 506"/>
                  <a:gd name="T41" fmla="*/ 82 h 525"/>
                  <a:gd name="T42" fmla="*/ 455 w 506"/>
                  <a:gd name="T43" fmla="*/ 24 h 525"/>
                  <a:gd name="T44" fmla="*/ 435 w 506"/>
                  <a:gd name="T45" fmla="*/ 82 h 525"/>
                  <a:gd name="T46" fmla="*/ 454 w 506"/>
                  <a:gd name="T47" fmla="*/ 127 h 525"/>
                  <a:gd name="T48" fmla="*/ 49 w 506"/>
                  <a:gd name="T49" fmla="*/ 112 h 525"/>
                  <a:gd name="T50" fmla="*/ 78 w 506"/>
                  <a:gd name="T51" fmla="*/ 127 h 525"/>
                  <a:gd name="T52" fmla="*/ 81 w 506"/>
                  <a:gd name="T53" fmla="*/ 161 h 525"/>
                  <a:gd name="T54" fmla="*/ 426 w 506"/>
                  <a:gd name="T55" fmla="*/ 145 h 525"/>
                  <a:gd name="T56" fmla="*/ 454 w 506"/>
                  <a:gd name="T57" fmla="*/ 127 h 525"/>
                  <a:gd name="T58" fmla="*/ 450 w 506"/>
                  <a:gd name="T59" fmla="*/ 178 h 525"/>
                  <a:gd name="T60" fmla="*/ 65 w 506"/>
                  <a:gd name="T61" fmla="*/ 335 h 525"/>
                  <a:gd name="T62" fmla="*/ 421 w 506"/>
                  <a:gd name="T63" fmla="*/ 349 h 525"/>
                  <a:gd name="T64" fmla="*/ 398 w 506"/>
                  <a:gd name="T65" fmla="*/ 490 h 525"/>
                  <a:gd name="T66" fmla="*/ 356 w 506"/>
                  <a:gd name="T67" fmla="*/ 371 h 525"/>
                  <a:gd name="T68" fmla="*/ 389 w 506"/>
                  <a:gd name="T69" fmla="*/ 496 h 525"/>
                  <a:gd name="T70" fmla="*/ 150 w 506"/>
                  <a:gd name="T71" fmla="*/ 496 h 525"/>
                  <a:gd name="T72" fmla="*/ 108 w 506"/>
                  <a:gd name="T73" fmla="*/ 371 h 525"/>
                  <a:gd name="T74" fmla="*/ 117 w 506"/>
                  <a:gd name="T75" fmla="*/ 496 h 525"/>
                  <a:gd name="T76" fmla="*/ 71 w 506"/>
                  <a:gd name="T77" fmla="*/ 82 h 525"/>
                  <a:gd name="T78" fmla="*/ 51 w 506"/>
                  <a:gd name="T79" fmla="*/ 24 h 525"/>
                  <a:gd name="T80" fmla="*/ 45 w 506"/>
                  <a:gd name="T81" fmla="*/ 82 h 5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506" h="525">
                    <a:moveTo>
                      <a:pt x="506" y="21"/>
                    </a:moveTo>
                    <a:cubicBezTo>
                      <a:pt x="488" y="144"/>
                      <a:pt x="488" y="144"/>
                      <a:pt x="488" y="144"/>
                    </a:cubicBezTo>
                    <a:cubicBezTo>
                      <a:pt x="450" y="144"/>
                      <a:pt x="450" y="144"/>
                      <a:pt x="450" y="144"/>
                    </a:cubicBezTo>
                    <a:cubicBezTo>
                      <a:pt x="449" y="161"/>
                      <a:pt x="449" y="161"/>
                      <a:pt x="449" y="161"/>
                    </a:cubicBezTo>
                    <a:cubicBezTo>
                      <a:pt x="488" y="161"/>
                      <a:pt x="488" y="161"/>
                      <a:pt x="488" y="161"/>
                    </a:cubicBezTo>
                    <a:cubicBezTo>
                      <a:pt x="473" y="361"/>
                      <a:pt x="473" y="361"/>
                      <a:pt x="473" y="361"/>
                    </a:cubicBezTo>
                    <a:cubicBezTo>
                      <a:pt x="473" y="372"/>
                      <a:pt x="462" y="382"/>
                      <a:pt x="450" y="382"/>
                    </a:cubicBezTo>
                    <a:cubicBezTo>
                      <a:pt x="434" y="382"/>
                      <a:pt x="434" y="382"/>
                      <a:pt x="434" y="382"/>
                    </a:cubicBezTo>
                    <a:cubicBezTo>
                      <a:pt x="434" y="392"/>
                      <a:pt x="434" y="392"/>
                      <a:pt x="434" y="392"/>
                    </a:cubicBezTo>
                    <a:cubicBezTo>
                      <a:pt x="463" y="392"/>
                      <a:pt x="463" y="392"/>
                      <a:pt x="463" y="392"/>
                    </a:cubicBezTo>
                    <a:cubicBezTo>
                      <a:pt x="463" y="439"/>
                      <a:pt x="463" y="439"/>
                      <a:pt x="463" y="439"/>
                    </a:cubicBezTo>
                    <a:cubicBezTo>
                      <a:pt x="463" y="448"/>
                      <a:pt x="450" y="455"/>
                      <a:pt x="434" y="455"/>
                    </a:cubicBezTo>
                    <a:cubicBezTo>
                      <a:pt x="434" y="510"/>
                      <a:pt x="434" y="510"/>
                      <a:pt x="434" y="510"/>
                    </a:cubicBezTo>
                    <a:cubicBezTo>
                      <a:pt x="434" y="518"/>
                      <a:pt x="427" y="525"/>
                      <a:pt x="418" y="525"/>
                    </a:cubicBezTo>
                    <a:cubicBezTo>
                      <a:pt x="328" y="525"/>
                      <a:pt x="328" y="525"/>
                      <a:pt x="328" y="525"/>
                    </a:cubicBezTo>
                    <a:cubicBezTo>
                      <a:pt x="328" y="392"/>
                      <a:pt x="328" y="392"/>
                      <a:pt x="328" y="392"/>
                    </a:cubicBezTo>
                    <a:cubicBezTo>
                      <a:pt x="328" y="383"/>
                      <a:pt x="318" y="376"/>
                      <a:pt x="307" y="376"/>
                    </a:cubicBezTo>
                    <a:cubicBezTo>
                      <a:pt x="200" y="376"/>
                      <a:pt x="200" y="376"/>
                      <a:pt x="200" y="376"/>
                    </a:cubicBezTo>
                    <a:cubicBezTo>
                      <a:pt x="188" y="376"/>
                      <a:pt x="179" y="383"/>
                      <a:pt x="179" y="392"/>
                    </a:cubicBezTo>
                    <a:cubicBezTo>
                      <a:pt x="179" y="525"/>
                      <a:pt x="179" y="525"/>
                      <a:pt x="179" y="525"/>
                    </a:cubicBezTo>
                    <a:cubicBezTo>
                      <a:pt x="89" y="525"/>
                      <a:pt x="89" y="525"/>
                      <a:pt x="89" y="525"/>
                    </a:cubicBezTo>
                    <a:cubicBezTo>
                      <a:pt x="80" y="525"/>
                      <a:pt x="72" y="518"/>
                      <a:pt x="72" y="510"/>
                    </a:cubicBezTo>
                    <a:cubicBezTo>
                      <a:pt x="72" y="455"/>
                      <a:pt x="72" y="455"/>
                      <a:pt x="72" y="455"/>
                    </a:cubicBezTo>
                    <a:cubicBezTo>
                      <a:pt x="56" y="455"/>
                      <a:pt x="44" y="448"/>
                      <a:pt x="44" y="439"/>
                    </a:cubicBezTo>
                    <a:cubicBezTo>
                      <a:pt x="44" y="392"/>
                      <a:pt x="44" y="392"/>
                      <a:pt x="44" y="392"/>
                    </a:cubicBezTo>
                    <a:cubicBezTo>
                      <a:pt x="72" y="392"/>
                      <a:pt x="72" y="392"/>
                      <a:pt x="72" y="392"/>
                    </a:cubicBezTo>
                    <a:cubicBezTo>
                      <a:pt x="72" y="382"/>
                      <a:pt x="72" y="382"/>
                      <a:pt x="72" y="382"/>
                    </a:cubicBezTo>
                    <a:cubicBezTo>
                      <a:pt x="57" y="382"/>
                      <a:pt x="57" y="382"/>
                      <a:pt x="57" y="382"/>
                    </a:cubicBezTo>
                    <a:cubicBezTo>
                      <a:pt x="44" y="382"/>
                      <a:pt x="34" y="372"/>
                      <a:pt x="34" y="361"/>
                    </a:cubicBezTo>
                    <a:cubicBezTo>
                      <a:pt x="18" y="161"/>
                      <a:pt x="18" y="161"/>
                      <a:pt x="18" y="161"/>
                    </a:cubicBezTo>
                    <a:cubicBezTo>
                      <a:pt x="58" y="161"/>
                      <a:pt x="58" y="161"/>
                      <a:pt x="58" y="161"/>
                    </a:cubicBezTo>
                    <a:cubicBezTo>
                      <a:pt x="56" y="144"/>
                      <a:pt x="56" y="144"/>
                      <a:pt x="56" y="144"/>
                    </a:cubicBezTo>
                    <a:cubicBezTo>
                      <a:pt x="18" y="144"/>
                      <a:pt x="18" y="144"/>
                      <a:pt x="18" y="144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2" y="7"/>
                      <a:pt x="31" y="0"/>
                      <a:pt x="49" y="0"/>
                    </a:cubicBezTo>
                    <a:cubicBezTo>
                      <a:pt x="73" y="0"/>
                      <a:pt x="80" y="3"/>
                      <a:pt x="92" y="21"/>
                    </a:cubicBezTo>
                    <a:cubicBezTo>
                      <a:pt x="103" y="82"/>
                      <a:pt x="103" y="82"/>
                      <a:pt x="103" y="82"/>
                    </a:cubicBezTo>
                    <a:cubicBezTo>
                      <a:pt x="403" y="82"/>
                      <a:pt x="403" y="82"/>
                      <a:pt x="403" y="82"/>
                    </a:cubicBezTo>
                    <a:cubicBezTo>
                      <a:pt x="415" y="21"/>
                      <a:pt x="415" y="21"/>
                      <a:pt x="415" y="21"/>
                    </a:cubicBezTo>
                    <a:cubicBezTo>
                      <a:pt x="426" y="3"/>
                      <a:pt x="433" y="0"/>
                      <a:pt x="457" y="0"/>
                    </a:cubicBezTo>
                    <a:cubicBezTo>
                      <a:pt x="475" y="0"/>
                      <a:pt x="504" y="7"/>
                      <a:pt x="506" y="21"/>
                    </a:cubicBezTo>
                    <a:close/>
                    <a:moveTo>
                      <a:pt x="461" y="82"/>
                    </a:moveTo>
                    <a:cubicBezTo>
                      <a:pt x="469" y="32"/>
                      <a:pt x="469" y="32"/>
                      <a:pt x="469" y="32"/>
                    </a:cubicBezTo>
                    <a:cubicBezTo>
                      <a:pt x="469" y="24"/>
                      <a:pt x="463" y="24"/>
                      <a:pt x="455" y="24"/>
                    </a:cubicBezTo>
                    <a:cubicBezTo>
                      <a:pt x="450" y="24"/>
                      <a:pt x="447" y="26"/>
                      <a:pt x="445" y="32"/>
                    </a:cubicBezTo>
                    <a:cubicBezTo>
                      <a:pt x="435" y="82"/>
                      <a:pt x="435" y="82"/>
                      <a:pt x="435" y="82"/>
                    </a:cubicBezTo>
                    <a:lnTo>
                      <a:pt x="461" y="82"/>
                    </a:lnTo>
                    <a:close/>
                    <a:moveTo>
                      <a:pt x="454" y="127"/>
                    </a:moveTo>
                    <a:cubicBezTo>
                      <a:pt x="457" y="112"/>
                      <a:pt x="457" y="112"/>
                      <a:pt x="457" y="112"/>
                    </a:cubicBezTo>
                    <a:cubicBezTo>
                      <a:pt x="49" y="112"/>
                      <a:pt x="49" y="112"/>
                      <a:pt x="49" y="112"/>
                    </a:cubicBezTo>
                    <a:cubicBezTo>
                      <a:pt x="52" y="127"/>
                      <a:pt x="52" y="127"/>
                      <a:pt x="52" y="127"/>
                    </a:cubicBezTo>
                    <a:cubicBezTo>
                      <a:pt x="78" y="127"/>
                      <a:pt x="78" y="127"/>
                      <a:pt x="78" y="127"/>
                    </a:cubicBezTo>
                    <a:cubicBezTo>
                      <a:pt x="80" y="145"/>
                      <a:pt x="80" y="145"/>
                      <a:pt x="80" y="145"/>
                    </a:cubicBezTo>
                    <a:cubicBezTo>
                      <a:pt x="81" y="161"/>
                      <a:pt x="81" y="161"/>
                      <a:pt x="81" y="161"/>
                    </a:cubicBezTo>
                    <a:cubicBezTo>
                      <a:pt x="425" y="161"/>
                      <a:pt x="425" y="161"/>
                      <a:pt x="425" y="161"/>
                    </a:cubicBezTo>
                    <a:cubicBezTo>
                      <a:pt x="426" y="145"/>
                      <a:pt x="426" y="145"/>
                      <a:pt x="426" y="145"/>
                    </a:cubicBezTo>
                    <a:cubicBezTo>
                      <a:pt x="428" y="127"/>
                      <a:pt x="428" y="127"/>
                      <a:pt x="428" y="127"/>
                    </a:cubicBezTo>
                    <a:lnTo>
                      <a:pt x="454" y="127"/>
                    </a:lnTo>
                    <a:close/>
                    <a:moveTo>
                      <a:pt x="441" y="335"/>
                    </a:moveTo>
                    <a:cubicBezTo>
                      <a:pt x="450" y="178"/>
                      <a:pt x="450" y="178"/>
                      <a:pt x="450" y="178"/>
                    </a:cubicBezTo>
                    <a:cubicBezTo>
                      <a:pt x="56" y="178"/>
                      <a:pt x="56" y="178"/>
                      <a:pt x="56" y="178"/>
                    </a:cubicBezTo>
                    <a:cubicBezTo>
                      <a:pt x="65" y="335"/>
                      <a:pt x="65" y="335"/>
                      <a:pt x="65" y="335"/>
                    </a:cubicBezTo>
                    <a:cubicBezTo>
                      <a:pt x="65" y="343"/>
                      <a:pt x="74" y="349"/>
                      <a:pt x="85" y="349"/>
                    </a:cubicBezTo>
                    <a:cubicBezTo>
                      <a:pt x="421" y="349"/>
                      <a:pt x="421" y="349"/>
                      <a:pt x="421" y="349"/>
                    </a:cubicBezTo>
                    <a:cubicBezTo>
                      <a:pt x="432" y="349"/>
                      <a:pt x="441" y="343"/>
                      <a:pt x="441" y="335"/>
                    </a:cubicBezTo>
                    <a:close/>
                    <a:moveTo>
                      <a:pt x="398" y="490"/>
                    </a:moveTo>
                    <a:cubicBezTo>
                      <a:pt x="398" y="371"/>
                      <a:pt x="398" y="371"/>
                      <a:pt x="398" y="371"/>
                    </a:cubicBezTo>
                    <a:cubicBezTo>
                      <a:pt x="356" y="371"/>
                      <a:pt x="356" y="371"/>
                      <a:pt x="356" y="371"/>
                    </a:cubicBezTo>
                    <a:cubicBezTo>
                      <a:pt x="356" y="496"/>
                      <a:pt x="356" y="496"/>
                      <a:pt x="356" y="496"/>
                    </a:cubicBezTo>
                    <a:cubicBezTo>
                      <a:pt x="389" y="496"/>
                      <a:pt x="389" y="496"/>
                      <a:pt x="389" y="496"/>
                    </a:cubicBezTo>
                    <a:cubicBezTo>
                      <a:pt x="394" y="496"/>
                      <a:pt x="398" y="496"/>
                      <a:pt x="398" y="490"/>
                    </a:cubicBezTo>
                    <a:close/>
                    <a:moveTo>
                      <a:pt x="150" y="496"/>
                    </a:moveTo>
                    <a:cubicBezTo>
                      <a:pt x="150" y="371"/>
                      <a:pt x="150" y="371"/>
                      <a:pt x="150" y="371"/>
                    </a:cubicBezTo>
                    <a:cubicBezTo>
                      <a:pt x="108" y="371"/>
                      <a:pt x="108" y="371"/>
                      <a:pt x="108" y="371"/>
                    </a:cubicBezTo>
                    <a:cubicBezTo>
                      <a:pt x="108" y="490"/>
                      <a:pt x="108" y="490"/>
                      <a:pt x="108" y="490"/>
                    </a:cubicBezTo>
                    <a:cubicBezTo>
                      <a:pt x="108" y="496"/>
                      <a:pt x="112" y="496"/>
                      <a:pt x="117" y="496"/>
                    </a:cubicBezTo>
                    <a:lnTo>
                      <a:pt x="150" y="496"/>
                    </a:lnTo>
                    <a:close/>
                    <a:moveTo>
                      <a:pt x="71" y="82"/>
                    </a:moveTo>
                    <a:cubicBezTo>
                      <a:pt x="61" y="32"/>
                      <a:pt x="61" y="32"/>
                      <a:pt x="61" y="32"/>
                    </a:cubicBezTo>
                    <a:cubicBezTo>
                      <a:pt x="60" y="26"/>
                      <a:pt x="57" y="24"/>
                      <a:pt x="51" y="24"/>
                    </a:cubicBezTo>
                    <a:cubicBezTo>
                      <a:pt x="43" y="24"/>
                      <a:pt x="37" y="24"/>
                      <a:pt x="37" y="32"/>
                    </a:cubicBezTo>
                    <a:cubicBezTo>
                      <a:pt x="45" y="82"/>
                      <a:pt x="45" y="82"/>
                      <a:pt x="45" y="82"/>
                    </a:cubicBezTo>
                    <a:lnTo>
                      <a:pt x="71" y="8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5" name="í$ḻíde">
                <a:extLst>
                  <a:ext uri="{FF2B5EF4-FFF2-40B4-BE49-F238E27FC236}">
                    <a16:creationId xmlns:a16="http://schemas.microsoft.com/office/drawing/2014/main" id="{5DD8C5AB-6747-4672-B83E-B10DAD6041B4}"/>
                  </a:ext>
                </a:extLst>
              </p:cNvPr>
              <p:cNvSpPr/>
              <p:nvPr/>
            </p:nvSpPr>
            <p:spPr bwMode="auto">
              <a:xfrm>
                <a:off x="2144609" y="5142503"/>
                <a:ext cx="604838" cy="3175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  <p:grpSp>
        <p:nvGrpSpPr>
          <p:cNvPr id="68" name="组合 67">
            <a:extLst>
              <a:ext uri="{FF2B5EF4-FFF2-40B4-BE49-F238E27FC236}">
                <a16:creationId xmlns:a16="http://schemas.microsoft.com/office/drawing/2014/main" id="{7A4B24FA-B947-4849-9F63-3EF442B727F5}"/>
              </a:ext>
            </a:extLst>
          </p:cNvPr>
          <p:cNvGrpSpPr/>
          <p:nvPr userDrawn="1"/>
        </p:nvGrpSpPr>
        <p:grpSpPr>
          <a:xfrm>
            <a:off x="5319762" y="1457555"/>
            <a:ext cx="1552476" cy="320434"/>
            <a:chOff x="5180266" y="4756740"/>
            <a:chExt cx="5753100" cy="1187451"/>
          </a:xfrm>
          <a:solidFill>
            <a:schemeClr val="bg1"/>
          </a:solidFill>
        </p:grpSpPr>
        <p:sp>
          <p:nvSpPr>
            <p:cNvPr id="69" name="ïṩļîḑê">
              <a:extLst>
                <a:ext uri="{FF2B5EF4-FFF2-40B4-BE49-F238E27FC236}">
                  <a16:creationId xmlns:a16="http://schemas.microsoft.com/office/drawing/2014/main" id="{E0BBF03F-02D3-4E01-B3D0-EE0A68D6EF74}"/>
                </a:ext>
              </a:extLst>
            </p:cNvPr>
            <p:cNvSpPr/>
            <p:nvPr/>
          </p:nvSpPr>
          <p:spPr bwMode="auto">
            <a:xfrm>
              <a:off x="10319003" y="4805953"/>
              <a:ext cx="600075" cy="771525"/>
            </a:xfrm>
            <a:custGeom>
              <a:avLst/>
              <a:gdLst>
                <a:gd name="T0" fmla="*/ 210 w 325"/>
                <a:gd name="T1" fmla="*/ 140 h 418"/>
                <a:gd name="T2" fmla="*/ 237 w 325"/>
                <a:gd name="T3" fmla="*/ 155 h 418"/>
                <a:gd name="T4" fmla="*/ 161 w 325"/>
                <a:gd name="T5" fmla="*/ 179 h 418"/>
                <a:gd name="T6" fmla="*/ 187 w 325"/>
                <a:gd name="T7" fmla="*/ 68 h 418"/>
                <a:gd name="T8" fmla="*/ 230 w 325"/>
                <a:gd name="T9" fmla="*/ 40 h 418"/>
                <a:gd name="T10" fmla="*/ 199 w 325"/>
                <a:gd name="T11" fmla="*/ 85 h 418"/>
                <a:gd name="T12" fmla="*/ 99 w 325"/>
                <a:gd name="T13" fmla="*/ 132 h 418"/>
                <a:gd name="T14" fmla="*/ 132 w 325"/>
                <a:gd name="T15" fmla="*/ 83 h 418"/>
                <a:gd name="T16" fmla="*/ 174 w 325"/>
                <a:gd name="T17" fmla="*/ 116 h 418"/>
                <a:gd name="T18" fmla="*/ 59 w 325"/>
                <a:gd name="T19" fmla="*/ 198 h 418"/>
                <a:gd name="T20" fmla="*/ 16 w 325"/>
                <a:gd name="T21" fmla="*/ 224 h 418"/>
                <a:gd name="T22" fmla="*/ 17 w 325"/>
                <a:gd name="T23" fmla="*/ 314 h 418"/>
                <a:gd name="T24" fmla="*/ 55 w 325"/>
                <a:gd name="T25" fmla="*/ 244 h 418"/>
                <a:gd name="T26" fmla="*/ 131 w 325"/>
                <a:gd name="T27" fmla="*/ 194 h 418"/>
                <a:gd name="T28" fmla="*/ 111 w 325"/>
                <a:gd name="T29" fmla="*/ 251 h 418"/>
                <a:gd name="T30" fmla="*/ 148 w 325"/>
                <a:gd name="T31" fmla="*/ 246 h 418"/>
                <a:gd name="T32" fmla="*/ 184 w 325"/>
                <a:gd name="T33" fmla="*/ 243 h 418"/>
                <a:gd name="T34" fmla="*/ 131 w 325"/>
                <a:gd name="T35" fmla="*/ 281 h 418"/>
                <a:gd name="T36" fmla="*/ 76 w 325"/>
                <a:gd name="T37" fmla="*/ 299 h 418"/>
                <a:gd name="T38" fmla="*/ 134 w 325"/>
                <a:gd name="T39" fmla="*/ 334 h 418"/>
                <a:gd name="T40" fmla="*/ 203 w 325"/>
                <a:gd name="T41" fmla="*/ 298 h 418"/>
                <a:gd name="T42" fmla="*/ 206 w 325"/>
                <a:gd name="T43" fmla="*/ 350 h 418"/>
                <a:gd name="T44" fmla="*/ 165 w 325"/>
                <a:gd name="T45" fmla="*/ 378 h 418"/>
                <a:gd name="T46" fmla="*/ 144 w 325"/>
                <a:gd name="T47" fmla="*/ 410 h 418"/>
                <a:gd name="T48" fmla="*/ 228 w 325"/>
                <a:gd name="T49" fmla="*/ 408 h 418"/>
                <a:gd name="T50" fmla="*/ 239 w 325"/>
                <a:gd name="T51" fmla="*/ 307 h 418"/>
                <a:gd name="T52" fmla="*/ 273 w 325"/>
                <a:gd name="T53" fmla="*/ 283 h 418"/>
                <a:gd name="T54" fmla="*/ 271 w 325"/>
                <a:gd name="T55" fmla="*/ 239 h 418"/>
                <a:gd name="T56" fmla="*/ 233 w 325"/>
                <a:gd name="T57" fmla="*/ 226 h 418"/>
                <a:gd name="T58" fmla="*/ 261 w 325"/>
                <a:gd name="T59" fmla="*/ 181 h 418"/>
                <a:gd name="T60" fmla="*/ 316 w 325"/>
                <a:gd name="T61" fmla="*/ 167 h 418"/>
                <a:gd name="T62" fmla="*/ 297 w 325"/>
                <a:gd name="T63" fmla="*/ 119 h 418"/>
                <a:gd name="T64" fmla="*/ 251 w 325"/>
                <a:gd name="T65" fmla="*/ 93 h 418"/>
                <a:gd name="T66" fmla="*/ 276 w 325"/>
                <a:gd name="T67" fmla="*/ 34 h 418"/>
                <a:gd name="T68" fmla="*/ 217 w 325"/>
                <a:gd name="T69" fmla="*/ 11 h 418"/>
                <a:gd name="T70" fmla="*/ 164 w 325"/>
                <a:gd name="T71" fmla="*/ 29 h 418"/>
                <a:gd name="T72" fmla="*/ 136 w 325"/>
                <a:gd name="T73" fmla="*/ 43 h 418"/>
                <a:gd name="T74" fmla="*/ 113 w 325"/>
                <a:gd name="T75" fmla="*/ 21 h 418"/>
                <a:gd name="T76" fmla="*/ 78 w 325"/>
                <a:gd name="T77" fmla="*/ 52 h 4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25" h="418">
                  <a:moveTo>
                    <a:pt x="161" y="179"/>
                  </a:moveTo>
                  <a:cubicBezTo>
                    <a:pt x="160" y="178"/>
                    <a:pt x="188" y="143"/>
                    <a:pt x="210" y="140"/>
                  </a:cubicBezTo>
                  <a:cubicBezTo>
                    <a:pt x="232" y="137"/>
                    <a:pt x="226" y="133"/>
                    <a:pt x="238" y="138"/>
                  </a:cubicBezTo>
                  <a:cubicBezTo>
                    <a:pt x="250" y="144"/>
                    <a:pt x="252" y="148"/>
                    <a:pt x="237" y="155"/>
                  </a:cubicBezTo>
                  <a:cubicBezTo>
                    <a:pt x="222" y="162"/>
                    <a:pt x="215" y="168"/>
                    <a:pt x="196" y="171"/>
                  </a:cubicBezTo>
                  <a:cubicBezTo>
                    <a:pt x="177" y="175"/>
                    <a:pt x="163" y="181"/>
                    <a:pt x="161" y="179"/>
                  </a:cubicBezTo>
                  <a:close/>
                  <a:moveTo>
                    <a:pt x="199" y="85"/>
                  </a:moveTo>
                  <a:cubicBezTo>
                    <a:pt x="197" y="87"/>
                    <a:pt x="186" y="79"/>
                    <a:pt x="187" y="68"/>
                  </a:cubicBezTo>
                  <a:cubicBezTo>
                    <a:pt x="188" y="57"/>
                    <a:pt x="197" y="38"/>
                    <a:pt x="211" y="34"/>
                  </a:cubicBezTo>
                  <a:cubicBezTo>
                    <a:pt x="225" y="30"/>
                    <a:pt x="230" y="30"/>
                    <a:pt x="230" y="40"/>
                  </a:cubicBezTo>
                  <a:cubicBezTo>
                    <a:pt x="229" y="51"/>
                    <a:pt x="229" y="62"/>
                    <a:pt x="219" y="71"/>
                  </a:cubicBezTo>
                  <a:cubicBezTo>
                    <a:pt x="210" y="80"/>
                    <a:pt x="201" y="84"/>
                    <a:pt x="199" y="85"/>
                  </a:cubicBezTo>
                  <a:close/>
                  <a:moveTo>
                    <a:pt x="79" y="112"/>
                  </a:moveTo>
                  <a:cubicBezTo>
                    <a:pt x="79" y="113"/>
                    <a:pt x="87" y="125"/>
                    <a:pt x="99" y="132"/>
                  </a:cubicBezTo>
                  <a:cubicBezTo>
                    <a:pt x="112" y="138"/>
                    <a:pt x="119" y="135"/>
                    <a:pt x="129" y="127"/>
                  </a:cubicBezTo>
                  <a:cubicBezTo>
                    <a:pt x="139" y="118"/>
                    <a:pt x="130" y="95"/>
                    <a:pt x="132" y="83"/>
                  </a:cubicBezTo>
                  <a:cubicBezTo>
                    <a:pt x="135" y="70"/>
                    <a:pt x="136" y="73"/>
                    <a:pt x="146" y="75"/>
                  </a:cubicBezTo>
                  <a:cubicBezTo>
                    <a:pt x="156" y="76"/>
                    <a:pt x="173" y="108"/>
                    <a:pt x="174" y="116"/>
                  </a:cubicBezTo>
                  <a:cubicBezTo>
                    <a:pt x="174" y="123"/>
                    <a:pt x="170" y="123"/>
                    <a:pt x="128" y="142"/>
                  </a:cubicBezTo>
                  <a:cubicBezTo>
                    <a:pt x="86" y="161"/>
                    <a:pt x="67" y="195"/>
                    <a:pt x="59" y="198"/>
                  </a:cubicBezTo>
                  <a:cubicBezTo>
                    <a:pt x="52" y="202"/>
                    <a:pt x="55" y="191"/>
                    <a:pt x="40" y="188"/>
                  </a:cubicBezTo>
                  <a:cubicBezTo>
                    <a:pt x="26" y="186"/>
                    <a:pt x="23" y="211"/>
                    <a:pt x="16" y="224"/>
                  </a:cubicBezTo>
                  <a:cubicBezTo>
                    <a:pt x="8" y="238"/>
                    <a:pt x="5" y="266"/>
                    <a:pt x="5" y="277"/>
                  </a:cubicBezTo>
                  <a:cubicBezTo>
                    <a:pt x="5" y="288"/>
                    <a:pt x="0" y="301"/>
                    <a:pt x="17" y="314"/>
                  </a:cubicBezTo>
                  <a:cubicBezTo>
                    <a:pt x="33" y="326"/>
                    <a:pt x="49" y="311"/>
                    <a:pt x="53" y="304"/>
                  </a:cubicBezTo>
                  <a:cubicBezTo>
                    <a:pt x="57" y="298"/>
                    <a:pt x="53" y="269"/>
                    <a:pt x="55" y="244"/>
                  </a:cubicBezTo>
                  <a:cubicBezTo>
                    <a:pt x="57" y="220"/>
                    <a:pt x="89" y="204"/>
                    <a:pt x="100" y="197"/>
                  </a:cubicBezTo>
                  <a:cubicBezTo>
                    <a:pt x="115" y="189"/>
                    <a:pt x="129" y="190"/>
                    <a:pt x="131" y="194"/>
                  </a:cubicBezTo>
                  <a:cubicBezTo>
                    <a:pt x="134" y="197"/>
                    <a:pt x="119" y="214"/>
                    <a:pt x="112" y="219"/>
                  </a:cubicBezTo>
                  <a:cubicBezTo>
                    <a:pt x="105" y="224"/>
                    <a:pt x="110" y="244"/>
                    <a:pt x="111" y="251"/>
                  </a:cubicBezTo>
                  <a:cubicBezTo>
                    <a:pt x="113" y="257"/>
                    <a:pt x="111" y="260"/>
                    <a:pt x="125" y="265"/>
                  </a:cubicBezTo>
                  <a:cubicBezTo>
                    <a:pt x="142" y="271"/>
                    <a:pt x="139" y="257"/>
                    <a:pt x="148" y="246"/>
                  </a:cubicBezTo>
                  <a:cubicBezTo>
                    <a:pt x="157" y="236"/>
                    <a:pt x="163" y="224"/>
                    <a:pt x="170" y="224"/>
                  </a:cubicBezTo>
                  <a:cubicBezTo>
                    <a:pt x="177" y="224"/>
                    <a:pt x="180" y="238"/>
                    <a:pt x="184" y="243"/>
                  </a:cubicBezTo>
                  <a:cubicBezTo>
                    <a:pt x="187" y="248"/>
                    <a:pt x="189" y="257"/>
                    <a:pt x="177" y="263"/>
                  </a:cubicBezTo>
                  <a:cubicBezTo>
                    <a:pt x="165" y="269"/>
                    <a:pt x="131" y="281"/>
                    <a:pt x="131" y="281"/>
                  </a:cubicBezTo>
                  <a:cubicBezTo>
                    <a:pt x="131" y="281"/>
                    <a:pt x="112" y="284"/>
                    <a:pt x="101" y="287"/>
                  </a:cubicBezTo>
                  <a:cubicBezTo>
                    <a:pt x="90" y="289"/>
                    <a:pt x="78" y="285"/>
                    <a:pt x="76" y="299"/>
                  </a:cubicBezTo>
                  <a:cubicBezTo>
                    <a:pt x="73" y="312"/>
                    <a:pt x="78" y="305"/>
                    <a:pt x="86" y="319"/>
                  </a:cubicBezTo>
                  <a:cubicBezTo>
                    <a:pt x="94" y="333"/>
                    <a:pt x="119" y="337"/>
                    <a:pt x="134" y="334"/>
                  </a:cubicBezTo>
                  <a:cubicBezTo>
                    <a:pt x="149" y="332"/>
                    <a:pt x="157" y="324"/>
                    <a:pt x="168" y="316"/>
                  </a:cubicBezTo>
                  <a:cubicBezTo>
                    <a:pt x="178" y="308"/>
                    <a:pt x="194" y="298"/>
                    <a:pt x="203" y="298"/>
                  </a:cubicBezTo>
                  <a:cubicBezTo>
                    <a:pt x="211" y="299"/>
                    <a:pt x="211" y="311"/>
                    <a:pt x="211" y="325"/>
                  </a:cubicBezTo>
                  <a:cubicBezTo>
                    <a:pt x="211" y="339"/>
                    <a:pt x="210" y="337"/>
                    <a:pt x="206" y="350"/>
                  </a:cubicBezTo>
                  <a:cubicBezTo>
                    <a:pt x="202" y="364"/>
                    <a:pt x="199" y="368"/>
                    <a:pt x="194" y="372"/>
                  </a:cubicBezTo>
                  <a:cubicBezTo>
                    <a:pt x="189" y="377"/>
                    <a:pt x="184" y="376"/>
                    <a:pt x="165" y="378"/>
                  </a:cubicBezTo>
                  <a:cubicBezTo>
                    <a:pt x="145" y="380"/>
                    <a:pt x="131" y="393"/>
                    <a:pt x="129" y="400"/>
                  </a:cubicBezTo>
                  <a:cubicBezTo>
                    <a:pt x="128" y="407"/>
                    <a:pt x="135" y="405"/>
                    <a:pt x="144" y="410"/>
                  </a:cubicBezTo>
                  <a:cubicBezTo>
                    <a:pt x="152" y="414"/>
                    <a:pt x="163" y="416"/>
                    <a:pt x="185" y="417"/>
                  </a:cubicBezTo>
                  <a:cubicBezTo>
                    <a:pt x="208" y="418"/>
                    <a:pt x="219" y="417"/>
                    <a:pt x="228" y="408"/>
                  </a:cubicBezTo>
                  <a:cubicBezTo>
                    <a:pt x="238" y="400"/>
                    <a:pt x="240" y="373"/>
                    <a:pt x="241" y="354"/>
                  </a:cubicBezTo>
                  <a:cubicBezTo>
                    <a:pt x="243" y="335"/>
                    <a:pt x="239" y="315"/>
                    <a:pt x="239" y="307"/>
                  </a:cubicBezTo>
                  <a:cubicBezTo>
                    <a:pt x="239" y="299"/>
                    <a:pt x="239" y="297"/>
                    <a:pt x="244" y="288"/>
                  </a:cubicBezTo>
                  <a:cubicBezTo>
                    <a:pt x="249" y="280"/>
                    <a:pt x="257" y="284"/>
                    <a:pt x="273" y="283"/>
                  </a:cubicBezTo>
                  <a:cubicBezTo>
                    <a:pt x="288" y="281"/>
                    <a:pt x="286" y="270"/>
                    <a:pt x="287" y="261"/>
                  </a:cubicBezTo>
                  <a:cubicBezTo>
                    <a:pt x="288" y="251"/>
                    <a:pt x="281" y="247"/>
                    <a:pt x="271" y="239"/>
                  </a:cubicBezTo>
                  <a:cubicBezTo>
                    <a:pt x="260" y="231"/>
                    <a:pt x="250" y="236"/>
                    <a:pt x="240" y="236"/>
                  </a:cubicBezTo>
                  <a:cubicBezTo>
                    <a:pt x="230" y="236"/>
                    <a:pt x="233" y="234"/>
                    <a:pt x="233" y="226"/>
                  </a:cubicBezTo>
                  <a:cubicBezTo>
                    <a:pt x="233" y="219"/>
                    <a:pt x="238" y="215"/>
                    <a:pt x="239" y="207"/>
                  </a:cubicBezTo>
                  <a:cubicBezTo>
                    <a:pt x="241" y="200"/>
                    <a:pt x="251" y="192"/>
                    <a:pt x="261" y="181"/>
                  </a:cubicBezTo>
                  <a:cubicBezTo>
                    <a:pt x="270" y="170"/>
                    <a:pt x="276" y="175"/>
                    <a:pt x="289" y="176"/>
                  </a:cubicBezTo>
                  <a:cubicBezTo>
                    <a:pt x="302" y="176"/>
                    <a:pt x="307" y="176"/>
                    <a:pt x="316" y="167"/>
                  </a:cubicBezTo>
                  <a:cubicBezTo>
                    <a:pt x="325" y="157"/>
                    <a:pt x="318" y="138"/>
                    <a:pt x="316" y="132"/>
                  </a:cubicBezTo>
                  <a:cubicBezTo>
                    <a:pt x="315" y="125"/>
                    <a:pt x="309" y="129"/>
                    <a:pt x="297" y="119"/>
                  </a:cubicBezTo>
                  <a:cubicBezTo>
                    <a:pt x="285" y="108"/>
                    <a:pt x="274" y="111"/>
                    <a:pt x="261" y="111"/>
                  </a:cubicBezTo>
                  <a:cubicBezTo>
                    <a:pt x="248" y="111"/>
                    <a:pt x="244" y="100"/>
                    <a:pt x="251" y="93"/>
                  </a:cubicBezTo>
                  <a:cubicBezTo>
                    <a:pt x="259" y="87"/>
                    <a:pt x="265" y="77"/>
                    <a:pt x="272" y="66"/>
                  </a:cubicBezTo>
                  <a:cubicBezTo>
                    <a:pt x="278" y="55"/>
                    <a:pt x="276" y="45"/>
                    <a:pt x="276" y="34"/>
                  </a:cubicBezTo>
                  <a:cubicBezTo>
                    <a:pt x="275" y="24"/>
                    <a:pt x="264" y="20"/>
                    <a:pt x="252" y="10"/>
                  </a:cubicBezTo>
                  <a:cubicBezTo>
                    <a:pt x="240" y="0"/>
                    <a:pt x="225" y="8"/>
                    <a:pt x="217" y="11"/>
                  </a:cubicBezTo>
                  <a:cubicBezTo>
                    <a:pt x="208" y="14"/>
                    <a:pt x="196" y="20"/>
                    <a:pt x="187" y="25"/>
                  </a:cubicBezTo>
                  <a:cubicBezTo>
                    <a:pt x="178" y="30"/>
                    <a:pt x="172" y="30"/>
                    <a:pt x="164" y="29"/>
                  </a:cubicBezTo>
                  <a:cubicBezTo>
                    <a:pt x="157" y="29"/>
                    <a:pt x="150" y="29"/>
                    <a:pt x="147" y="29"/>
                  </a:cubicBezTo>
                  <a:cubicBezTo>
                    <a:pt x="144" y="29"/>
                    <a:pt x="141" y="35"/>
                    <a:pt x="136" y="43"/>
                  </a:cubicBezTo>
                  <a:cubicBezTo>
                    <a:pt x="131" y="51"/>
                    <a:pt x="126" y="47"/>
                    <a:pt x="124" y="43"/>
                  </a:cubicBezTo>
                  <a:cubicBezTo>
                    <a:pt x="121" y="38"/>
                    <a:pt x="116" y="28"/>
                    <a:pt x="113" y="21"/>
                  </a:cubicBezTo>
                  <a:cubicBezTo>
                    <a:pt x="110" y="15"/>
                    <a:pt x="97" y="18"/>
                    <a:pt x="91" y="21"/>
                  </a:cubicBezTo>
                  <a:cubicBezTo>
                    <a:pt x="84" y="25"/>
                    <a:pt x="80" y="41"/>
                    <a:pt x="78" y="52"/>
                  </a:cubicBezTo>
                  <a:cubicBezTo>
                    <a:pt x="75" y="63"/>
                    <a:pt x="78" y="111"/>
                    <a:pt x="79" y="1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0" name="îşḷïḍe">
              <a:extLst>
                <a:ext uri="{FF2B5EF4-FFF2-40B4-BE49-F238E27FC236}">
                  <a16:creationId xmlns:a16="http://schemas.microsoft.com/office/drawing/2014/main" id="{5D5BC6E4-1CA9-4177-9364-F35FB93B360A}"/>
                </a:ext>
              </a:extLst>
            </p:cNvPr>
            <p:cNvSpPr/>
            <p:nvPr/>
          </p:nvSpPr>
          <p:spPr bwMode="auto">
            <a:xfrm>
              <a:off x="9461753" y="4939303"/>
              <a:ext cx="388938" cy="534988"/>
            </a:xfrm>
            <a:custGeom>
              <a:avLst/>
              <a:gdLst>
                <a:gd name="T0" fmla="*/ 4 w 211"/>
                <a:gd name="T1" fmla="*/ 137 h 290"/>
                <a:gd name="T2" fmla="*/ 41 w 211"/>
                <a:gd name="T3" fmla="*/ 117 h 290"/>
                <a:gd name="T4" fmla="*/ 75 w 211"/>
                <a:gd name="T5" fmla="*/ 83 h 290"/>
                <a:gd name="T6" fmla="*/ 82 w 211"/>
                <a:gd name="T7" fmla="*/ 29 h 290"/>
                <a:gd name="T8" fmla="*/ 94 w 211"/>
                <a:gd name="T9" fmla="*/ 6 h 290"/>
                <a:gd name="T10" fmla="*/ 126 w 211"/>
                <a:gd name="T11" fmla="*/ 27 h 290"/>
                <a:gd name="T12" fmla="*/ 145 w 211"/>
                <a:gd name="T13" fmla="*/ 65 h 290"/>
                <a:gd name="T14" fmla="*/ 170 w 211"/>
                <a:gd name="T15" fmla="*/ 93 h 290"/>
                <a:gd name="T16" fmla="*/ 164 w 211"/>
                <a:gd name="T17" fmla="*/ 119 h 290"/>
                <a:gd name="T18" fmla="*/ 127 w 211"/>
                <a:gd name="T19" fmla="*/ 151 h 290"/>
                <a:gd name="T20" fmla="*/ 123 w 211"/>
                <a:gd name="T21" fmla="*/ 165 h 290"/>
                <a:gd name="T22" fmla="*/ 181 w 211"/>
                <a:gd name="T23" fmla="*/ 187 h 290"/>
                <a:gd name="T24" fmla="*/ 210 w 211"/>
                <a:gd name="T25" fmla="*/ 231 h 290"/>
                <a:gd name="T26" fmla="*/ 202 w 211"/>
                <a:gd name="T27" fmla="*/ 281 h 290"/>
                <a:gd name="T28" fmla="*/ 185 w 211"/>
                <a:gd name="T29" fmla="*/ 289 h 290"/>
                <a:gd name="T30" fmla="*/ 162 w 211"/>
                <a:gd name="T31" fmla="*/ 267 h 290"/>
                <a:gd name="T32" fmla="*/ 158 w 211"/>
                <a:gd name="T33" fmla="*/ 217 h 290"/>
                <a:gd name="T34" fmla="*/ 134 w 211"/>
                <a:gd name="T35" fmla="*/ 188 h 290"/>
                <a:gd name="T36" fmla="*/ 117 w 211"/>
                <a:gd name="T37" fmla="*/ 183 h 290"/>
                <a:gd name="T38" fmla="*/ 105 w 211"/>
                <a:gd name="T39" fmla="*/ 191 h 290"/>
                <a:gd name="T40" fmla="*/ 95 w 211"/>
                <a:gd name="T41" fmla="*/ 225 h 290"/>
                <a:gd name="T42" fmla="*/ 92 w 211"/>
                <a:gd name="T43" fmla="*/ 251 h 290"/>
                <a:gd name="T44" fmla="*/ 58 w 211"/>
                <a:gd name="T45" fmla="*/ 261 h 290"/>
                <a:gd name="T46" fmla="*/ 37 w 211"/>
                <a:gd name="T47" fmla="*/ 235 h 290"/>
                <a:gd name="T48" fmla="*/ 39 w 211"/>
                <a:gd name="T49" fmla="*/ 205 h 290"/>
                <a:gd name="T50" fmla="*/ 45 w 211"/>
                <a:gd name="T51" fmla="*/ 177 h 290"/>
                <a:gd name="T52" fmla="*/ 18 w 211"/>
                <a:gd name="T53" fmla="*/ 155 h 290"/>
                <a:gd name="T54" fmla="*/ 0 w 211"/>
                <a:gd name="T55" fmla="*/ 147 h 290"/>
                <a:gd name="T56" fmla="*/ 4 w 211"/>
                <a:gd name="T57" fmla="*/ 137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11" h="290">
                  <a:moveTo>
                    <a:pt x="4" y="137"/>
                  </a:moveTo>
                  <a:cubicBezTo>
                    <a:pt x="4" y="137"/>
                    <a:pt x="32" y="120"/>
                    <a:pt x="41" y="117"/>
                  </a:cubicBezTo>
                  <a:cubicBezTo>
                    <a:pt x="50" y="115"/>
                    <a:pt x="69" y="103"/>
                    <a:pt x="75" y="83"/>
                  </a:cubicBezTo>
                  <a:cubicBezTo>
                    <a:pt x="81" y="63"/>
                    <a:pt x="82" y="39"/>
                    <a:pt x="82" y="29"/>
                  </a:cubicBezTo>
                  <a:cubicBezTo>
                    <a:pt x="82" y="19"/>
                    <a:pt x="76" y="0"/>
                    <a:pt x="94" y="6"/>
                  </a:cubicBezTo>
                  <a:cubicBezTo>
                    <a:pt x="112" y="12"/>
                    <a:pt x="124" y="15"/>
                    <a:pt x="126" y="27"/>
                  </a:cubicBezTo>
                  <a:cubicBezTo>
                    <a:pt x="129" y="39"/>
                    <a:pt x="131" y="55"/>
                    <a:pt x="145" y="65"/>
                  </a:cubicBezTo>
                  <a:cubicBezTo>
                    <a:pt x="159" y="75"/>
                    <a:pt x="168" y="83"/>
                    <a:pt x="170" y="93"/>
                  </a:cubicBezTo>
                  <a:cubicBezTo>
                    <a:pt x="172" y="103"/>
                    <a:pt x="172" y="114"/>
                    <a:pt x="164" y="119"/>
                  </a:cubicBezTo>
                  <a:cubicBezTo>
                    <a:pt x="157" y="123"/>
                    <a:pt x="132" y="147"/>
                    <a:pt x="127" y="151"/>
                  </a:cubicBezTo>
                  <a:cubicBezTo>
                    <a:pt x="121" y="154"/>
                    <a:pt x="119" y="165"/>
                    <a:pt x="123" y="165"/>
                  </a:cubicBezTo>
                  <a:cubicBezTo>
                    <a:pt x="127" y="165"/>
                    <a:pt x="163" y="172"/>
                    <a:pt x="181" y="187"/>
                  </a:cubicBezTo>
                  <a:cubicBezTo>
                    <a:pt x="198" y="202"/>
                    <a:pt x="209" y="216"/>
                    <a:pt x="210" y="231"/>
                  </a:cubicBezTo>
                  <a:cubicBezTo>
                    <a:pt x="211" y="247"/>
                    <a:pt x="210" y="273"/>
                    <a:pt x="202" y="281"/>
                  </a:cubicBezTo>
                  <a:cubicBezTo>
                    <a:pt x="194" y="288"/>
                    <a:pt x="192" y="290"/>
                    <a:pt x="185" y="289"/>
                  </a:cubicBezTo>
                  <a:cubicBezTo>
                    <a:pt x="178" y="288"/>
                    <a:pt x="164" y="279"/>
                    <a:pt x="162" y="267"/>
                  </a:cubicBezTo>
                  <a:cubicBezTo>
                    <a:pt x="160" y="255"/>
                    <a:pt x="164" y="239"/>
                    <a:pt x="158" y="217"/>
                  </a:cubicBezTo>
                  <a:cubicBezTo>
                    <a:pt x="153" y="196"/>
                    <a:pt x="139" y="191"/>
                    <a:pt x="134" y="188"/>
                  </a:cubicBezTo>
                  <a:cubicBezTo>
                    <a:pt x="129" y="186"/>
                    <a:pt x="117" y="183"/>
                    <a:pt x="117" y="183"/>
                  </a:cubicBezTo>
                  <a:cubicBezTo>
                    <a:pt x="117" y="183"/>
                    <a:pt x="108" y="182"/>
                    <a:pt x="105" y="191"/>
                  </a:cubicBezTo>
                  <a:cubicBezTo>
                    <a:pt x="102" y="199"/>
                    <a:pt x="96" y="215"/>
                    <a:pt x="95" y="225"/>
                  </a:cubicBezTo>
                  <a:cubicBezTo>
                    <a:pt x="94" y="235"/>
                    <a:pt x="96" y="247"/>
                    <a:pt x="92" y="251"/>
                  </a:cubicBezTo>
                  <a:cubicBezTo>
                    <a:pt x="87" y="256"/>
                    <a:pt x="77" y="267"/>
                    <a:pt x="58" y="261"/>
                  </a:cubicBezTo>
                  <a:cubicBezTo>
                    <a:pt x="39" y="255"/>
                    <a:pt x="41" y="238"/>
                    <a:pt x="37" y="235"/>
                  </a:cubicBezTo>
                  <a:cubicBezTo>
                    <a:pt x="33" y="231"/>
                    <a:pt x="39" y="211"/>
                    <a:pt x="39" y="205"/>
                  </a:cubicBezTo>
                  <a:cubicBezTo>
                    <a:pt x="39" y="200"/>
                    <a:pt x="47" y="182"/>
                    <a:pt x="45" y="177"/>
                  </a:cubicBezTo>
                  <a:cubicBezTo>
                    <a:pt x="44" y="173"/>
                    <a:pt x="25" y="153"/>
                    <a:pt x="18" y="155"/>
                  </a:cubicBezTo>
                  <a:cubicBezTo>
                    <a:pt x="11" y="157"/>
                    <a:pt x="1" y="155"/>
                    <a:pt x="0" y="147"/>
                  </a:cubicBezTo>
                  <a:cubicBezTo>
                    <a:pt x="0" y="140"/>
                    <a:pt x="4" y="137"/>
                    <a:pt x="4" y="1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1" name="îṧļíďe">
              <a:extLst>
                <a:ext uri="{FF2B5EF4-FFF2-40B4-BE49-F238E27FC236}">
                  <a16:creationId xmlns:a16="http://schemas.microsoft.com/office/drawing/2014/main" id="{6B13AE12-955A-4236-A5A0-0708DA39DC63}"/>
                </a:ext>
              </a:extLst>
            </p:cNvPr>
            <p:cNvSpPr/>
            <p:nvPr/>
          </p:nvSpPr>
          <p:spPr bwMode="auto">
            <a:xfrm>
              <a:off x="8326691" y="4823415"/>
              <a:ext cx="746125" cy="695325"/>
            </a:xfrm>
            <a:custGeom>
              <a:avLst/>
              <a:gdLst>
                <a:gd name="T0" fmla="*/ 159 w 405"/>
                <a:gd name="T1" fmla="*/ 229 h 377"/>
                <a:gd name="T2" fmla="*/ 218 w 405"/>
                <a:gd name="T3" fmla="*/ 183 h 377"/>
                <a:gd name="T4" fmla="*/ 234 w 405"/>
                <a:gd name="T5" fmla="*/ 247 h 377"/>
                <a:gd name="T6" fmla="*/ 260 w 405"/>
                <a:gd name="T7" fmla="*/ 269 h 377"/>
                <a:gd name="T8" fmla="*/ 209 w 405"/>
                <a:gd name="T9" fmla="*/ 247 h 377"/>
                <a:gd name="T10" fmla="*/ 108 w 405"/>
                <a:gd name="T11" fmla="*/ 215 h 377"/>
                <a:gd name="T12" fmla="*/ 73 w 405"/>
                <a:gd name="T13" fmla="*/ 283 h 377"/>
                <a:gd name="T14" fmla="*/ 43 w 405"/>
                <a:gd name="T15" fmla="*/ 350 h 377"/>
                <a:gd name="T16" fmla="*/ 91 w 405"/>
                <a:gd name="T17" fmla="*/ 347 h 377"/>
                <a:gd name="T18" fmla="*/ 118 w 405"/>
                <a:gd name="T19" fmla="*/ 372 h 377"/>
                <a:gd name="T20" fmla="*/ 136 w 405"/>
                <a:gd name="T21" fmla="*/ 328 h 377"/>
                <a:gd name="T22" fmla="*/ 147 w 405"/>
                <a:gd name="T23" fmla="*/ 265 h 377"/>
                <a:gd name="T24" fmla="*/ 242 w 405"/>
                <a:gd name="T25" fmla="*/ 306 h 377"/>
                <a:gd name="T26" fmla="*/ 186 w 405"/>
                <a:gd name="T27" fmla="*/ 337 h 377"/>
                <a:gd name="T28" fmla="*/ 172 w 405"/>
                <a:gd name="T29" fmla="*/ 367 h 377"/>
                <a:gd name="T30" fmla="*/ 272 w 405"/>
                <a:gd name="T31" fmla="*/ 328 h 377"/>
                <a:gd name="T32" fmla="*/ 352 w 405"/>
                <a:gd name="T33" fmla="*/ 373 h 377"/>
                <a:gd name="T34" fmla="*/ 389 w 405"/>
                <a:gd name="T35" fmla="*/ 333 h 377"/>
                <a:gd name="T36" fmla="*/ 292 w 405"/>
                <a:gd name="T37" fmla="*/ 299 h 377"/>
                <a:gd name="T38" fmla="*/ 291 w 405"/>
                <a:gd name="T39" fmla="*/ 217 h 377"/>
                <a:gd name="T40" fmla="*/ 261 w 405"/>
                <a:gd name="T41" fmla="*/ 173 h 377"/>
                <a:gd name="T42" fmla="*/ 297 w 405"/>
                <a:gd name="T43" fmla="*/ 107 h 377"/>
                <a:gd name="T44" fmla="*/ 283 w 405"/>
                <a:gd name="T45" fmla="*/ 43 h 377"/>
                <a:gd name="T46" fmla="*/ 241 w 405"/>
                <a:gd name="T47" fmla="*/ 1 h 377"/>
                <a:gd name="T48" fmla="*/ 241 w 405"/>
                <a:gd name="T49" fmla="*/ 35 h 377"/>
                <a:gd name="T50" fmla="*/ 245 w 405"/>
                <a:gd name="T51" fmla="*/ 97 h 377"/>
                <a:gd name="T52" fmla="*/ 194 w 405"/>
                <a:gd name="T53" fmla="*/ 129 h 377"/>
                <a:gd name="T54" fmla="*/ 161 w 405"/>
                <a:gd name="T55" fmla="*/ 121 h 377"/>
                <a:gd name="T56" fmla="*/ 150 w 405"/>
                <a:gd name="T57" fmla="*/ 33 h 377"/>
                <a:gd name="T58" fmla="*/ 122 w 405"/>
                <a:gd name="T59" fmla="*/ 56 h 377"/>
                <a:gd name="T60" fmla="*/ 121 w 405"/>
                <a:gd name="T61" fmla="*/ 133 h 377"/>
                <a:gd name="T62" fmla="*/ 30 w 405"/>
                <a:gd name="T63" fmla="*/ 180 h 377"/>
                <a:gd name="T64" fmla="*/ 22 w 405"/>
                <a:gd name="T65" fmla="*/ 219 h 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05" h="377">
                  <a:moveTo>
                    <a:pt x="174" y="243"/>
                  </a:moveTo>
                  <a:cubicBezTo>
                    <a:pt x="172" y="243"/>
                    <a:pt x="154" y="236"/>
                    <a:pt x="159" y="229"/>
                  </a:cubicBezTo>
                  <a:cubicBezTo>
                    <a:pt x="163" y="221"/>
                    <a:pt x="190" y="187"/>
                    <a:pt x="199" y="183"/>
                  </a:cubicBezTo>
                  <a:cubicBezTo>
                    <a:pt x="208" y="178"/>
                    <a:pt x="215" y="172"/>
                    <a:pt x="218" y="183"/>
                  </a:cubicBezTo>
                  <a:cubicBezTo>
                    <a:pt x="221" y="193"/>
                    <a:pt x="215" y="230"/>
                    <a:pt x="220" y="236"/>
                  </a:cubicBezTo>
                  <a:cubicBezTo>
                    <a:pt x="225" y="241"/>
                    <a:pt x="227" y="248"/>
                    <a:pt x="234" y="247"/>
                  </a:cubicBezTo>
                  <a:cubicBezTo>
                    <a:pt x="241" y="246"/>
                    <a:pt x="256" y="238"/>
                    <a:pt x="260" y="245"/>
                  </a:cubicBezTo>
                  <a:cubicBezTo>
                    <a:pt x="263" y="252"/>
                    <a:pt x="268" y="259"/>
                    <a:pt x="260" y="269"/>
                  </a:cubicBezTo>
                  <a:cubicBezTo>
                    <a:pt x="253" y="278"/>
                    <a:pt x="247" y="281"/>
                    <a:pt x="239" y="274"/>
                  </a:cubicBezTo>
                  <a:cubicBezTo>
                    <a:pt x="230" y="267"/>
                    <a:pt x="221" y="250"/>
                    <a:pt x="209" y="247"/>
                  </a:cubicBezTo>
                  <a:cubicBezTo>
                    <a:pt x="198" y="245"/>
                    <a:pt x="176" y="243"/>
                    <a:pt x="174" y="243"/>
                  </a:cubicBezTo>
                  <a:close/>
                  <a:moveTo>
                    <a:pt x="108" y="215"/>
                  </a:moveTo>
                  <a:cubicBezTo>
                    <a:pt x="109" y="216"/>
                    <a:pt x="102" y="238"/>
                    <a:pt x="93" y="254"/>
                  </a:cubicBezTo>
                  <a:cubicBezTo>
                    <a:pt x="84" y="271"/>
                    <a:pt x="81" y="271"/>
                    <a:pt x="73" y="283"/>
                  </a:cubicBezTo>
                  <a:cubicBezTo>
                    <a:pt x="65" y="295"/>
                    <a:pt x="45" y="309"/>
                    <a:pt x="44" y="316"/>
                  </a:cubicBezTo>
                  <a:cubicBezTo>
                    <a:pt x="43" y="323"/>
                    <a:pt x="41" y="343"/>
                    <a:pt x="43" y="350"/>
                  </a:cubicBezTo>
                  <a:cubicBezTo>
                    <a:pt x="44" y="357"/>
                    <a:pt x="61" y="358"/>
                    <a:pt x="69" y="357"/>
                  </a:cubicBezTo>
                  <a:cubicBezTo>
                    <a:pt x="77" y="355"/>
                    <a:pt x="84" y="347"/>
                    <a:pt x="91" y="347"/>
                  </a:cubicBezTo>
                  <a:cubicBezTo>
                    <a:pt x="98" y="347"/>
                    <a:pt x="96" y="355"/>
                    <a:pt x="97" y="361"/>
                  </a:cubicBezTo>
                  <a:cubicBezTo>
                    <a:pt x="97" y="366"/>
                    <a:pt x="101" y="368"/>
                    <a:pt x="118" y="372"/>
                  </a:cubicBezTo>
                  <a:cubicBezTo>
                    <a:pt x="136" y="377"/>
                    <a:pt x="140" y="364"/>
                    <a:pt x="144" y="352"/>
                  </a:cubicBezTo>
                  <a:cubicBezTo>
                    <a:pt x="148" y="339"/>
                    <a:pt x="140" y="339"/>
                    <a:pt x="136" y="328"/>
                  </a:cubicBezTo>
                  <a:cubicBezTo>
                    <a:pt x="133" y="316"/>
                    <a:pt x="136" y="302"/>
                    <a:pt x="136" y="292"/>
                  </a:cubicBezTo>
                  <a:cubicBezTo>
                    <a:pt x="135" y="281"/>
                    <a:pt x="141" y="272"/>
                    <a:pt x="147" y="265"/>
                  </a:cubicBezTo>
                  <a:cubicBezTo>
                    <a:pt x="153" y="258"/>
                    <a:pt x="160" y="248"/>
                    <a:pt x="186" y="258"/>
                  </a:cubicBezTo>
                  <a:cubicBezTo>
                    <a:pt x="212" y="267"/>
                    <a:pt x="239" y="298"/>
                    <a:pt x="242" y="306"/>
                  </a:cubicBezTo>
                  <a:cubicBezTo>
                    <a:pt x="245" y="313"/>
                    <a:pt x="232" y="318"/>
                    <a:pt x="227" y="325"/>
                  </a:cubicBezTo>
                  <a:cubicBezTo>
                    <a:pt x="222" y="332"/>
                    <a:pt x="196" y="338"/>
                    <a:pt x="186" y="337"/>
                  </a:cubicBezTo>
                  <a:cubicBezTo>
                    <a:pt x="175" y="336"/>
                    <a:pt x="172" y="344"/>
                    <a:pt x="167" y="348"/>
                  </a:cubicBezTo>
                  <a:cubicBezTo>
                    <a:pt x="162" y="351"/>
                    <a:pt x="167" y="361"/>
                    <a:pt x="172" y="367"/>
                  </a:cubicBezTo>
                  <a:cubicBezTo>
                    <a:pt x="177" y="373"/>
                    <a:pt x="211" y="373"/>
                    <a:pt x="224" y="364"/>
                  </a:cubicBezTo>
                  <a:cubicBezTo>
                    <a:pt x="237" y="354"/>
                    <a:pt x="272" y="328"/>
                    <a:pt x="272" y="328"/>
                  </a:cubicBezTo>
                  <a:cubicBezTo>
                    <a:pt x="272" y="328"/>
                    <a:pt x="285" y="340"/>
                    <a:pt x="293" y="348"/>
                  </a:cubicBezTo>
                  <a:cubicBezTo>
                    <a:pt x="301" y="357"/>
                    <a:pt x="319" y="369"/>
                    <a:pt x="352" y="373"/>
                  </a:cubicBezTo>
                  <a:cubicBezTo>
                    <a:pt x="385" y="377"/>
                    <a:pt x="398" y="356"/>
                    <a:pt x="401" y="352"/>
                  </a:cubicBezTo>
                  <a:cubicBezTo>
                    <a:pt x="405" y="348"/>
                    <a:pt x="399" y="342"/>
                    <a:pt x="389" y="333"/>
                  </a:cubicBezTo>
                  <a:cubicBezTo>
                    <a:pt x="379" y="323"/>
                    <a:pt x="353" y="312"/>
                    <a:pt x="337" y="313"/>
                  </a:cubicBezTo>
                  <a:cubicBezTo>
                    <a:pt x="321" y="315"/>
                    <a:pt x="303" y="305"/>
                    <a:pt x="292" y="299"/>
                  </a:cubicBezTo>
                  <a:cubicBezTo>
                    <a:pt x="282" y="293"/>
                    <a:pt x="287" y="293"/>
                    <a:pt x="291" y="277"/>
                  </a:cubicBezTo>
                  <a:cubicBezTo>
                    <a:pt x="295" y="261"/>
                    <a:pt x="294" y="231"/>
                    <a:pt x="291" y="217"/>
                  </a:cubicBezTo>
                  <a:cubicBezTo>
                    <a:pt x="287" y="204"/>
                    <a:pt x="269" y="200"/>
                    <a:pt x="264" y="192"/>
                  </a:cubicBezTo>
                  <a:cubicBezTo>
                    <a:pt x="258" y="184"/>
                    <a:pt x="251" y="180"/>
                    <a:pt x="261" y="173"/>
                  </a:cubicBezTo>
                  <a:cubicBezTo>
                    <a:pt x="272" y="166"/>
                    <a:pt x="282" y="146"/>
                    <a:pt x="290" y="135"/>
                  </a:cubicBezTo>
                  <a:cubicBezTo>
                    <a:pt x="298" y="123"/>
                    <a:pt x="305" y="117"/>
                    <a:pt x="297" y="107"/>
                  </a:cubicBezTo>
                  <a:cubicBezTo>
                    <a:pt x="289" y="97"/>
                    <a:pt x="283" y="94"/>
                    <a:pt x="281" y="86"/>
                  </a:cubicBezTo>
                  <a:cubicBezTo>
                    <a:pt x="280" y="79"/>
                    <a:pt x="283" y="57"/>
                    <a:pt x="283" y="43"/>
                  </a:cubicBezTo>
                  <a:cubicBezTo>
                    <a:pt x="283" y="29"/>
                    <a:pt x="285" y="30"/>
                    <a:pt x="272" y="15"/>
                  </a:cubicBezTo>
                  <a:cubicBezTo>
                    <a:pt x="260" y="0"/>
                    <a:pt x="248" y="2"/>
                    <a:pt x="241" y="1"/>
                  </a:cubicBezTo>
                  <a:cubicBezTo>
                    <a:pt x="235" y="0"/>
                    <a:pt x="231" y="21"/>
                    <a:pt x="233" y="26"/>
                  </a:cubicBezTo>
                  <a:cubicBezTo>
                    <a:pt x="235" y="31"/>
                    <a:pt x="239" y="31"/>
                    <a:pt x="241" y="35"/>
                  </a:cubicBezTo>
                  <a:cubicBezTo>
                    <a:pt x="242" y="39"/>
                    <a:pt x="239" y="36"/>
                    <a:pt x="243" y="53"/>
                  </a:cubicBezTo>
                  <a:cubicBezTo>
                    <a:pt x="247" y="70"/>
                    <a:pt x="245" y="91"/>
                    <a:pt x="245" y="97"/>
                  </a:cubicBezTo>
                  <a:cubicBezTo>
                    <a:pt x="245" y="103"/>
                    <a:pt x="240" y="107"/>
                    <a:pt x="234" y="114"/>
                  </a:cubicBezTo>
                  <a:cubicBezTo>
                    <a:pt x="228" y="121"/>
                    <a:pt x="206" y="123"/>
                    <a:pt x="194" y="129"/>
                  </a:cubicBezTo>
                  <a:cubicBezTo>
                    <a:pt x="181" y="135"/>
                    <a:pt x="179" y="146"/>
                    <a:pt x="170" y="149"/>
                  </a:cubicBezTo>
                  <a:cubicBezTo>
                    <a:pt x="161" y="151"/>
                    <a:pt x="157" y="138"/>
                    <a:pt x="161" y="121"/>
                  </a:cubicBezTo>
                  <a:cubicBezTo>
                    <a:pt x="164" y="109"/>
                    <a:pt x="168" y="79"/>
                    <a:pt x="168" y="64"/>
                  </a:cubicBezTo>
                  <a:cubicBezTo>
                    <a:pt x="167" y="54"/>
                    <a:pt x="158" y="40"/>
                    <a:pt x="150" y="33"/>
                  </a:cubicBezTo>
                  <a:cubicBezTo>
                    <a:pt x="142" y="25"/>
                    <a:pt x="136" y="30"/>
                    <a:pt x="131" y="32"/>
                  </a:cubicBezTo>
                  <a:cubicBezTo>
                    <a:pt x="126" y="35"/>
                    <a:pt x="120" y="43"/>
                    <a:pt x="122" y="56"/>
                  </a:cubicBezTo>
                  <a:cubicBezTo>
                    <a:pt x="124" y="70"/>
                    <a:pt x="127" y="72"/>
                    <a:pt x="127" y="82"/>
                  </a:cubicBezTo>
                  <a:cubicBezTo>
                    <a:pt x="128" y="92"/>
                    <a:pt x="124" y="113"/>
                    <a:pt x="121" y="133"/>
                  </a:cubicBezTo>
                  <a:cubicBezTo>
                    <a:pt x="117" y="152"/>
                    <a:pt x="104" y="151"/>
                    <a:pt x="90" y="158"/>
                  </a:cubicBezTo>
                  <a:cubicBezTo>
                    <a:pt x="76" y="165"/>
                    <a:pt x="48" y="175"/>
                    <a:pt x="30" y="180"/>
                  </a:cubicBezTo>
                  <a:cubicBezTo>
                    <a:pt x="13" y="184"/>
                    <a:pt x="0" y="191"/>
                    <a:pt x="0" y="200"/>
                  </a:cubicBezTo>
                  <a:cubicBezTo>
                    <a:pt x="0" y="209"/>
                    <a:pt x="9" y="210"/>
                    <a:pt x="22" y="219"/>
                  </a:cubicBezTo>
                  <a:cubicBezTo>
                    <a:pt x="35" y="228"/>
                    <a:pt x="107" y="215"/>
                    <a:pt x="108" y="2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2" name="íŝļïḓè">
              <a:extLst>
                <a:ext uri="{FF2B5EF4-FFF2-40B4-BE49-F238E27FC236}">
                  <a16:creationId xmlns:a16="http://schemas.microsoft.com/office/drawing/2014/main" id="{FA62FF11-F05F-4511-88A4-EF796A28E523}"/>
                </a:ext>
              </a:extLst>
            </p:cNvPr>
            <p:cNvSpPr/>
            <p:nvPr/>
          </p:nvSpPr>
          <p:spPr bwMode="auto">
            <a:xfrm>
              <a:off x="6220078" y="4756740"/>
              <a:ext cx="627063" cy="793750"/>
            </a:xfrm>
            <a:custGeom>
              <a:avLst/>
              <a:gdLst>
                <a:gd name="T0" fmla="*/ 194 w 340"/>
                <a:gd name="T1" fmla="*/ 225 h 430"/>
                <a:gd name="T2" fmla="*/ 189 w 340"/>
                <a:gd name="T3" fmla="*/ 204 h 430"/>
                <a:gd name="T4" fmla="*/ 222 w 340"/>
                <a:gd name="T5" fmla="*/ 196 h 430"/>
                <a:gd name="T6" fmla="*/ 234 w 340"/>
                <a:gd name="T7" fmla="*/ 215 h 430"/>
                <a:gd name="T8" fmla="*/ 217 w 340"/>
                <a:gd name="T9" fmla="*/ 231 h 430"/>
                <a:gd name="T10" fmla="*/ 194 w 340"/>
                <a:gd name="T11" fmla="*/ 225 h 430"/>
                <a:gd name="T12" fmla="*/ 33 w 340"/>
                <a:gd name="T13" fmla="*/ 228 h 430"/>
                <a:gd name="T14" fmla="*/ 67 w 340"/>
                <a:gd name="T15" fmla="*/ 224 h 430"/>
                <a:gd name="T16" fmla="*/ 105 w 340"/>
                <a:gd name="T17" fmla="*/ 194 h 430"/>
                <a:gd name="T18" fmla="*/ 164 w 340"/>
                <a:gd name="T19" fmla="*/ 151 h 430"/>
                <a:gd name="T20" fmla="*/ 170 w 340"/>
                <a:gd name="T21" fmla="*/ 163 h 430"/>
                <a:gd name="T22" fmla="*/ 144 w 340"/>
                <a:gd name="T23" fmla="*/ 203 h 430"/>
                <a:gd name="T24" fmla="*/ 142 w 340"/>
                <a:gd name="T25" fmla="*/ 250 h 430"/>
                <a:gd name="T26" fmla="*/ 166 w 340"/>
                <a:gd name="T27" fmla="*/ 278 h 430"/>
                <a:gd name="T28" fmla="*/ 170 w 340"/>
                <a:gd name="T29" fmla="*/ 300 h 430"/>
                <a:gd name="T30" fmla="*/ 132 w 340"/>
                <a:gd name="T31" fmla="*/ 347 h 430"/>
                <a:gd name="T32" fmla="*/ 133 w 340"/>
                <a:gd name="T33" fmla="*/ 397 h 430"/>
                <a:gd name="T34" fmla="*/ 181 w 340"/>
                <a:gd name="T35" fmla="*/ 410 h 430"/>
                <a:gd name="T36" fmla="*/ 184 w 340"/>
                <a:gd name="T37" fmla="*/ 375 h 430"/>
                <a:gd name="T38" fmla="*/ 198 w 340"/>
                <a:gd name="T39" fmla="*/ 374 h 430"/>
                <a:gd name="T40" fmla="*/ 215 w 340"/>
                <a:gd name="T41" fmla="*/ 416 h 430"/>
                <a:gd name="T42" fmla="*/ 240 w 340"/>
                <a:gd name="T43" fmla="*/ 406 h 430"/>
                <a:gd name="T44" fmla="*/ 230 w 340"/>
                <a:gd name="T45" fmla="*/ 341 h 430"/>
                <a:gd name="T46" fmla="*/ 250 w 340"/>
                <a:gd name="T47" fmla="*/ 322 h 430"/>
                <a:gd name="T48" fmla="*/ 268 w 340"/>
                <a:gd name="T49" fmla="*/ 373 h 430"/>
                <a:gd name="T50" fmla="*/ 316 w 340"/>
                <a:gd name="T51" fmla="*/ 385 h 430"/>
                <a:gd name="T52" fmla="*/ 295 w 340"/>
                <a:gd name="T53" fmla="*/ 310 h 430"/>
                <a:gd name="T54" fmla="*/ 263 w 340"/>
                <a:gd name="T55" fmla="*/ 288 h 430"/>
                <a:gd name="T56" fmla="*/ 264 w 340"/>
                <a:gd name="T57" fmla="*/ 259 h 430"/>
                <a:gd name="T58" fmla="*/ 265 w 340"/>
                <a:gd name="T59" fmla="*/ 233 h 430"/>
                <a:gd name="T60" fmla="*/ 300 w 340"/>
                <a:gd name="T61" fmla="*/ 199 h 430"/>
                <a:gd name="T62" fmla="*/ 275 w 340"/>
                <a:gd name="T63" fmla="*/ 161 h 430"/>
                <a:gd name="T64" fmla="*/ 217 w 340"/>
                <a:gd name="T65" fmla="*/ 159 h 430"/>
                <a:gd name="T66" fmla="*/ 270 w 340"/>
                <a:gd name="T67" fmla="*/ 132 h 430"/>
                <a:gd name="T68" fmla="*/ 316 w 340"/>
                <a:gd name="T69" fmla="*/ 126 h 430"/>
                <a:gd name="T70" fmla="*/ 332 w 340"/>
                <a:gd name="T71" fmla="*/ 110 h 430"/>
                <a:gd name="T72" fmla="*/ 321 w 340"/>
                <a:gd name="T73" fmla="*/ 75 h 430"/>
                <a:gd name="T74" fmla="*/ 256 w 340"/>
                <a:gd name="T75" fmla="*/ 74 h 430"/>
                <a:gd name="T76" fmla="*/ 240 w 340"/>
                <a:gd name="T77" fmla="*/ 51 h 430"/>
                <a:gd name="T78" fmla="*/ 212 w 340"/>
                <a:gd name="T79" fmla="*/ 9 h 430"/>
                <a:gd name="T80" fmla="*/ 190 w 340"/>
                <a:gd name="T81" fmla="*/ 6 h 430"/>
                <a:gd name="T82" fmla="*/ 174 w 340"/>
                <a:gd name="T83" fmla="*/ 34 h 430"/>
                <a:gd name="T84" fmla="*/ 183 w 340"/>
                <a:gd name="T85" fmla="*/ 70 h 430"/>
                <a:gd name="T86" fmla="*/ 172 w 340"/>
                <a:gd name="T87" fmla="*/ 98 h 430"/>
                <a:gd name="T88" fmla="*/ 65 w 340"/>
                <a:gd name="T89" fmla="*/ 161 h 430"/>
                <a:gd name="T90" fmla="*/ 21 w 340"/>
                <a:gd name="T91" fmla="*/ 171 h 430"/>
                <a:gd name="T92" fmla="*/ 10 w 340"/>
                <a:gd name="T93" fmla="*/ 198 h 430"/>
                <a:gd name="T94" fmla="*/ 33 w 340"/>
                <a:gd name="T95" fmla="*/ 228 h 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40" h="430">
                  <a:moveTo>
                    <a:pt x="194" y="225"/>
                  </a:moveTo>
                  <a:cubicBezTo>
                    <a:pt x="194" y="225"/>
                    <a:pt x="178" y="212"/>
                    <a:pt x="189" y="204"/>
                  </a:cubicBezTo>
                  <a:cubicBezTo>
                    <a:pt x="201" y="196"/>
                    <a:pt x="211" y="188"/>
                    <a:pt x="222" y="196"/>
                  </a:cubicBezTo>
                  <a:cubicBezTo>
                    <a:pt x="234" y="203"/>
                    <a:pt x="238" y="207"/>
                    <a:pt x="234" y="215"/>
                  </a:cubicBezTo>
                  <a:cubicBezTo>
                    <a:pt x="230" y="222"/>
                    <a:pt x="228" y="229"/>
                    <a:pt x="217" y="231"/>
                  </a:cubicBezTo>
                  <a:cubicBezTo>
                    <a:pt x="204" y="230"/>
                    <a:pt x="194" y="225"/>
                    <a:pt x="194" y="225"/>
                  </a:cubicBezTo>
                  <a:close/>
                  <a:moveTo>
                    <a:pt x="33" y="228"/>
                  </a:moveTo>
                  <a:cubicBezTo>
                    <a:pt x="40" y="229"/>
                    <a:pt x="52" y="231"/>
                    <a:pt x="67" y="224"/>
                  </a:cubicBezTo>
                  <a:cubicBezTo>
                    <a:pt x="82" y="216"/>
                    <a:pt x="91" y="208"/>
                    <a:pt x="105" y="194"/>
                  </a:cubicBezTo>
                  <a:cubicBezTo>
                    <a:pt x="119" y="180"/>
                    <a:pt x="153" y="155"/>
                    <a:pt x="164" y="151"/>
                  </a:cubicBezTo>
                  <a:cubicBezTo>
                    <a:pt x="176" y="146"/>
                    <a:pt x="176" y="155"/>
                    <a:pt x="170" y="163"/>
                  </a:cubicBezTo>
                  <a:cubicBezTo>
                    <a:pt x="164" y="171"/>
                    <a:pt x="150" y="188"/>
                    <a:pt x="144" y="203"/>
                  </a:cubicBezTo>
                  <a:cubicBezTo>
                    <a:pt x="139" y="218"/>
                    <a:pt x="134" y="224"/>
                    <a:pt x="142" y="250"/>
                  </a:cubicBezTo>
                  <a:cubicBezTo>
                    <a:pt x="149" y="275"/>
                    <a:pt x="160" y="275"/>
                    <a:pt x="166" y="278"/>
                  </a:cubicBezTo>
                  <a:cubicBezTo>
                    <a:pt x="172" y="281"/>
                    <a:pt x="176" y="301"/>
                    <a:pt x="170" y="300"/>
                  </a:cubicBezTo>
                  <a:cubicBezTo>
                    <a:pt x="164" y="299"/>
                    <a:pt x="136" y="327"/>
                    <a:pt x="132" y="347"/>
                  </a:cubicBezTo>
                  <a:cubicBezTo>
                    <a:pt x="127" y="366"/>
                    <a:pt x="123" y="375"/>
                    <a:pt x="133" y="397"/>
                  </a:cubicBezTo>
                  <a:cubicBezTo>
                    <a:pt x="144" y="419"/>
                    <a:pt x="174" y="413"/>
                    <a:pt x="181" y="410"/>
                  </a:cubicBezTo>
                  <a:cubicBezTo>
                    <a:pt x="189" y="407"/>
                    <a:pt x="185" y="395"/>
                    <a:pt x="184" y="375"/>
                  </a:cubicBezTo>
                  <a:cubicBezTo>
                    <a:pt x="182" y="355"/>
                    <a:pt x="192" y="364"/>
                    <a:pt x="198" y="374"/>
                  </a:cubicBezTo>
                  <a:cubicBezTo>
                    <a:pt x="204" y="384"/>
                    <a:pt x="203" y="402"/>
                    <a:pt x="215" y="416"/>
                  </a:cubicBezTo>
                  <a:cubicBezTo>
                    <a:pt x="226" y="430"/>
                    <a:pt x="235" y="419"/>
                    <a:pt x="240" y="406"/>
                  </a:cubicBezTo>
                  <a:cubicBezTo>
                    <a:pt x="245" y="393"/>
                    <a:pt x="232" y="357"/>
                    <a:pt x="230" y="341"/>
                  </a:cubicBezTo>
                  <a:cubicBezTo>
                    <a:pt x="229" y="326"/>
                    <a:pt x="238" y="322"/>
                    <a:pt x="250" y="322"/>
                  </a:cubicBezTo>
                  <a:cubicBezTo>
                    <a:pt x="262" y="322"/>
                    <a:pt x="248" y="347"/>
                    <a:pt x="268" y="373"/>
                  </a:cubicBezTo>
                  <a:cubicBezTo>
                    <a:pt x="287" y="399"/>
                    <a:pt x="292" y="396"/>
                    <a:pt x="316" y="385"/>
                  </a:cubicBezTo>
                  <a:cubicBezTo>
                    <a:pt x="340" y="375"/>
                    <a:pt x="311" y="327"/>
                    <a:pt x="295" y="310"/>
                  </a:cubicBezTo>
                  <a:cubicBezTo>
                    <a:pt x="279" y="294"/>
                    <a:pt x="263" y="294"/>
                    <a:pt x="263" y="288"/>
                  </a:cubicBezTo>
                  <a:cubicBezTo>
                    <a:pt x="263" y="282"/>
                    <a:pt x="266" y="267"/>
                    <a:pt x="264" y="259"/>
                  </a:cubicBezTo>
                  <a:cubicBezTo>
                    <a:pt x="262" y="251"/>
                    <a:pt x="258" y="239"/>
                    <a:pt x="265" y="233"/>
                  </a:cubicBezTo>
                  <a:cubicBezTo>
                    <a:pt x="273" y="226"/>
                    <a:pt x="301" y="222"/>
                    <a:pt x="300" y="199"/>
                  </a:cubicBezTo>
                  <a:cubicBezTo>
                    <a:pt x="299" y="177"/>
                    <a:pt x="294" y="175"/>
                    <a:pt x="275" y="161"/>
                  </a:cubicBezTo>
                  <a:cubicBezTo>
                    <a:pt x="257" y="148"/>
                    <a:pt x="216" y="168"/>
                    <a:pt x="217" y="159"/>
                  </a:cubicBezTo>
                  <a:cubicBezTo>
                    <a:pt x="218" y="150"/>
                    <a:pt x="250" y="138"/>
                    <a:pt x="270" y="132"/>
                  </a:cubicBezTo>
                  <a:cubicBezTo>
                    <a:pt x="290" y="125"/>
                    <a:pt x="306" y="126"/>
                    <a:pt x="316" y="126"/>
                  </a:cubicBezTo>
                  <a:cubicBezTo>
                    <a:pt x="326" y="126"/>
                    <a:pt x="326" y="118"/>
                    <a:pt x="332" y="110"/>
                  </a:cubicBezTo>
                  <a:cubicBezTo>
                    <a:pt x="337" y="102"/>
                    <a:pt x="334" y="88"/>
                    <a:pt x="321" y="75"/>
                  </a:cubicBezTo>
                  <a:cubicBezTo>
                    <a:pt x="308" y="61"/>
                    <a:pt x="263" y="74"/>
                    <a:pt x="256" y="74"/>
                  </a:cubicBezTo>
                  <a:cubicBezTo>
                    <a:pt x="250" y="74"/>
                    <a:pt x="250" y="63"/>
                    <a:pt x="240" y="51"/>
                  </a:cubicBezTo>
                  <a:cubicBezTo>
                    <a:pt x="229" y="38"/>
                    <a:pt x="220" y="18"/>
                    <a:pt x="212" y="9"/>
                  </a:cubicBezTo>
                  <a:cubicBezTo>
                    <a:pt x="205" y="0"/>
                    <a:pt x="203" y="8"/>
                    <a:pt x="190" y="6"/>
                  </a:cubicBezTo>
                  <a:cubicBezTo>
                    <a:pt x="176" y="3"/>
                    <a:pt x="165" y="15"/>
                    <a:pt x="174" y="34"/>
                  </a:cubicBezTo>
                  <a:cubicBezTo>
                    <a:pt x="183" y="53"/>
                    <a:pt x="183" y="56"/>
                    <a:pt x="183" y="70"/>
                  </a:cubicBezTo>
                  <a:cubicBezTo>
                    <a:pt x="183" y="84"/>
                    <a:pt x="197" y="88"/>
                    <a:pt x="172" y="98"/>
                  </a:cubicBezTo>
                  <a:cubicBezTo>
                    <a:pt x="147" y="108"/>
                    <a:pt x="75" y="152"/>
                    <a:pt x="65" y="161"/>
                  </a:cubicBezTo>
                  <a:cubicBezTo>
                    <a:pt x="55" y="170"/>
                    <a:pt x="26" y="169"/>
                    <a:pt x="21" y="171"/>
                  </a:cubicBezTo>
                  <a:cubicBezTo>
                    <a:pt x="15" y="173"/>
                    <a:pt x="0" y="170"/>
                    <a:pt x="10" y="198"/>
                  </a:cubicBezTo>
                  <a:cubicBezTo>
                    <a:pt x="24" y="238"/>
                    <a:pt x="26" y="227"/>
                    <a:pt x="33" y="2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3" name="ïs1îḋè">
              <a:extLst>
                <a:ext uri="{FF2B5EF4-FFF2-40B4-BE49-F238E27FC236}">
                  <a16:creationId xmlns:a16="http://schemas.microsoft.com/office/drawing/2014/main" id="{10991CD8-F69D-48DF-9A19-DF5E5015BED3}"/>
                </a:ext>
              </a:extLst>
            </p:cNvPr>
            <p:cNvSpPr/>
            <p:nvPr/>
          </p:nvSpPr>
          <p:spPr bwMode="auto">
            <a:xfrm>
              <a:off x="7263066" y="4780553"/>
              <a:ext cx="674688" cy="863600"/>
            </a:xfrm>
            <a:custGeom>
              <a:avLst/>
              <a:gdLst>
                <a:gd name="T0" fmla="*/ 258 w 366"/>
                <a:gd name="T1" fmla="*/ 136 h 468"/>
                <a:gd name="T2" fmla="*/ 270 w 366"/>
                <a:gd name="T3" fmla="*/ 115 h 468"/>
                <a:gd name="T4" fmla="*/ 287 w 366"/>
                <a:gd name="T5" fmla="*/ 153 h 468"/>
                <a:gd name="T6" fmla="*/ 200 w 366"/>
                <a:gd name="T7" fmla="*/ 103 h 468"/>
                <a:gd name="T8" fmla="*/ 227 w 366"/>
                <a:gd name="T9" fmla="*/ 122 h 468"/>
                <a:gd name="T10" fmla="*/ 225 w 366"/>
                <a:gd name="T11" fmla="*/ 167 h 468"/>
                <a:gd name="T12" fmla="*/ 215 w 366"/>
                <a:gd name="T13" fmla="*/ 201 h 468"/>
                <a:gd name="T14" fmla="*/ 197 w 366"/>
                <a:gd name="T15" fmla="*/ 167 h 468"/>
                <a:gd name="T16" fmla="*/ 204 w 366"/>
                <a:gd name="T17" fmla="*/ 133 h 468"/>
                <a:gd name="T18" fmla="*/ 200 w 366"/>
                <a:gd name="T19" fmla="*/ 103 h 468"/>
                <a:gd name="T20" fmla="*/ 271 w 366"/>
                <a:gd name="T21" fmla="*/ 175 h 468"/>
                <a:gd name="T22" fmla="*/ 286 w 366"/>
                <a:gd name="T23" fmla="*/ 190 h 468"/>
                <a:gd name="T24" fmla="*/ 146 w 366"/>
                <a:gd name="T25" fmla="*/ 109 h 468"/>
                <a:gd name="T26" fmla="*/ 87 w 366"/>
                <a:gd name="T27" fmla="*/ 173 h 468"/>
                <a:gd name="T28" fmla="*/ 7 w 366"/>
                <a:gd name="T29" fmla="*/ 236 h 468"/>
                <a:gd name="T30" fmla="*/ 111 w 366"/>
                <a:gd name="T31" fmla="*/ 239 h 468"/>
                <a:gd name="T32" fmla="*/ 108 w 366"/>
                <a:gd name="T33" fmla="*/ 279 h 468"/>
                <a:gd name="T34" fmla="*/ 110 w 366"/>
                <a:gd name="T35" fmla="*/ 332 h 468"/>
                <a:gd name="T36" fmla="*/ 139 w 366"/>
                <a:gd name="T37" fmla="*/ 316 h 468"/>
                <a:gd name="T38" fmla="*/ 159 w 366"/>
                <a:gd name="T39" fmla="*/ 326 h 468"/>
                <a:gd name="T40" fmla="*/ 189 w 366"/>
                <a:gd name="T41" fmla="*/ 330 h 468"/>
                <a:gd name="T42" fmla="*/ 217 w 366"/>
                <a:gd name="T43" fmla="*/ 281 h 468"/>
                <a:gd name="T44" fmla="*/ 284 w 366"/>
                <a:gd name="T45" fmla="*/ 237 h 468"/>
                <a:gd name="T46" fmla="*/ 287 w 366"/>
                <a:gd name="T47" fmla="*/ 396 h 468"/>
                <a:gd name="T48" fmla="*/ 284 w 366"/>
                <a:gd name="T49" fmla="*/ 461 h 468"/>
                <a:gd name="T50" fmla="*/ 319 w 366"/>
                <a:gd name="T51" fmla="*/ 393 h 468"/>
                <a:gd name="T52" fmla="*/ 327 w 366"/>
                <a:gd name="T53" fmla="*/ 227 h 468"/>
                <a:gd name="T54" fmla="*/ 363 w 366"/>
                <a:gd name="T55" fmla="*/ 202 h 468"/>
                <a:gd name="T56" fmla="*/ 324 w 366"/>
                <a:gd name="T57" fmla="*/ 162 h 468"/>
                <a:gd name="T58" fmla="*/ 330 w 366"/>
                <a:gd name="T59" fmla="*/ 85 h 468"/>
                <a:gd name="T60" fmla="*/ 324 w 366"/>
                <a:gd name="T61" fmla="*/ 23 h 468"/>
                <a:gd name="T62" fmla="*/ 275 w 366"/>
                <a:gd name="T63" fmla="*/ 29 h 468"/>
                <a:gd name="T64" fmla="*/ 286 w 366"/>
                <a:gd name="T65" fmla="*/ 69 h 468"/>
                <a:gd name="T66" fmla="*/ 253 w 366"/>
                <a:gd name="T67" fmla="*/ 65 h 468"/>
                <a:gd name="T68" fmla="*/ 212 w 366"/>
                <a:gd name="T69" fmla="*/ 52 h 468"/>
                <a:gd name="T70" fmla="*/ 115 w 366"/>
                <a:gd name="T71" fmla="*/ 68 h 468"/>
                <a:gd name="T72" fmla="*/ 30 w 366"/>
                <a:gd name="T73" fmla="*/ 163 h 468"/>
                <a:gd name="T74" fmla="*/ 96 w 366"/>
                <a:gd name="T75" fmla="*/ 132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66" h="468">
                  <a:moveTo>
                    <a:pt x="270" y="152"/>
                  </a:moveTo>
                  <a:cubicBezTo>
                    <a:pt x="270" y="152"/>
                    <a:pt x="273" y="146"/>
                    <a:pt x="258" y="136"/>
                  </a:cubicBezTo>
                  <a:cubicBezTo>
                    <a:pt x="242" y="126"/>
                    <a:pt x="247" y="126"/>
                    <a:pt x="254" y="122"/>
                  </a:cubicBezTo>
                  <a:cubicBezTo>
                    <a:pt x="261" y="119"/>
                    <a:pt x="262" y="114"/>
                    <a:pt x="270" y="115"/>
                  </a:cubicBezTo>
                  <a:cubicBezTo>
                    <a:pt x="279" y="116"/>
                    <a:pt x="285" y="112"/>
                    <a:pt x="287" y="120"/>
                  </a:cubicBezTo>
                  <a:cubicBezTo>
                    <a:pt x="289" y="128"/>
                    <a:pt x="291" y="151"/>
                    <a:pt x="287" y="153"/>
                  </a:cubicBezTo>
                  <a:cubicBezTo>
                    <a:pt x="284" y="155"/>
                    <a:pt x="271" y="153"/>
                    <a:pt x="270" y="152"/>
                  </a:cubicBezTo>
                  <a:close/>
                  <a:moveTo>
                    <a:pt x="200" y="103"/>
                  </a:moveTo>
                  <a:cubicBezTo>
                    <a:pt x="200" y="99"/>
                    <a:pt x="207" y="96"/>
                    <a:pt x="216" y="102"/>
                  </a:cubicBezTo>
                  <a:cubicBezTo>
                    <a:pt x="225" y="108"/>
                    <a:pt x="228" y="113"/>
                    <a:pt x="227" y="122"/>
                  </a:cubicBezTo>
                  <a:cubicBezTo>
                    <a:pt x="225" y="131"/>
                    <a:pt x="222" y="135"/>
                    <a:pt x="223" y="145"/>
                  </a:cubicBezTo>
                  <a:cubicBezTo>
                    <a:pt x="223" y="156"/>
                    <a:pt x="217" y="162"/>
                    <a:pt x="225" y="167"/>
                  </a:cubicBezTo>
                  <a:cubicBezTo>
                    <a:pt x="232" y="173"/>
                    <a:pt x="235" y="171"/>
                    <a:pt x="233" y="185"/>
                  </a:cubicBezTo>
                  <a:cubicBezTo>
                    <a:pt x="231" y="202"/>
                    <a:pt x="214" y="210"/>
                    <a:pt x="215" y="201"/>
                  </a:cubicBezTo>
                  <a:cubicBezTo>
                    <a:pt x="215" y="192"/>
                    <a:pt x="220" y="185"/>
                    <a:pt x="213" y="176"/>
                  </a:cubicBezTo>
                  <a:cubicBezTo>
                    <a:pt x="205" y="167"/>
                    <a:pt x="204" y="178"/>
                    <a:pt x="197" y="167"/>
                  </a:cubicBezTo>
                  <a:cubicBezTo>
                    <a:pt x="191" y="155"/>
                    <a:pt x="195" y="154"/>
                    <a:pt x="199" y="152"/>
                  </a:cubicBezTo>
                  <a:cubicBezTo>
                    <a:pt x="204" y="149"/>
                    <a:pt x="209" y="147"/>
                    <a:pt x="204" y="133"/>
                  </a:cubicBezTo>
                  <a:cubicBezTo>
                    <a:pt x="199" y="119"/>
                    <a:pt x="198" y="127"/>
                    <a:pt x="197" y="119"/>
                  </a:cubicBezTo>
                  <a:cubicBezTo>
                    <a:pt x="196" y="112"/>
                    <a:pt x="200" y="107"/>
                    <a:pt x="200" y="103"/>
                  </a:cubicBezTo>
                  <a:close/>
                  <a:moveTo>
                    <a:pt x="246" y="206"/>
                  </a:moveTo>
                  <a:cubicBezTo>
                    <a:pt x="243" y="205"/>
                    <a:pt x="264" y="181"/>
                    <a:pt x="271" y="175"/>
                  </a:cubicBezTo>
                  <a:cubicBezTo>
                    <a:pt x="277" y="170"/>
                    <a:pt x="289" y="166"/>
                    <a:pt x="288" y="173"/>
                  </a:cubicBezTo>
                  <a:cubicBezTo>
                    <a:pt x="287" y="180"/>
                    <a:pt x="291" y="185"/>
                    <a:pt x="286" y="190"/>
                  </a:cubicBezTo>
                  <a:cubicBezTo>
                    <a:pt x="282" y="195"/>
                    <a:pt x="250" y="207"/>
                    <a:pt x="246" y="206"/>
                  </a:cubicBezTo>
                  <a:close/>
                  <a:moveTo>
                    <a:pt x="146" y="109"/>
                  </a:moveTo>
                  <a:cubicBezTo>
                    <a:pt x="146" y="114"/>
                    <a:pt x="141" y="124"/>
                    <a:pt x="134" y="134"/>
                  </a:cubicBezTo>
                  <a:cubicBezTo>
                    <a:pt x="127" y="144"/>
                    <a:pt x="103" y="162"/>
                    <a:pt x="87" y="173"/>
                  </a:cubicBezTo>
                  <a:cubicBezTo>
                    <a:pt x="70" y="183"/>
                    <a:pt x="23" y="206"/>
                    <a:pt x="16" y="212"/>
                  </a:cubicBezTo>
                  <a:cubicBezTo>
                    <a:pt x="10" y="218"/>
                    <a:pt x="0" y="213"/>
                    <a:pt x="7" y="236"/>
                  </a:cubicBezTo>
                  <a:cubicBezTo>
                    <a:pt x="13" y="258"/>
                    <a:pt x="24" y="253"/>
                    <a:pt x="55" y="252"/>
                  </a:cubicBezTo>
                  <a:cubicBezTo>
                    <a:pt x="85" y="250"/>
                    <a:pt x="106" y="237"/>
                    <a:pt x="111" y="239"/>
                  </a:cubicBezTo>
                  <a:cubicBezTo>
                    <a:pt x="116" y="242"/>
                    <a:pt x="119" y="251"/>
                    <a:pt x="119" y="259"/>
                  </a:cubicBezTo>
                  <a:cubicBezTo>
                    <a:pt x="120" y="266"/>
                    <a:pt x="116" y="270"/>
                    <a:pt x="108" y="279"/>
                  </a:cubicBezTo>
                  <a:cubicBezTo>
                    <a:pt x="100" y="288"/>
                    <a:pt x="100" y="303"/>
                    <a:pt x="100" y="311"/>
                  </a:cubicBezTo>
                  <a:cubicBezTo>
                    <a:pt x="101" y="318"/>
                    <a:pt x="104" y="325"/>
                    <a:pt x="110" y="332"/>
                  </a:cubicBezTo>
                  <a:cubicBezTo>
                    <a:pt x="117" y="338"/>
                    <a:pt x="119" y="333"/>
                    <a:pt x="127" y="333"/>
                  </a:cubicBezTo>
                  <a:cubicBezTo>
                    <a:pt x="134" y="332"/>
                    <a:pt x="138" y="323"/>
                    <a:pt x="139" y="316"/>
                  </a:cubicBezTo>
                  <a:cubicBezTo>
                    <a:pt x="140" y="308"/>
                    <a:pt x="148" y="313"/>
                    <a:pt x="155" y="314"/>
                  </a:cubicBezTo>
                  <a:cubicBezTo>
                    <a:pt x="161" y="316"/>
                    <a:pt x="158" y="318"/>
                    <a:pt x="159" y="326"/>
                  </a:cubicBezTo>
                  <a:cubicBezTo>
                    <a:pt x="159" y="334"/>
                    <a:pt x="159" y="336"/>
                    <a:pt x="168" y="339"/>
                  </a:cubicBezTo>
                  <a:cubicBezTo>
                    <a:pt x="177" y="343"/>
                    <a:pt x="178" y="342"/>
                    <a:pt x="189" y="330"/>
                  </a:cubicBezTo>
                  <a:cubicBezTo>
                    <a:pt x="199" y="319"/>
                    <a:pt x="187" y="291"/>
                    <a:pt x="193" y="292"/>
                  </a:cubicBezTo>
                  <a:cubicBezTo>
                    <a:pt x="198" y="293"/>
                    <a:pt x="209" y="289"/>
                    <a:pt x="217" y="281"/>
                  </a:cubicBezTo>
                  <a:cubicBezTo>
                    <a:pt x="225" y="273"/>
                    <a:pt x="232" y="272"/>
                    <a:pt x="243" y="263"/>
                  </a:cubicBezTo>
                  <a:cubicBezTo>
                    <a:pt x="253" y="254"/>
                    <a:pt x="278" y="233"/>
                    <a:pt x="284" y="237"/>
                  </a:cubicBezTo>
                  <a:cubicBezTo>
                    <a:pt x="290" y="240"/>
                    <a:pt x="285" y="282"/>
                    <a:pt x="286" y="321"/>
                  </a:cubicBezTo>
                  <a:cubicBezTo>
                    <a:pt x="288" y="361"/>
                    <a:pt x="286" y="379"/>
                    <a:pt x="287" y="396"/>
                  </a:cubicBezTo>
                  <a:cubicBezTo>
                    <a:pt x="289" y="413"/>
                    <a:pt x="278" y="425"/>
                    <a:pt x="278" y="434"/>
                  </a:cubicBezTo>
                  <a:cubicBezTo>
                    <a:pt x="277" y="443"/>
                    <a:pt x="278" y="454"/>
                    <a:pt x="284" y="461"/>
                  </a:cubicBezTo>
                  <a:cubicBezTo>
                    <a:pt x="291" y="468"/>
                    <a:pt x="296" y="458"/>
                    <a:pt x="305" y="449"/>
                  </a:cubicBezTo>
                  <a:cubicBezTo>
                    <a:pt x="314" y="440"/>
                    <a:pt x="315" y="424"/>
                    <a:pt x="319" y="393"/>
                  </a:cubicBezTo>
                  <a:cubicBezTo>
                    <a:pt x="323" y="362"/>
                    <a:pt x="318" y="269"/>
                    <a:pt x="320" y="252"/>
                  </a:cubicBezTo>
                  <a:cubicBezTo>
                    <a:pt x="321" y="236"/>
                    <a:pt x="323" y="232"/>
                    <a:pt x="327" y="227"/>
                  </a:cubicBezTo>
                  <a:cubicBezTo>
                    <a:pt x="332" y="222"/>
                    <a:pt x="332" y="212"/>
                    <a:pt x="340" y="211"/>
                  </a:cubicBezTo>
                  <a:cubicBezTo>
                    <a:pt x="349" y="210"/>
                    <a:pt x="360" y="212"/>
                    <a:pt x="363" y="202"/>
                  </a:cubicBezTo>
                  <a:cubicBezTo>
                    <a:pt x="366" y="192"/>
                    <a:pt x="364" y="182"/>
                    <a:pt x="358" y="177"/>
                  </a:cubicBezTo>
                  <a:cubicBezTo>
                    <a:pt x="352" y="172"/>
                    <a:pt x="326" y="167"/>
                    <a:pt x="324" y="162"/>
                  </a:cubicBezTo>
                  <a:cubicBezTo>
                    <a:pt x="322" y="158"/>
                    <a:pt x="323" y="119"/>
                    <a:pt x="322" y="108"/>
                  </a:cubicBezTo>
                  <a:cubicBezTo>
                    <a:pt x="322" y="96"/>
                    <a:pt x="324" y="98"/>
                    <a:pt x="330" y="85"/>
                  </a:cubicBezTo>
                  <a:cubicBezTo>
                    <a:pt x="336" y="73"/>
                    <a:pt x="333" y="65"/>
                    <a:pt x="334" y="48"/>
                  </a:cubicBezTo>
                  <a:cubicBezTo>
                    <a:pt x="334" y="32"/>
                    <a:pt x="334" y="33"/>
                    <a:pt x="324" y="23"/>
                  </a:cubicBezTo>
                  <a:cubicBezTo>
                    <a:pt x="315" y="14"/>
                    <a:pt x="306" y="6"/>
                    <a:pt x="292" y="3"/>
                  </a:cubicBezTo>
                  <a:cubicBezTo>
                    <a:pt x="278" y="0"/>
                    <a:pt x="274" y="12"/>
                    <a:pt x="275" y="29"/>
                  </a:cubicBezTo>
                  <a:cubicBezTo>
                    <a:pt x="275" y="47"/>
                    <a:pt x="278" y="37"/>
                    <a:pt x="282" y="43"/>
                  </a:cubicBezTo>
                  <a:cubicBezTo>
                    <a:pt x="286" y="49"/>
                    <a:pt x="285" y="62"/>
                    <a:pt x="286" y="69"/>
                  </a:cubicBezTo>
                  <a:cubicBezTo>
                    <a:pt x="287" y="76"/>
                    <a:pt x="283" y="77"/>
                    <a:pt x="274" y="77"/>
                  </a:cubicBezTo>
                  <a:cubicBezTo>
                    <a:pt x="265" y="78"/>
                    <a:pt x="268" y="69"/>
                    <a:pt x="253" y="65"/>
                  </a:cubicBezTo>
                  <a:cubicBezTo>
                    <a:pt x="238" y="60"/>
                    <a:pt x="225" y="74"/>
                    <a:pt x="218" y="72"/>
                  </a:cubicBezTo>
                  <a:cubicBezTo>
                    <a:pt x="212" y="71"/>
                    <a:pt x="215" y="68"/>
                    <a:pt x="212" y="52"/>
                  </a:cubicBezTo>
                  <a:cubicBezTo>
                    <a:pt x="209" y="36"/>
                    <a:pt x="191" y="26"/>
                    <a:pt x="177" y="26"/>
                  </a:cubicBezTo>
                  <a:cubicBezTo>
                    <a:pt x="164" y="26"/>
                    <a:pt x="135" y="52"/>
                    <a:pt x="115" y="68"/>
                  </a:cubicBezTo>
                  <a:cubicBezTo>
                    <a:pt x="96" y="84"/>
                    <a:pt x="55" y="129"/>
                    <a:pt x="47" y="139"/>
                  </a:cubicBezTo>
                  <a:cubicBezTo>
                    <a:pt x="39" y="149"/>
                    <a:pt x="30" y="156"/>
                    <a:pt x="30" y="163"/>
                  </a:cubicBezTo>
                  <a:cubicBezTo>
                    <a:pt x="30" y="170"/>
                    <a:pt x="28" y="170"/>
                    <a:pt x="39" y="172"/>
                  </a:cubicBezTo>
                  <a:cubicBezTo>
                    <a:pt x="49" y="174"/>
                    <a:pt x="64" y="154"/>
                    <a:pt x="96" y="132"/>
                  </a:cubicBezTo>
                  <a:cubicBezTo>
                    <a:pt x="128" y="110"/>
                    <a:pt x="147" y="103"/>
                    <a:pt x="146" y="10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4" name="îš1ïdè">
              <a:extLst>
                <a:ext uri="{FF2B5EF4-FFF2-40B4-BE49-F238E27FC236}">
                  <a16:creationId xmlns:a16="http://schemas.microsoft.com/office/drawing/2014/main" id="{9DA85CE7-A20C-4B9D-AF49-8B33CEE6E7AC}"/>
                </a:ext>
              </a:extLst>
            </p:cNvPr>
            <p:cNvSpPr/>
            <p:nvPr/>
          </p:nvSpPr>
          <p:spPr bwMode="auto">
            <a:xfrm>
              <a:off x="5180266" y="4845640"/>
              <a:ext cx="635000" cy="660400"/>
            </a:xfrm>
            <a:custGeom>
              <a:avLst/>
              <a:gdLst>
                <a:gd name="T0" fmla="*/ 5 w 344"/>
                <a:gd name="T1" fmla="*/ 147 h 358"/>
                <a:gd name="T2" fmla="*/ 38 w 344"/>
                <a:gd name="T3" fmla="*/ 142 h 358"/>
                <a:gd name="T4" fmla="*/ 53 w 344"/>
                <a:gd name="T5" fmla="*/ 125 h 358"/>
                <a:gd name="T6" fmla="*/ 43 w 344"/>
                <a:gd name="T7" fmla="*/ 70 h 358"/>
                <a:gd name="T8" fmla="*/ 48 w 344"/>
                <a:gd name="T9" fmla="*/ 43 h 358"/>
                <a:gd name="T10" fmla="*/ 76 w 344"/>
                <a:gd name="T11" fmla="*/ 45 h 358"/>
                <a:gd name="T12" fmla="*/ 122 w 344"/>
                <a:gd name="T13" fmla="*/ 89 h 358"/>
                <a:gd name="T14" fmla="*/ 122 w 344"/>
                <a:gd name="T15" fmla="*/ 185 h 358"/>
                <a:gd name="T16" fmla="*/ 141 w 344"/>
                <a:gd name="T17" fmla="*/ 192 h 358"/>
                <a:gd name="T18" fmla="*/ 231 w 344"/>
                <a:gd name="T19" fmla="*/ 135 h 358"/>
                <a:gd name="T20" fmla="*/ 241 w 344"/>
                <a:gd name="T21" fmla="*/ 87 h 358"/>
                <a:gd name="T22" fmla="*/ 234 w 344"/>
                <a:gd name="T23" fmla="*/ 48 h 358"/>
                <a:gd name="T24" fmla="*/ 263 w 344"/>
                <a:gd name="T25" fmla="*/ 17 h 358"/>
                <a:gd name="T26" fmla="*/ 298 w 344"/>
                <a:gd name="T27" fmla="*/ 76 h 358"/>
                <a:gd name="T28" fmla="*/ 292 w 344"/>
                <a:gd name="T29" fmla="*/ 111 h 358"/>
                <a:gd name="T30" fmla="*/ 317 w 344"/>
                <a:gd name="T31" fmla="*/ 138 h 358"/>
                <a:gd name="T32" fmla="*/ 292 w 344"/>
                <a:gd name="T33" fmla="*/ 181 h 358"/>
                <a:gd name="T34" fmla="*/ 270 w 344"/>
                <a:gd name="T35" fmla="*/ 217 h 358"/>
                <a:gd name="T36" fmla="*/ 276 w 344"/>
                <a:gd name="T37" fmla="*/ 252 h 358"/>
                <a:gd name="T38" fmla="*/ 334 w 344"/>
                <a:gd name="T39" fmla="*/ 270 h 358"/>
                <a:gd name="T40" fmla="*/ 333 w 344"/>
                <a:gd name="T41" fmla="*/ 304 h 358"/>
                <a:gd name="T42" fmla="*/ 226 w 344"/>
                <a:gd name="T43" fmla="*/ 338 h 358"/>
                <a:gd name="T44" fmla="*/ 166 w 344"/>
                <a:gd name="T45" fmla="*/ 352 h 358"/>
                <a:gd name="T46" fmla="*/ 191 w 344"/>
                <a:gd name="T47" fmla="*/ 319 h 358"/>
                <a:gd name="T48" fmla="*/ 228 w 344"/>
                <a:gd name="T49" fmla="*/ 287 h 358"/>
                <a:gd name="T50" fmla="*/ 231 w 344"/>
                <a:gd name="T51" fmla="*/ 223 h 358"/>
                <a:gd name="T52" fmla="*/ 194 w 344"/>
                <a:gd name="T53" fmla="*/ 194 h 358"/>
                <a:gd name="T54" fmla="*/ 152 w 344"/>
                <a:gd name="T55" fmla="*/ 228 h 358"/>
                <a:gd name="T56" fmla="*/ 55 w 344"/>
                <a:gd name="T57" fmla="*/ 337 h 358"/>
                <a:gd name="T58" fmla="*/ 21 w 344"/>
                <a:gd name="T59" fmla="*/ 316 h 358"/>
                <a:gd name="T60" fmla="*/ 30 w 344"/>
                <a:gd name="T61" fmla="*/ 260 h 358"/>
                <a:gd name="T62" fmla="*/ 53 w 344"/>
                <a:gd name="T63" fmla="*/ 228 h 358"/>
                <a:gd name="T64" fmla="*/ 37 w 344"/>
                <a:gd name="T65" fmla="*/ 201 h 358"/>
                <a:gd name="T66" fmla="*/ 1 w 344"/>
                <a:gd name="T67" fmla="*/ 170 h 358"/>
                <a:gd name="T68" fmla="*/ 5 w 344"/>
                <a:gd name="T69" fmla="*/ 147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44" h="358">
                  <a:moveTo>
                    <a:pt x="5" y="147"/>
                  </a:moveTo>
                  <a:cubicBezTo>
                    <a:pt x="6" y="143"/>
                    <a:pt x="22" y="140"/>
                    <a:pt x="38" y="142"/>
                  </a:cubicBezTo>
                  <a:cubicBezTo>
                    <a:pt x="54" y="144"/>
                    <a:pt x="53" y="137"/>
                    <a:pt x="53" y="125"/>
                  </a:cubicBezTo>
                  <a:cubicBezTo>
                    <a:pt x="53" y="112"/>
                    <a:pt x="60" y="89"/>
                    <a:pt x="43" y="70"/>
                  </a:cubicBezTo>
                  <a:cubicBezTo>
                    <a:pt x="25" y="52"/>
                    <a:pt x="48" y="43"/>
                    <a:pt x="48" y="43"/>
                  </a:cubicBezTo>
                  <a:cubicBezTo>
                    <a:pt x="48" y="43"/>
                    <a:pt x="55" y="32"/>
                    <a:pt x="76" y="45"/>
                  </a:cubicBezTo>
                  <a:cubicBezTo>
                    <a:pt x="97" y="58"/>
                    <a:pt x="115" y="74"/>
                    <a:pt x="122" y="89"/>
                  </a:cubicBezTo>
                  <a:cubicBezTo>
                    <a:pt x="129" y="104"/>
                    <a:pt x="118" y="174"/>
                    <a:pt x="122" y="185"/>
                  </a:cubicBezTo>
                  <a:cubicBezTo>
                    <a:pt x="125" y="195"/>
                    <a:pt x="130" y="200"/>
                    <a:pt x="141" y="192"/>
                  </a:cubicBezTo>
                  <a:cubicBezTo>
                    <a:pt x="153" y="183"/>
                    <a:pt x="214" y="138"/>
                    <a:pt x="231" y="135"/>
                  </a:cubicBezTo>
                  <a:cubicBezTo>
                    <a:pt x="249" y="132"/>
                    <a:pt x="241" y="103"/>
                    <a:pt x="241" y="87"/>
                  </a:cubicBezTo>
                  <a:cubicBezTo>
                    <a:pt x="242" y="70"/>
                    <a:pt x="234" y="59"/>
                    <a:pt x="234" y="48"/>
                  </a:cubicBezTo>
                  <a:cubicBezTo>
                    <a:pt x="234" y="36"/>
                    <a:pt x="247" y="0"/>
                    <a:pt x="263" y="17"/>
                  </a:cubicBezTo>
                  <a:cubicBezTo>
                    <a:pt x="279" y="35"/>
                    <a:pt x="303" y="58"/>
                    <a:pt x="298" y="76"/>
                  </a:cubicBezTo>
                  <a:cubicBezTo>
                    <a:pt x="294" y="95"/>
                    <a:pt x="283" y="92"/>
                    <a:pt x="292" y="111"/>
                  </a:cubicBezTo>
                  <a:cubicBezTo>
                    <a:pt x="301" y="129"/>
                    <a:pt x="320" y="117"/>
                    <a:pt x="317" y="138"/>
                  </a:cubicBezTo>
                  <a:cubicBezTo>
                    <a:pt x="315" y="160"/>
                    <a:pt x="321" y="149"/>
                    <a:pt x="292" y="181"/>
                  </a:cubicBezTo>
                  <a:cubicBezTo>
                    <a:pt x="268" y="209"/>
                    <a:pt x="270" y="208"/>
                    <a:pt x="270" y="217"/>
                  </a:cubicBezTo>
                  <a:cubicBezTo>
                    <a:pt x="270" y="226"/>
                    <a:pt x="266" y="249"/>
                    <a:pt x="276" y="252"/>
                  </a:cubicBezTo>
                  <a:cubicBezTo>
                    <a:pt x="287" y="254"/>
                    <a:pt x="325" y="250"/>
                    <a:pt x="334" y="270"/>
                  </a:cubicBezTo>
                  <a:cubicBezTo>
                    <a:pt x="344" y="290"/>
                    <a:pt x="344" y="295"/>
                    <a:pt x="333" y="304"/>
                  </a:cubicBezTo>
                  <a:cubicBezTo>
                    <a:pt x="321" y="312"/>
                    <a:pt x="288" y="320"/>
                    <a:pt x="226" y="338"/>
                  </a:cubicBezTo>
                  <a:cubicBezTo>
                    <a:pt x="180" y="351"/>
                    <a:pt x="168" y="358"/>
                    <a:pt x="166" y="352"/>
                  </a:cubicBezTo>
                  <a:cubicBezTo>
                    <a:pt x="164" y="346"/>
                    <a:pt x="175" y="331"/>
                    <a:pt x="191" y="319"/>
                  </a:cubicBezTo>
                  <a:cubicBezTo>
                    <a:pt x="207" y="307"/>
                    <a:pt x="224" y="304"/>
                    <a:pt x="228" y="287"/>
                  </a:cubicBezTo>
                  <a:cubicBezTo>
                    <a:pt x="232" y="270"/>
                    <a:pt x="235" y="234"/>
                    <a:pt x="231" y="223"/>
                  </a:cubicBezTo>
                  <a:cubicBezTo>
                    <a:pt x="227" y="212"/>
                    <a:pt x="213" y="188"/>
                    <a:pt x="194" y="194"/>
                  </a:cubicBezTo>
                  <a:cubicBezTo>
                    <a:pt x="176" y="200"/>
                    <a:pt x="166" y="210"/>
                    <a:pt x="152" y="228"/>
                  </a:cubicBezTo>
                  <a:cubicBezTo>
                    <a:pt x="138" y="247"/>
                    <a:pt x="66" y="336"/>
                    <a:pt x="55" y="337"/>
                  </a:cubicBezTo>
                  <a:cubicBezTo>
                    <a:pt x="45" y="338"/>
                    <a:pt x="22" y="340"/>
                    <a:pt x="21" y="316"/>
                  </a:cubicBezTo>
                  <a:cubicBezTo>
                    <a:pt x="20" y="292"/>
                    <a:pt x="16" y="285"/>
                    <a:pt x="30" y="260"/>
                  </a:cubicBezTo>
                  <a:cubicBezTo>
                    <a:pt x="44" y="234"/>
                    <a:pt x="53" y="241"/>
                    <a:pt x="53" y="228"/>
                  </a:cubicBezTo>
                  <a:cubicBezTo>
                    <a:pt x="53" y="216"/>
                    <a:pt x="47" y="207"/>
                    <a:pt x="37" y="201"/>
                  </a:cubicBezTo>
                  <a:cubicBezTo>
                    <a:pt x="27" y="195"/>
                    <a:pt x="2" y="182"/>
                    <a:pt x="1" y="170"/>
                  </a:cubicBezTo>
                  <a:cubicBezTo>
                    <a:pt x="0" y="157"/>
                    <a:pt x="4" y="150"/>
                    <a:pt x="5" y="1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5" name="ï$líḋé">
              <a:extLst>
                <a:ext uri="{FF2B5EF4-FFF2-40B4-BE49-F238E27FC236}">
                  <a16:creationId xmlns:a16="http://schemas.microsoft.com/office/drawing/2014/main" id="{24BEFA78-54EE-4C9C-9EFC-3D763E94B5AD}"/>
                </a:ext>
              </a:extLst>
            </p:cNvPr>
            <p:cNvSpPr/>
            <p:nvPr/>
          </p:nvSpPr>
          <p:spPr bwMode="auto">
            <a:xfrm>
              <a:off x="5596191" y="5675903"/>
              <a:ext cx="25400" cy="301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6" name="işḷíḓè">
              <a:extLst>
                <a:ext uri="{FF2B5EF4-FFF2-40B4-BE49-F238E27FC236}">
                  <a16:creationId xmlns:a16="http://schemas.microsoft.com/office/drawing/2014/main" id="{2EF9B9CC-CE9D-4DA4-B57C-D8B7DD2F7D3D}"/>
                </a:ext>
              </a:extLst>
            </p:cNvPr>
            <p:cNvSpPr/>
            <p:nvPr/>
          </p:nvSpPr>
          <p:spPr bwMode="auto">
            <a:xfrm>
              <a:off x="5596191" y="5733053"/>
              <a:ext cx="25400" cy="149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7" name="ïSḷîḋé">
              <a:extLst>
                <a:ext uri="{FF2B5EF4-FFF2-40B4-BE49-F238E27FC236}">
                  <a16:creationId xmlns:a16="http://schemas.microsoft.com/office/drawing/2014/main" id="{6EAE018C-58DA-4BCA-837A-B9CE8F97229D}"/>
                </a:ext>
              </a:extLst>
            </p:cNvPr>
            <p:cNvSpPr/>
            <p:nvPr/>
          </p:nvSpPr>
          <p:spPr bwMode="auto">
            <a:xfrm>
              <a:off x="5645403" y="5733053"/>
              <a:ext cx="136525" cy="149225"/>
            </a:xfrm>
            <a:custGeom>
              <a:avLst/>
              <a:gdLst>
                <a:gd name="T0" fmla="*/ 42 w 74"/>
                <a:gd name="T1" fmla="*/ 50 h 81"/>
                <a:gd name="T2" fmla="*/ 37 w 74"/>
                <a:gd name="T3" fmla="*/ 65 h 81"/>
                <a:gd name="T4" fmla="*/ 32 w 74"/>
                <a:gd name="T5" fmla="*/ 49 h 81"/>
                <a:gd name="T6" fmla="*/ 14 w 74"/>
                <a:gd name="T7" fmla="*/ 0 h 81"/>
                <a:gd name="T8" fmla="*/ 0 w 74"/>
                <a:gd name="T9" fmla="*/ 0 h 81"/>
                <a:gd name="T10" fmla="*/ 31 w 74"/>
                <a:gd name="T11" fmla="*/ 81 h 81"/>
                <a:gd name="T12" fmla="*/ 44 w 74"/>
                <a:gd name="T13" fmla="*/ 81 h 81"/>
                <a:gd name="T14" fmla="*/ 74 w 74"/>
                <a:gd name="T15" fmla="*/ 0 h 81"/>
                <a:gd name="T16" fmla="*/ 60 w 74"/>
                <a:gd name="T17" fmla="*/ 0 h 81"/>
                <a:gd name="T18" fmla="*/ 42 w 74"/>
                <a:gd name="T19" fmla="*/ 5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4" h="81">
                  <a:moveTo>
                    <a:pt x="42" y="50"/>
                  </a:moveTo>
                  <a:cubicBezTo>
                    <a:pt x="40" y="56"/>
                    <a:pt x="38" y="61"/>
                    <a:pt x="37" y="65"/>
                  </a:cubicBezTo>
                  <a:cubicBezTo>
                    <a:pt x="35" y="59"/>
                    <a:pt x="34" y="54"/>
                    <a:pt x="32" y="49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1" y="81"/>
                    <a:pt x="31" y="81"/>
                    <a:pt x="31" y="81"/>
                  </a:cubicBezTo>
                  <a:cubicBezTo>
                    <a:pt x="44" y="81"/>
                    <a:pt x="44" y="81"/>
                    <a:pt x="44" y="81"/>
                  </a:cubicBezTo>
                  <a:cubicBezTo>
                    <a:pt x="74" y="0"/>
                    <a:pt x="74" y="0"/>
                    <a:pt x="74" y="0"/>
                  </a:cubicBezTo>
                  <a:cubicBezTo>
                    <a:pt x="60" y="0"/>
                    <a:pt x="60" y="0"/>
                    <a:pt x="60" y="0"/>
                  </a:cubicBezTo>
                  <a:lnTo>
                    <a:pt x="42" y="5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8" name="išḷiḓé">
              <a:extLst>
                <a:ext uri="{FF2B5EF4-FFF2-40B4-BE49-F238E27FC236}">
                  <a16:creationId xmlns:a16="http://schemas.microsoft.com/office/drawing/2014/main" id="{7E214F3E-31CA-4CA6-B099-8B2044AF4B0F}"/>
                </a:ext>
              </a:extLst>
            </p:cNvPr>
            <p:cNvSpPr/>
            <p:nvPr/>
          </p:nvSpPr>
          <p:spPr bwMode="auto">
            <a:xfrm>
              <a:off x="5796216" y="5729878"/>
              <a:ext cx="138113" cy="157163"/>
            </a:xfrm>
            <a:custGeom>
              <a:avLst/>
              <a:gdLst>
                <a:gd name="T0" fmla="*/ 38 w 75"/>
                <a:gd name="T1" fmla="*/ 0 h 85"/>
                <a:gd name="T2" fmla="*/ 10 w 75"/>
                <a:gd name="T3" fmla="*/ 12 h 85"/>
                <a:gd name="T4" fmla="*/ 0 w 75"/>
                <a:gd name="T5" fmla="*/ 43 h 85"/>
                <a:gd name="T6" fmla="*/ 10 w 75"/>
                <a:gd name="T7" fmla="*/ 74 h 85"/>
                <a:gd name="T8" fmla="*/ 39 w 75"/>
                <a:gd name="T9" fmla="*/ 85 h 85"/>
                <a:gd name="T10" fmla="*/ 62 w 75"/>
                <a:gd name="T11" fmla="*/ 78 h 85"/>
                <a:gd name="T12" fmla="*/ 74 w 75"/>
                <a:gd name="T13" fmla="*/ 59 h 85"/>
                <a:gd name="T14" fmla="*/ 60 w 75"/>
                <a:gd name="T15" fmla="*/ 57 h 85"/>
                <a:gd name="T16" fmla="*/ 52 w 75"/>
                <a:gd name="T17" fmla="*/ 70 h 85"/>
                <a:gd name="T18" fmla="*/ 39 w 75"/>
                <a:gd name="T19" fmla="*/ 74 h 85"/>
                <a:gd name="T20" fmla="*/ 22 w 75"/>
                <a:gd name="T21" fmla="*/ 67 h 85"/>
                <a:gd name="T22" fmla="*/ 14 w 75"/>
                <a:gd name="T23" fmla="*/ 46 h 85"/>
                <a:gd name="T24" fmla="*/ 75 w 75"/>
                <a:gd name="T25" fmla="*/ 46 h 85"/>
                <a:gd name="T26" fmla="*/ 75 w 75"/>
                <a:gd name="T27" fmla="*/ 43 h 85"/>
                <a:gd name="T28" fmla="*/ 64 w 75"/>
                <a:gd name="T29" fmla="*/ 11 h 85"/>
                <a:gd name="T30" fmla="*/ 38 w 75"/>
                <a:gd name="T31" fmla="*/ 0 h 85"/>
                <a:gd name="T32" fmla="*/ 15 w 75"/>
                <a:gd name="T33" fmla="*/ 35 h 85"/>
                <a:gd name="T34" fmla="*/ 22 w 75"/>
                <a:gd name="T35" fmla="*/ 18 h 85"/>
                <a:gd name="T36" fmla="*/ 38 w 75"/>
                <a:gd name="T37" fmla="*/ 12 h 85"/>
                <a:gd name="T38" fmla="*/ 55 w 75"/>
                <a:gd name="T39" fmla="*/ 20 h 85"/>
                <a:gd name="T40" fmla="*/ 60 w 75"/>
                <a:gd name="T41" fmla="*/ 35 h 85"/>
                <a:gd name="T42" fmla="*/ 15 w 75"/>
                <a:gd name="T43" fmla="*/ 3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75" h="85">
                  <a:moveTo>
                    <a:pt x="38" y="0"/>
                  </a:moveTo>
                  <a:cubicBezTo>
                    <a:pt x="27" y="0"/>
                    <a:pt x="17" y="4"/>
                    <a:pt x="10" y="12"/>
                  </a:cubicBezTo>
                  <a:cubicBezTo>
                    <a:pt x="3" y="19"/>
                    <a:pt x="0" y="30"/>
                    <a:pt x="0" y="43"/>
                  </a:cubicBezTo>
                  <a:cubicBezTo>
                    <a:pt x="0" y="57"/>
                    <a:pt x="3" y="67"/>
                    <a:pt x="10" y="74"/>
                  </a:cubicBezTo>
                  <a:cubicBezTo>
                    <a:pt x="17" y="81"/>
                    <a:pt x="27" y="85"/>
                    <a:pt x="39" y="85"/>
                  </a:cubicBezTo>
                  <a:cubicBezTo>
                    <a:pt x="48" y="85"/>
                    <a:pt x="56" y="83"/>
                    <a:pt x="62" y="78"/>
                  </a:cubicBezTo>
                  <a:cubicBezTo>
                    <a:pt x="68" y="74"/>
                    <a:pt x="72" y="67"/>
                    <a:pt x="74" y="59"/>
                  </a:cubicBezTo>
                  <a:cubicBezTo>
                    <a:pt x="60" y="57"/>
                    <a:pt x="60" y="57"/>
                    <a:pt x="60" y="57"/>
                  </a:cubicBezTo>
                  <a:cubicBezTo>
                    <a:pt x="58" y="63"/>
                    <a:pt x="55" y="67"/>
                    <a:pt x="52" y="70"/>
                  </a:cubicBezTo>
                  <a:cubicBezTo>
                    <a:pt x="48" y="73"/>
                    <a:pt x="44" y="74"/>
                    <a:pt x="39" y="74"/>
                  </a:cubicBezTo>
                  <a:cubicBezTo>
                    <a:pt x="32" y="74"/>
                    <a:pt x="26" y="71"/>
                    <a:pt x="22" y="67"/>
                  </a:cubicBezTo>
                  <a:cubicBezTo>
                    <a:pt x="17" y="62"/>
                    <a:pt x="15" y="55"/>
                    <a:pt x="14" y="46"/>
                  </a:cubicBezTo>
                  <a:cubicBezTo>
                    <a:pt x="75" y="46"/>
                    <a:pt x="75" y="46"/>
                    <a:pt x="75" y="46"/>
                  </a:cubicBezTo>
                  <a:cubicBezTo>
                    <a:pt x="75" y="45"/>
                    <a:pt x="75" y="43"/>
                    <a:pt x="75" y="43"/>
                  </a:cubicBezTo>
                  <a:cubicBezTo>
                    <a:pt x="75" y="29"/>
                    <a:pt x="71" y="19"/>
                    <a:pt x="64" y="11"/>
                  </a:cubicBezTo>
                  <a:cubicBezTo>
                    <a:pt x="58" y="4"/>
                    <a:pt x="49" y="0"/>
                    <a:pt x="38" y="0"/>
                  </a:cubicBezTo>
                  <a:close/>
                  <a:moveTo>
                    <a:pt x="15" y="35"/>
                  </a:moveTo>
                  <a:cubicBezTo>
                    <a:pt x="15" y="28"/>
                    <a:pt x="18" y="22"/>
                    <a:pt x="22" y="18"/>
                  </a:cubicBezTo>
                  <a:cubicBezTo>
                    <a:pt x="26" y="14"/>
                    <a:pt x="32" y="12"/>
                    <a:pt x="38" y="12"/>
                  </a:cubicBezTo>
                  <a:cubicBezTo>
                    <a:pt x="45" y="12"/>
                    <a:pt x="51" y="14"/>
                    <a:pt x="55" y="20"/>
                  </a:cubicBezTo>
                  <a:cubicBezTo>
                    <a:pt x="58" y="23"/>
                    <a:pt x="60" y="28"/>
                    <a:pt x="60" y="35"/>
                  </a:cubicBezTo>
                  <a:lnTo>
                    <a:pt x="15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9" name="iṩľidè">
              <a:extLst>
                <a:ext uri="{FF2B5EF4-FFF2-40B4-BE49-F238E27FC236}">
                  <a16:creationId xmlns:a16="http://schemas.microsoft.com/office/drawing/2014/main" id="{9B0E87DF-608B-4965-BD5F-872C125FFB76}"/>
                </a:ext>
              </a:extLst>
            </p:cNvPr>
            <p:cNvSpPr/>
            <p:nvPr/>
          </p:nvSpPr>
          <p:spPr bwMode="auto">
            <a:xfrm>
              <a:off x="5964491" y="5729878"/>
              <a:ext cx="82550" cy="152400"/>
            </a:xfrm>
            <a:custGeom>
              <a:avLst/>
              <a:gdLst>
                <a:gd name="T0" fmla="*/ 22 w 45"/>
                <a:gd name="T1" fmla="*/ 3 h 83"/>
                <a:gd name="T2" fmla="*/ 13 w 45"/>
                <a:gd name="T3" fmla="*/ 14 h 83"/>
                <a:gd name="T4" fmla="*/ 13 w 45"/>
                <a:gd name="T5" fmla="*/ 2 h 83"/>
                <a:gd name="T6" fmla="*/ 0 w 45"/>
                <a:gd name="T7" fmla="*/ 2 h 83"/>
                <a:gd name="T8" fmla="*/ 0 w 45"/>
                <a:gd name="T9" fmla="*/ 83 h 83"/>
                <a:gd name="T10" fmla="*/ 14 w 45"/>
                <a:gd name="T11" fmla="*/ 83 h 83"/>
                <a:gd name="T12" fmla="*/ 14 w 45"/>
                <a:gd name="T13" fmla="*/ 41 h 83"/>
                <a:gd name="T14" fmla="*/ 17 w 45"/>
                <a:gd name="T15" fmla="*/ 25 h 83"/>
                <a:gd name="T16" fmla="*/ 22 w 45"/>
                <a:gd name="T17" fmla="*/ 17 h 83"/>
                <a:gd name="T18" fmla="*/ 30 w 45"/>
                <a:gd name="T19" fmla="*/ 14 h 83"/>
                <a:gd name="T20" fmla="*/ 40 w 45"/>
                <a:gd name="T21" fmla="*/ 17 h 83"/>
                <a:gd name="T22" fmla="*/ 45 w 45"/>
                <a:gd name="T23" fmla="*/ 5 h 83"/>
                <a:gd name="T24" fmla="*/ 30 w 45"/>
                <a:gd name="T25" fmla="*/ 0 h 83"/>
                <a:gd name="T26" fmla="*/ 22 w 45"/>
                <a:gd name="T27" fmla="*/ 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5" h="83">
                  <a:moveTo>
                    <a:pt x="22" y="3"/>
                  </a:moveTo>
                  <a:cubicBezTo>
                    <a:pt x="19" y="5"/>
                    <a:pt x="16" y="9"/>
                    <a:pt x="13" y="14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14" y="83"/>
                    <a:pt x="14" y="83"/>
                    <a:pt x="14" y="83"/>
                  </a:cubicBezTo>
                  <a:cubicBezTo>
                    <a:pt x="14" y="41"/>
                    <a:pt x="14" y="41"/>
                    <a:pt x="14" y="41"/>
                  </a:cubicBezTo>
                  <a:cubicBezTo>
                    <a:pt x="14" y="35"/>
                    <a:pt x="15" y="30"/>
                    <a:pt x="17" y="25"/>
                  </a:cubicBezTo>
                  <a:cubicBezTo>
                    <a:pt x="18" y="21"/>
                    <a:pt x="19" y="19"/>
                    <a:pt x="22" y="17"/>
                  </a:cubicBezTo>
                  <a:cubicBezTo>
                    <a:pt x="24" y="15"/>
                    <a:pt x="27" y="14"/>
                    <a:pt x="30" y="14"/>
                  </a:cubicBezTo>
                  <a:cubicBezTo>
                    <a:pt x="33" y="14"/>
                    <a:pt x="37" y="15"/>
                    <a:pt x="40" y="17"/>
                  </a:cubicBezTo>
                  <a:cubicBezTo>
                    <a:pt x="45" y="5"/>
                    <a:pt x="45" y="5"/>
                    <a:pt x="45" y="5"/>
                  </a:cubicBezTo>
                  <a:cubicBezTo>
                    <a:pt x="40" y="2"/>
                    <a:pt x="35" y="0"/>
                    <a:pt x="30" y="0"/>
                  </a:cubicBezTo>
                  <a:cubicBezTo>
                    <a:pt x="27" y="0"/>
                    <a:pt x="24" y="1"/>
                    <a:pt x="22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0" name="îṡļiḑe">
              <a:extLst>
                <a:ext uri="{FF2B5EF4-FFF2-40B4-BE49-F238E27FC236}">
                  <a16:creationId xmlns:a16="http://schemas.microsoft.com/office/drawing/2014/main" id="{3A1077F5-4640-4318-9D99-DE62D887F065}"/>
                </a:ext>
              </a:extLst>
            </p:cNvPr>
            <p:cNvSpPr/>
            <p:nvPr/>
          </p:nvSpPr>
          <p:spPr bwMode="auto">
            <a:xfrm>
              <a:off x="6050216" y="5729878"/>
              <a:ext cx="125413" cy="157163"/>
            </a:xfrm>
            <a:custGeom>
              <a:avLst/>
              <a:gdLst>
                <a:gd name="T0" fmla="*/ 55 w 68"/>
                <a:gd name="T1" fmla="*/ 40 h 85"/>
                <a:gd name="T2" fmla="*/ 35 w 68"/>
                <a:gd name="T3" fmla="*/ 34 h 85"/>
                <a:gd name="T4" fmla="*/ 23 w 68"/>
                <a:gd name="T5" fmla="*/ 31 h 85"/>
                <a:gd name="T6" fmla="*/ 18 w 68"/>
                <a:gd name="T7" fmla="*/ 27 h 85"/>
                <a:gd name="T8" fmla="*/ 16 w 68"/>
                <a:gd name="T9" fmla="*/ 22 h 85"/>
                <a:gd name="T10" fmla="*/ 20 w 68"/>
                <a:gd name="T11" fmla="*/ 15 h 85"/>
                <a:gd name="T12" fmla="*/ 34 w 68"/>
                <a:gd name="T13" fmla="*/ 12 h 85"/>
                <a:gd name="T14" fmla="*/ 46 w 68"/>
                <a:gd name="T15" fmla="*/ 15 h 85"/>
                <a:gd name="T16" fmla="*/ 51 w 68"/>
                <a:gd name="T17" fmla="*/ 25 h 85"/>
                <a:gd name="T18" fmla="*/ 65 w 68"/>
                <a:gd name="T19" fmla="*/ 23 h 85"/>
                <a:gd name="T20" fmla="*/ 60 w 68"/>
                <a:gd name="T21" fmla="*/ 10 h 85"/>
                <a:gd name="T22" fmla="*/ 49 w 68"/>
                <a:gd name="T23" fmla="*/ 3 h 85"/>
                <a:gd name="T24" fmla="*/ 33 w 68"/>
                <a:gd name="T25" fmla="*/ 0 h 85"/>
                <a:gd name="T26" fmla="*/ 21 w 68"/>
                <a:gd name="T27" fmla="*/ 2 h 85"/>
                <a:gd name="T28" fmla="*/ 12 w 68"/>
                <a:gd name="T29" fmla="*/ 6 h 85"/>
                <a:gd name="T30" fmla="*/ 5 w 68"/>
                <a:gd name="T31" fmla="*/ 14 h 85"/>
                <a:gd name="T32" fmla="*/ 3 w 68"/>
                <a:gd name="T33" fmla="*/ 24 h 85"/>
                <a:gd name="T34" fmla="*/ 6 w 68"/>
                <a:gd name="T35" fmla="*/ 35 h 85"/>
                <a:gd name="T36" fmla="*/ 15 w 68"/>
                <a:gd name="T37" fmla="*/ 42 h 85"/>
                <a:gd name="T38" fmla="*/ 36 w 68"/>
                <a:gd name="T39" fmla="*/ 49 h 85"/>
                <a:gd name="T40" fmla="*/ 50 w 68"/>
                <a:gd name="T41" fmla="*/ 54 h 85"/>
                <a:gd name="T42" fmla="*/ 54 w 68"/>
                <a:gd name="T43" fmla="*/ 61 h 85"/>
                <a:gd name="T44" fmla="*/ 49 w 68"/>
                <a:gd name="T45" fmla="*/ 70 h 85"/>
                <a:gd name="T46" fmla="*/ 35 w 68"/>
                <a:gd name="T47" fmla="*/ 74 h 85"/>
                <a:gd name="T48" fmla="*/ 20 w 68"/>
                <a:gd name="T49" fmla="*/ 69 h 85"/>
                <a:gd name="T50" fmla="*/ 14 w 68"/>
                <a:gd name="T51" fmla="*/ 57 h 85"/>
                <a:gd name="T52" fmla="*/ 0 w 68"/>
                <a:gd name="T53" fmla="*/ 59 h 85"/>
                <a:gd name="T54" fmla="*/ 11 w 68"/>
                <a:gd name="T55" fmla="*/ 79 h 85"/>
                <a:gd name="T56" fmla="*/ 35 w 68"/>
                <a:gd name="T57" fmla="*/ 85 h 85"/>
                <a:gd name="T58" fmla="*/ 52 w 68"/>
                <a:gd name="T59" fmla="*/ 82 h 85"/>
                <a:gd name="T60" fmla="*/ 64 w 68"/>
                <a:gd name="T61" fmla="*/ 72 h 85"/>
                <a:gd name="T62" fmla="*/ 68 w 68"/>
                <a:gd name="T63" fmla="*/ 59 h 85"/>
                <a:gd name="T64" fmla="*/ 65 w 68"/>
                <a:gd name="T65" fmla="*/ 48 h 85"/>
                <a:gd name="T66" fmla="*/ 55 w 68"/>
                <a:gd name="T67" fmla="*/ 4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8" h="85">
                  <a:moveTo>
                    <a:pt x="55" y="40"/>
                  </a:moveTo>
                  <a:cubicBezTo>
                    <a:pt x="52" y="39"/>
                    <a:pt x="45" y="37"/>
                    <a:pt x="35" y="34"/>
                  </a:cubicBezTo>
                  <a:cubicBezTo>
                    <a:pt x="28" y="32"/>
                    <a:pt x="24" y="31"/>
                    <a:pt x="23" y="31"/>
                  </a:cubicBezTo>
                  <a:cubicBezTo>
                    <a:pt x="20" y="30"/>
                    <a:pt x="19" y="28"/>
                    <a:pt x="18" y="27"/>
                  </a:cubicBezTo>
                  <a:cubicBezTo>
                    <a:pt x="16" y="25"/>
                    <a:pt x="16" y="24"/>
                    <a:pt x="16" y="22"/>
                  </a:cubicBezTo>
                  <a:cubicBezTo>
                    <a:pt x="16" y="19"/>
                    <a:pt x="17" y="17"/>
                    <a:pt x="20" y="15"/>
                  </a:cubicBezTo>
                  <a:cubicBezTo>
                    <a:pt x="23" y="13"/>
                    <a:pt x="27" y="12"/>
                    <a:pt x="34" y="12"/>
                  </a:cubicBezTo>
                  <a:cubicBezTo>
                    <a:pt x="39" y="12"/>
                    <a:pt x="43" y="13"/>
                    <a:pt x="46" y="15"/>
                  </a:cubicBezTo>
                  <a:cubicBezTo>
                    <a:pt x="49" y="17"/>
                    <a:pt x="51" y="21"/>
                    <a:pt x="51" y="25"/>
                  </a:cubicBezTo>
                  <a:cubicBezTo>
                    <a:pt x="65" y="23"/>
                    <a:pt x="65" y="23"/>
                    <a:pt x="65" y="23"/>
                  </a:cubicBezTo>
                  <a:cubicBezTo>
                    <a:pt x="64" y="18"/>
                    <a:pt x="62" y="14"/>
                    <a:pt x="60" y="10"/>
                  </a:cubicBezTo>
                  <a:cubicBezTo>
                    <a:pt x="58" y="7"/>
                    <a:pt x="54" y="5"/>
                    <a:pt x="49" y="3"/>
                  </a:cubicBezTo>
                  <a:cubicBezTo>
                    <a:pt x="44" y="1"/>
                    <a:pt x="39" y="0"/>
                    <a:pt x="33" y="0"/>
                  </a:cubicBezTo>
                  <a:cubicBezTo>
                    <a:pt x="28" y="0"/>
                    <a:pt x="24" y="1"/>
                    <a:pt x="21" y="2"/>
                  </a:cubicBezTo>
                  <a:cubicBezTo>
                    <a:pt x="17" y="3"/>
                    <a:pt x="14" y="4"/>
                    <a:pt x="12" y="6"/>
                  </a:cubicBezTo>
                  <a:cubicBezTo>
                    <a:pt x="9" y="8"/>
                    <a:pt x="7" y="10"/>
                    <a:pt x="5" y="14"/>
                  </a:cubicBezTo>
                  <a:cubicBezTo>
                    <a:pt x="3" y="17"/>
                    <a:pt x="3" y="20"/>
                    <a:pt x="3" y="24"/>
                  </a:cubicBezTo>
                  <a:cubicBezTo>
                    <a:pt x="3" y="28"/>
                    <a:pt x="4" y="31"/>
                    <a:pt x="6" y="35"/>
                  </a:cubicBezTo>
                  <a:cubicBezTo>
                    <a:pt x="8" y="38"/>
                    <a:pt x="11" y="40"/>
                    <a:pt x="15" y="42"/>
                  </a:cubicBezTo>
                  <a:cubicBezTo>
                    <a:pt x="18" y="44"/>
                    <a:pt x="25" y="46"/>
                    <a:pt x="36" y="49"/>
                  </a:cubicBezTo>
                  <a:cubicBezTo>
                    <a:pt x="43" y="51"/>
                    <a:pt x="48" y="52"/>
                    <a:pt x="50" y="54"/>
                  </a:cubicBezTo>
                  <a:cubicBezTo>
                    <a:pt x="52" y="55"/>
                    <a:pt x="54" y="58"/>
                    <a:pt x="54" y="61"/>
                  </a:cubicBezTo>
                  <a:cubicBezTo>
                    <a:pt x="54" y="64"/>
                    <a:pt x="52" y="67"/>
                    <a:pt x="49" y="70"/>
                  </a:cubicBezTo>
                  <a:cubicBezTo>
                    <a:pt x="46" y="73"/>
                    <a:pt x="41" y="74"/>
                    <a:pt x="35" y="74"/>
                  </a:cubicBezTo>
                  <a:cubicBezTo>
                    <a:pt x="29" y="74"/>
                    <a:pt x="24" y="72"/>
                    <a:pt x="20" y="69"/>
                  </a:cubicBezTo>
                  <a:cubicBezTo>
                    <a:pt x="17" y="67"/>
                    <a:pt x="15" y="62"/>
                    <a:pt x="14" y="57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2" y="68"/>
                    <a:pt x="5" y="74"/>
                    <a:pt x="11" y="79"/>
                  </a:cubicBezTo>
                  <a:cubicBezTo>
                    <a:pt x="16" y="83"/>
                    <a:pt x="24" y="85"/>
                    <a:pt x="35" y="85"/>
                  </a:cubicBezTo>
                  <a:cubicBezTo>
                    <a:pt x="41" y="85"/>
                    <a:pt x="47" y="84"/>
                    <a:pt x="52" y="82"/>
                  </a:cubicBezTo>
                  <a:cubicBezTo>
                    <a:pt x="57" y="80"/>
                    <a:pt x="61" y="76"/>
                    <a:pt x="64" y="72"/>
                  </a:cubicBezTo>
                  <a:cubicBezTo>
                    <a:pt x="66" y="68"/>
                    <a:pt x="68" y="64"/>
                    <a:pt x="68" y="59"/>
                  </a:cubicBezTo>
                  <a:cubicBezTo>
                    <a:pt x="68" y="55"/>
                    <a:pt x="67" y="51"/>
                    <a:pt x="65" y="48"/>
                  </a:cubicBezTo>
                  <a:cubicBezTo>
                    <a:pt x="62" y="45"/>
                    <a:pt x="59" y="42"/>
                    <a:pt x="55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1" name="ïśļíḓe">
              <a:extLst>
                <a:ext uri="{FF2B5EF4-FFF2-40B4-BE49-F238E27FC236}">
                  <a16:creationId xmlns:a16="http://schemas.microsoft.com/office/drawing/2014/main" id="{0F42CE4F-2D2E-4E88-B5E2-BFFA90687BDA}"/>
                </a:ext>
              </a:extLst>
            </p:cNvPr>
            <p:cNvSpPr/>
            <p:nvPr/>
          </p:nvSpPr>
          <p:spPr bwMode="auto">
            <a:xfrm>
              <a:off x="6205791" y="5675903"/>
              <a:ext cx="25400" cy="301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2" name="îṡľîdè">
              <a:extLst>
                <a:ext uri="{FF2B5EF4-FFF2-40B4-BE49-F238E27FC236}">
                  <a16:creationId xmlns:a16="http://schemas.microsoft.com/office/drawing/2014/main" id="{C9B883F9-EFAC-4214-92BF-A9718B827153}"/>
                </a:ext>
              </a:extLst>
            </p:cNvPr>
            <p:cNvSpPr/>
            <p:nvPr/>
          </p:nvSpPr>
          <p:spPr bwMode="auto">
            <a:xfrm>
              <a:off x="6205791" y="5733053"/>
              <a:ext cx="25400" cy="149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3" name="îś1iḋê">
              <a:extLst>
                <a:ext uri="{FF2B5EF4-FFF2-40B4-BE49-F238E27FC236}">
                  <a16:creationId xmlns:a16="http://schemas.microsoft.com/office/drawing/2014/main" id="{0A28CD26-C3AE-48D9-867A-2DCA3647105C}"/>
                </a:ext>
              </a:extLst>
            </p:cNvPr>
            <p:cNvSpPr/>
            <p:nvPr/>
          </p:nvSpPr>
          <p:spPr bwMode="auto">
            <a:xfrm>
              <a:off x="6255003" y="5680665"/>
              <a:ext cx="74613" cy="203200"/>
            </a:xfrm>
            <a:custGeom>
              <a:avLst/>
              <a:gdLst>
                <a:gd name="T0" fmla="*/ 32 w 40"/>
                <a:gd name="T1" fmla="*/ 98 h 110"/>
                <a:gd name="T2" fmla="*/ 27 w 40"/>
                <a:gd name="T3" fmla="*/ 97 h 110"/>
                <a:gd name="T4" fmla="*/ 25 w 40"/>
                <a:gd name="T5" fmla="*/ 94 h 110"/>
                <a:gd name="T6" fmla="*/ 24 w 40"/>
                <a:gd name="T7" fmla="*/ 86 h 110"/>
                <a:gd name="T8" fmla="*/ 24 w 40"/>
                <a:gd name="T9" fmla="*/ 39 h 110"/>
                <a:gd name="T10" fmla="*/ 38 w 40"/>
                <a:gd name="T11" fmla="*/ 39 h 110"/>
                <a:gd name="T12" fmla="*/ 38 w 40"/>
                <a:gd name="T13" fmla="*/ 28 h 110"/>
                <a:gd name="T14" fmla="*/ 24 w 40"/>
                <a:gd name="T15" fmla="*/ 28 h 110"/>
                <a:gd name="T16" fmla="*/ 24 w 40"/>
                <a:gd name="T17" fmla="*/ 0 h 110"/>
                <a:gd name="T18" fmla="*/ 11 w 40"/>
                <a:gd name="T19" fmla="*/ 8 h 110"/>
                <a:gd name="T20" fmla="*/ 11 w 40"/>
                <a:gd name="T21" fmla="*/ 28 h 110"/>
                <a:gd name="T22" fmla="*/ 0 w 40"/>
                <a:gd name="T23" fmla="*/ 28 h 110"/>
                <a:gd name="T24" fmla="*/ 0 w 40"/>
                <a:gd name="T25" fmla="*/ 39 h 110"/>
                <a:gd name="T26" fmla="*/ 11 w 40"/>
                <a:gd name="T27" fmla="*/ 39 h 110"/>
                <a:gd name="T28" fmla="*/ 11 w 40"/>
                <a:gd name="T29" fmla="*/ 86 h 110"/>
                <a:gd name="T30" fmla="*/ 12 w 40"/>
                <a:gd name="T31" fmla="*/ 102 h 110"/>
                <a:gd name="T32" fmla="*/ 18 w 40"/>
                <a:gd name="T33" fmla="*/ 108 h 110"/>
                <a:gd name="T34" fmla="*/ 30 w 40"/>
                <a:gd name="T35" fmla="*/ 110 h 110"/>
                <a:gd name="T36" fmla="*/ 40 w 40"/>
                <a:gd name="T37" fmla="*/ 109 h 110"/>
                <a:gd name="T38" fmla="*/ 38 w 40"/>
                <a:gd name="T39" fmla="*/ 97 h 110"/>
                <a:gd name="T40" fmla="*/ 32 w 40"/>
                <a:gd name="T41" fmla="*/ 98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0" h="110">
                  <a:moveTo>
                    <a:pt x="32" y="98"/>
                  </a:moveTo>
                  <a:cubicBezTo>
                    <a:pt x="30" y="98"/>
                    <a:pt x="28" y="97"/>
                    <a:pt x="27" y="97"/>
                  </a:cubicBezTo>
                  <a:cubicBezTo>
                    <a:pt x="26" y="96"/>
                    <a:pt x="25" y="95"/>
                    <a:pt x="25" y="94"/>
                  </a:cubicBezTo>
                  <a:cubicBezTo>
                    <a:pt x="24" y="93"/>
                    <a:pt x="24" y="90"/>
                    <a:pt x="24" y="86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38" y="39"/>
                    <a:pt x="38" y="39"/>
                    <a:pt x="38" y="39"/>
                  </a:cubicBezTo>
                  <a:cubicBezTo>
                    <a:pt x="38" y="28"/>
                    <a:pt x="38" y="28"/>
                    <a:pt x="38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1" y="86"/>
                    <a:pt x="11" y="86"/>
                    <a:pt x="11" y="86"/>
                  </a:cubicBezTo>
                  <a:cubicBezTo>
                    <a:pt x="11" y="94"/>
                    <a:pt x="11" y="99"/>
                    <a:pt x="12" y="102"/>
                  </a:cubicBezTo>
                  <a:cubicBezTo>
                    <a:pt x="13" y="104"/>
                    <a:pt x="15" y="106"/>
                    <a:pt x="18" y="108"/>
                  </a:cubicBezTo>
                  <a:cubicBezTo>
                    <a:pt x="21" y="110"/>
                    <a:pt x="25" y="110"/>
                    <a:pt x="30" y="110"/>
                  </a:cubicBezTo>
                  <a:cubicBezTo>
                    <a:pt x="33" y="110"/>
                    <a:pt x="36" y="110"/>
                    <a:pt x="40" y="109"/>
                  </a:cubicBezTo>
                  <a:cubicBezTo>
                    <a:pt x="38" y="97"/>
                    <a:pt x="38" y="97"/>
                    <a:pt x="38" y="97"/>
                  </a:cubicBezTo>
                  <a:cubicBezTo>
                    <a:pt x="36" y="97"/>
                    <a:pt x="34" y="98"/>
                    <a:pt x="32" y="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4" name="išľîḋê">
              <a:extLst>
                <a:ext uri="{FF2B5EF4-FFF2-40B4-BE49-F238E27FC236}">
                  <a16:creationId xmlns:a16="http://schemas.microsoft.com/office/drawing/2014/main" id="{3678B773-B86A-44E2-A083-A1C6381AB3BE}"/>
                </a:ext>
              </a:extLst>
            </p:cNvPr>
            <p:cNvSpPr/>
            <p:nvPr/>
          </p:nvSpPr>
          <p:spPr bwMode="auto">
            <a:xfrm>
              <a:off x="6335966" y="5733053"/>
              <a:ext cx="136525" cy="211138"/>
            </a:xfrm>
            <a:custGeom>
              <a:avLst/>
              <a:gdLst>
                <a:gd name="T0" fmla="*/ 43 w 74"/>
                <a:gd name="T1" fmla="*/ 47 h 114"/>
                <a:gd name="T2" fmla="*/ 37 w 74"/>
                <a:gd name="T3" fmla="*/ 66 h 114"/>
                <a:gd name="T4" fmla="*/ 32 w 74"/>
                <a:gd name="T5" fmla="*/ 47 h 114"/>
                <a:gd name="T6" fmla="*/ 15 w 74"/>
                <a:gd name="T7" fmla="*/ 0 h 114"/>
                <a:gd name="T8" fmla="*/ 0 w 74"/>
                <a:gd name="T9" fmla="*/ 0 h 114"/>
                <a:gd name="T10" fmla="*/ 31 w 74"/>
                <a:gd name="T11" fmla="*/ 81 h 114"/>
                <a:gd name="T12" fmla="*/ 29 w 74"/>
                <a:gd name="T13" fmla="*/ 85 h 114"/>
                <a:gd name="T14" fmla="*/ 25 w 74"/>
                <a:gd name="T15" fmla="*/ 95 h 114"/>
                <a:gd name="T16" fmla="*/ 21 w 74"/>
                <a:gd name="T17" fmla="*/ 99 h 114"/>
                <a:gd name="T18" fmla="*/ 13 w 74"/>
                <a:gd name="T19" fmla="*/ 101 h 114"/>
                <a:gd name="T20" fmla="*/ 5 w 74"/>
                <a:gd name="T21" fmla="*/ 100 h 114"/>
                <a:gd name="T22" fmla="*/ 7 w 74"/>
                <a:gd name="T23" fmla="*/ 113 h 114"/>
                <a:gd name="T24" fmla="*/ 16 w 74"/>
                <a:gd name="T25" fmla="*/ 114 h 114"/>
                <a:gd name="T26" fmla="*/ 27 w 74"/>
                <a:gd name="T27" fmla="*/ 111 h 114"/>
                <a:gd name="T28" fmla="*/ 36 w 74"/>
                <a:gd name="T29" fmla="*/ 101 h 114"/>
                <a:gd name="T30" fmla="*/ 43 w 74"/>
                <a:gd name="T31" fmla="*/ 83 h 114"/>
                <a:gd name="T32" fmla="*/ 74 w 74"/>
                <a:gd name="T33" fmla="*/ 0 h 114"/>
                <a:gd name="T34" fmla="*/ 60 w 74"/>
                <a:gd name="T35" fmla="*/ 0 h 114"/>
                <a:gd name="T36" fmla="*/ 43 w 74"/>
                <a:gd name="T37" fmla="*/ 47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4" h="114">
                  <a:moveTo>
                    <a:pt x="43" y="47"/>
                  </a:moveTo>
                  <a:cubicBezTo>
                    <a:pt x="41" y="53"/>
                    <a:pt x="39" y="60"/>
                    <a:pt x="37" y="66"/>
                  </a:cubicBezTo>
                  <a:cubicBezTo>
                    <a:pt x="36" y="59"/>
                    <a:pt x="34" y="53"/>
                    <a:pt x="32" y="47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1" y="81"/>
                    <a:pt x="31" y="81"/>
                    <a:pt x="31" y="81"/>
                  </a:cubicBezTo>
                  <a:cubicBezTo>
                    <a:pt x="30" y="83"/>
                    <a:pt x="30" y="84"/>
                    <a:pt x="29" y="85"/>
                  </a:cubicBezTo>
                  <a:cubicBezTo>
                    <a:pt x="27" y="90"/>
                    <a:pt x="26" y="94"/>
                    <a:pt x="25" y="95"/>
                  </a:cubicBezTo>
                  <a:cubicBezTo>
                    <a:pt x="24" y="97"/>
                    <a:pt x="22" y="98"/>
                    <a:pt x="21" y="99"/>
                  </a:cubicBezTo>
                  <a:cubicBezTo>
                    <a:pt x="19" y="100"/>
                    <a:pt x="16" y="101"/>
                    <a:pt x="13" y="101"/>
                  </a:cubicBezTo>
                  <a:cubicBezTo>
                    <a:pt x="11" y="101"/>
                    <a:pt x="8" y="101"/>
                    <a:pt x="5" y="100"/>
                  </a:cubicBezTo>
                  <a:cubicBezTo>
                    <a:pt x="7" y="113"/>
                    <a:pt x="7" y="113"/>
                    <a:pt x="7" y="113"/>
                  </a:cubicBezTo>
                  <a:cubicBezTo>
                    <a:pt x="10" y="114"/>
                    <a:pt x="13" y="114"/>
                    <a:pt x="16" y="114"/>
                  </a:cubicBezTo>
                  <a:cubicBezTo>
                    <a:pt x="20" y="114"/>
                    <a:pt x="24" y="113"/>
                    <a:pt x="27" y="111"/>
                  </a:cubicBezTo>
                  <a:cubicBezTo>
                    <a:pt x="30" y="109"/>
                    <a:pt x="33" y="106"/>
                    <a:pt x="36" y="101"/>
                  </a:cubicBezTo>
                  <a:cubicBezTo>
                    <a:pt x="37" y="98"/>
                    <a:pt x="40" y="92"/>
                    <a:pt x="43" y="83"/>
                  </a:cubicBezTo>
                  <a:cubicBezTo>
                    <a:pt x="74" y="0"/>
                    <a:pt x="74" y="0"/>
                    <a:pt x="74" y="0"/>
                  </a:cubicBezTo>
                  <a:cubicBezTo>
                    <a:pt x="60" y="0"/>
                    <a:pt x="60" y="0"/>
                    <a:pt x="60" y="0"/>
                  </a:cubicBezTo>
                  <a:lnTo>
                    <a:pt x="43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5" name="íSḷiḑè">
              <a:extLst>
                <a:ext uri="{FF2B5EF4-FFF2-40B4-BE49-F238E27FC236}">
                  <a16:creationId xmlns:a16="http://schemas.microsoft.com/office/drawing/2014/main" id="{516364F3-917D-4515-BF85-B5CEE7AD8F80}"/>
                </a:ext>
              </a:extLst>
            </p:cNvPr>
            <p:cNvSpPr/>
            <p:nvPr/>
          </p:nvSpPr>
          <p:spPr bwMode="auto">
            <a:xfrm>
              <a:off x="6564566" y="5729878"/>
              <a:ext cx="142875" cy="157163"/>
            </a:xfrm>
            <a:custGeom>
              <a:avLst/>
              <a:gdLst>
                <a:gd name="T0" fmla="*/ 38 w 77"/>
                <a:gd name="T1" fmla="*/ 0 h 85"/>
                <a:gd name="T2" fmla="*/ 13 w 77"/>
                <a:gd name="T3" fmla="*/ 9 h 85"/>
                <a:gd name="T4" fmla="*/ 0 w 77"/>
                <a:gd name="T5" fmla="*/ 43 h 85"/>
                <a:gd name="T6" fmla="*/ 11 w 77"/>
                <a:gd name="T7" fmla="*/ 74 h 85"/>
                <a:gd name="T8" fmla="*/ 38 w 77"/>
                <a:gd name="T9" fmla="*/ 85 h 85"/>
                <a:gd name="T10" fmla="*/ 58 w 77"/>
                <a:gd name="T11" fmla="*/ 80 h 85"/>
                <a:gd name="T12" fmla="*/ 72 w 77"/>
                <a:gd name="T13" fmla="*/ 66 h 85"/>
                <a:gd name="T14" fmla="*/ 77 w 77"/>
                <a:gd name="T15" fmla="*/ 42 h 85"/>
                <a:gd name="T16" fmla="*/ 66 w 77"/>
                <a:gd name="T17" fmla="*/ 11 h 85"/>
                <a:gd name="T18" fmla="*/ 38 w 77"/>
                <a:gd name="T19" fmla="*/ 0 h 85"/>
                <a:gd name="T20" fmla="*/ 56 w 77"/>
                <a:gd name="T21" fmla="*/ 66 h 85"/>
                <a:gd name="T22" fmla="*/ 38 w 77"/>
                <a:gd name="T23" fmla="*/ 74 h 85"/>
                <a:gd name="T24" fmla="*/ 21 w 77"/>
                <a:gd name="T25" fmla="*/ 66 h 85"/>
                <a:gd name="T26" fmla="*/ 15 w 77"/>
                <a:gd name="T27" fmla="*/ 43 h 85"/>
                <a:gd name="T28" fmla="*/ 21 w 77"/>
                <a:gd name="T29" fmla="*/ 19 h 85"/>
                <a:gd name="T30" fmla="*/ 38 w 77"/>
                <a:gd name="T31" fmla="*/ 12 h 85"/>
                <a:gd name="T32" fmla="*/ 56 w 77"/>
                <a:gd name="T33" fmla="*/ 19 h 85"/>
                <a:gd name="T34" fmla="*/ 62 w 77"/>
                <a:gd name="T35" fmla="*/ 42 h 85"/>
                <a:gd name="T36" fmla="*/ 56 w 77"/>
                <a:gd name="T37" fmla="*/ 66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7" h="85">
                  <a:moveTo>
                    <a:pt x="38" y="0"/>
                  </a:moveTo>
                  <a:cubicBezTo>
                    <a:pt x="28" y="0"/>
                    <a:pt x="20" y="3"/>
                    <a:pt x="13" y="9"/>
                  </a:cubicBezTo>
                  <a:cubicBezTo>
                    <a:pt x="5" y="16"/>
                    <a:pt x="0" y="28"/>
                    <a:pt x="0" y="43"/>
                  </a:cubicBezTo>
                  <a:cubicBezTo>
                    <a:pt x="0" y="56"/>
                    <a:pt x="4" y="67"/>
                    <a:pt x="11" y="74"/>
                  </a:cubicBezTo>
                  <a:cubicBezTo>
                    <a:pt x="18" y="82"/>
                    <a:pt x="27" y="85"/>
                    <a:pt x="38" y="85"/>
                  </a:cubicBezTo>
                  <a:cubicBezTo>
                    <a:pt x="46" y="85"/>
                    <a:pt x="52" y="84"/>
                    <a:pt x="58" y="80"/>
                  </a:cubicBezTo>
                  <a:cubicBezTo>
                    <a:pt x="64" y="77"/>
                    <a:pt x="69" y="72"/>
                    <a:pt x="72" y="66"/>
                  </a:cubicBezTo>
                  <a:cubicBezTo>
                    <a:pt x="75" y="60"/>
                    <a:pt x="77" y="52"/>
                    <a:pt x="77" y="42"/>
                  </a:cubicBezTo>
                  <a:cubicBezTo>
                    <a:pt x="77" y="29"/>
                    <a:pt x="73" y="19"/>
                    <a:pt x="66" y="11"/>
                  </a:cubicBezTo>
                  <a:cubicBezTo>
                    <a:pt x="59" y="4"/>
                    <a:pt x="50" y="0"/>
                    <a:pt x="38" y="0"/>
                  </a:cubicBezTo>
                  <a:close/>
                  <a:moveTo>
                    <a:pt x="56" y="66"/>
                  </a:moveTo>
                  <a:cubicBezTo>
                    <a:pt x="51" y="71"/>
                    <a:pt x="45" y="74"/>
                    <a:pt x="38" y="74"/>
                  </a:cubicBezTo>
                  <a:cubicBezTo>
                    <a:pt x="32" y="74"/>
                    <a:pt x="26" y="71"/>
                    <a:pt x="21" y="66"/>
                  </a:cubicBezTo>
                  <a:cubicBezTo>
                    <a:pt x="17" y="61"/>
                    <a:pt x="15" y="53"/>
                    <a:pt x="15" y="43"/>
                  </a:cubicBezTo>
                  <a:cubicBezTo>
                    <a:pt x="15" y="32"/>
                    <a:pt x="17" y="24"/>
                    <a:pt x="21" y="19"/>
                  </a:cubicBezTo>
                  <a:cubicBezTo>
                    <a:pt x="26" y="14"/>
                    <a:pt x="32" y="12"/>
                    <a:pt x="38" y="12"/>
                  </a:cubicBezTo>
                  <a:cubicBezTo>
                    <a:pt x="45" y="12"/>
                    <a:pt x="51" y="14"/>
                    <a:pt x="56" y="19"/>
                  </a:cubicBezTo>
                  <a:cubicBezTo>
                    <a:pt x="60" y="25"/>
                    <a:pt x="62" y="32"/>
                    <a:pt x="62" y="42"/>
                  </a:cubicBezTo>
                  <a:cubicBezTo>
                    <a:pt x="62" y="53"/>
                    <a:pt x="60" y="61"/>
                    <a:pt x="56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6" name="ïṣľïḑe">
              <a:extLst>
                <a:ext uri="{FF2B5EF4-FFF2-40B4-BE49-F238E27FC236}">
                  <a16:creationId xmlns:a16="http://schemas.microsoft.com/office/drawing/2014/main" id="{BFFD4728-F961-4566-A7A3-320E23051B39}"/>
                </a:ext>
              </a:extLst>
            </p:cNvPr>
            <p:cNvSpPr/>
            <p:nvPr/>
          </p:nvSpPr>
          <p:spPr bwMode="auto">
            <a:xfrm>
              <a:off x="6720141" y="5672728"/>
              <a:ext cx="85725" cy="209550"/>
            </a:xfrm>
            <a:custGeom>
              <a:avLst/>
              <a:gdLst>
                <a:gd name="T0" fmla="*/ 20 w 47"/>
                <a:gd name="T1" fmla="*/ 4 h 114"/>
                <a:gd name="T2" fmla="*/ 13 w 47"/>
                <a:gd name="T3" fmla="*/ 12 h 114"/>
                <a:gd name="T4" fmla="*/ 12 w 47"/>
                <a:gd name="T5" fmla="*/ 24 h 114"/>
                <a:gd name="T6" fmla="*/ 12 w 47"/>
                <a:gd name="T7" fmla="*/ 33 h 114"/>
                <a:gd name="T8" fmla="*/ 0 w 47"/>
                <a:gd name="T9" fmla="*/ 33 h 114"/>
                <a:gd name="T10" fmla="*/ 0 w 47"/>
                <a:gd name="T11" fmla="*/ 44 h 114"/>
                <a:gd name="T12" fmla="*/ 12 w 47"/>
                <a:gd name="T13" fmla="*/ 44 h 114"/>
                <a:gd name="T14" fmla="*/ 12 w 47"/>
                <a:gd name="T15" fmla="*/ 114 h 114"/>
                <a:gd name="T16" fmla="*/ 26 w 47"/>
                <a:gd name="T17" fmla="*/ 114 h 114"/>
                <a:gd name="T18" fmla="*/ 26 w 47"/>
                <a:gd name="T19" fmla="*/ 44 h 114"/>
                <a:gd name="T20" fmla="*/ 41 w 47"/>
                <a:gd name="T21" fmla="*/ 44 h 114"/>
                <a:gd name="T22" fmla="*/ 41 w 47"/>
                <a:gd name="T23" fmla="*/ 33 h 114"/>
                <a:gd name="T24" fmla="*/ 26 w 47"/>
                <a:gd name="T25" fmla="*/ 33 h 114"/>
                <a:gd name="T26" fmla="*/ 26 w 47"/>
                <a:gd name="T27" fmla="*/ 26 h 114"/>
                <a:gd name="T28" fmla="*/ 28 w 47"/>
                <a:gd name="T29" fmla="*/ 16 h 114"/>
                <a:gd name="T30" fmla="*/ 37 w 47"/>
                <a:gd name="T31" fmla="*/ 13 h 114"/>
                <a:gd name="T32" fmla="*/ 45 w 47"/>
                <a:gd name="T33" fmla="*/ 14 h 114"/>
                <a:gd name="T34" fmla="*/ 47 w 47"/>
                <a:gd name="T35" fmla="*/ 2 h 114"/>
                <a:gd name="T36" fmla="*/ 34 w 47"/>
                <a:gd name="T37" fmla="*/ 0 h 114"/>
                <a:gd name="T38" fmla="*/ 20 w 47"/>
                <a:gd name="T39" fmla="*/ 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7" h="114">
                  <a:moveTo>
                    <a:pt x="20" y="4"/>
                  </a:moveTo>
                  <a:cubicBezTo>
                    <a:pt x="17" y="6"/>
                    <a:pt x="15" y="9"/>
                    <a:pt x="13" y="12"/>
                  </a:cubicBezTo>
                  <a:cubicBezTo>
                    <a:pt x="12" y="15"/>
                    <a:pt x="12" y="19"/>
                    <a:pt x="12" y="24"/>
                  </a:cubicBezTo>
                  <a:cubicBezTo>
                    <a:pt x="12" y="33"/>
                    <a:pt x="12" y="33"/>
                    <a:pt x="12" y="33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2" y="114"/>
                    <a:pt x="12" y="114"/>
                    <a:pt x="12" y="114"/>
                  </a:cubicBezTo>
                  <a:cubicBezTo>
                    <a:pt x="26" y="114"/>
                    <a:pt x="26" y="114"/>
                    <a:pt x="26" y="114"/>
                  </a:cubicBezTo>
                  <a:cubicBezTo>
                    <a:pt x="26" y="44"/>
                    <a:pt x="26" y="44"/>
                    <a:pt x="26" y="44"/>
                  </a:cubicBezTo>
                  <a:cubicBezTo>
                    <a:pt x="41" y="44"/>
                    <a:pt x="41" y="44"/>
                    <a:pt x="41" y="44"/>
                  </a:cubicBezTo>
                  <a:cubicBezTo>
                    <a:pt x="41" y="33"/>
                    <a:pt x="41" y="33"/>
                    <a:pt x="41" y="33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6" y="21"/>
                    <a:pt x="27" y="17"/>
                    <a:pt x="28" y="16"/>
                  </a:cubicBezTo>
                  <a:cubicBezTo>
                    <a:pt x="30" y="14"/>
                    <a:pt x="33" y="13"/>
                    <a:pt x="37" y="13"/>
                  </a:cubicBezTo>
                  <a:cubicBezTo>
                    <a:pt x="40" y="13"/>
                    <a:pt x="42" y="13"/>
                    <a:pt x="45" y="14"/>
                  </a:cubicBezTo>
                  <a:cubicBezTo>
                    <a:pt x="47" y="2"/>
                    <a:pt x="47" y="2"/>
                    <a:pt x="47" y="2"/>
                  </a:cubicBezTo>
                  <a:cubicBezTo>
                    <a:pt x="43" y="1"/>
                    <a:pt x="38" y="0"/>
                    <a:pt x="34" y="0"/>
                  </a:cubicBezTo>
                  <a:cubicBezTo>
                    <a:pt x="28" y="0"/>
                    <a:pt x="24" y="1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7" name="ïš1îḍè">
              <a:extLst>
                <a:ext uri="{FF2B5EF4-FFF2-40B4-BE49-F238E27FC236}">
                  <a16:creationId xmlns:a16="http://schemas.microsoft.com/office/drawing/2014/main" id="{11994790-D4E4-42B0-B023-E6CFAFA712C9}"/>
                </a:ext>
              </a:extLst>
            </p:cNvPr>
            <p:cNvSpPr/>
            <p:nvPr/>
          </p:nvSpPr>
          <p:spPr bwMode="auto">
            <a:xfrm>
              <a:off x="6890003" y="5672728"/>
              <a:ext cx="165100" cy="214313"/>
            </a:xfrm>
            <a:custGeom>
              <a:avLst/>
              <a:gdLst>
                <a:gd name="T0" fmla="*/ 71 w 90"/>
                <a:gd name="T1" fmla="*/ 55 h 116"/>
                <a:gd name="T2" fmla="*/ 46 w 90"/>
                <a:gd name="T3" fmla="*/ 48 h 116"/>
                <a:gd name="T4" fmla="*/ 23 w 90"/>
                <a:gd name="T5" fmla="*/ 40 h 116"/>
                <a:gd name="T6" fmla="*/ 19 w 90"/>
                <a:gd name="T7" fmla="*/ 30 h 116"/>
                <a:gd name="T8" fmla="*/ 25 w 90"/>
                <a:gd name="T9" fmla="*/ 18 h 116"/>
                <a:gd name="T10" fmla="*/ 45 w 90"/>
                <a:gd name="T11" fmla="*/ 13 h 116"/>
                <a:gd name="T12" fmla="*/ 64 w 90"/>
                <a:gd name="T13" fmla="*/ 19 h 116"/>
                <a:gd name="T14" fmla="*/ 72 w 90"/>
                <a:gd name="T15" fmla="*/ 35 h 116"/>
                <a:gd name="T16" fmla="*/ 86 w 90"/>
                <a:gd name="T17" fmla="*/ 34 h 116"/>
                <a:gd name="T18" fmla="*/ 81 w 90"/>
                <a:gd name="T19" fmla="*/ 16 h 116"/>
                <a:gd name="T20" fmla="*/ 66 w 90"/>
                <a:gd name="T21" fmla="*/ 4 h 116"/>
                <a:gd name="T22" fmla="*/ 44 w 90"/>
                <a:gd name="T23" fmla="*/ 0 h 116"/>
                <a:gd name="T24" fmla="*/ 24 w 90"/>
                <a:gd name="T25" fmla="*/ 4 h 116"/>
                <a:gd name="T26" fmla="*/ 10 w 90"/>
                <a:gd name="T27" fmla="*/ 15 h 116"/>
                <a:gd name="T28" fmla="*/ 5 w 90"/>
                <a:gd name="T29" fmla="*/ 31 h 116"/>
                <a:gd name="T30" fmla="*/ 9 w 90"/>
                <a:gd name="T31" fmla="*/ 45 h 116"/>
                <a:gd name="T32" fmla="*/ 21 w 90"/>
                <a:gd name="T33" fmla="*/ 56 h 116"/>
                <a:gd name="T34" fmla="*/ 42 w 90"/>
                <a:gd name="T35" fmla="*/ 63 h 116"/>
                <a:gd name="T36" fmla="*/ 62 w 90"/>
                <a:gd name="T37" fmla="*/ 68 h 116"/>
                <a:gd name="T38" fmla="*/ 72 w 90"/>
                <a:gd name="T39" fmla="*/ 75 h 116"/>
                <a:gd name="T40" fmla="*/ 75 w 90"/>
                <a:gd name="T41" fmla="*/ 84 h 116"/>
                <a:gd name="T42" fmla="*/ 72 w 90"/>
                <a:gd name="T43" fmla="*/ 93 h 116"/>
                <a:gd name="T44" fmla="*/ 63 w 90"/>
                <a:gd name="T45" fmla="*/ 100 h 116"/>
                <a:gd name="T46" fmla="*/ 48 w 90"/>
                <a:gd name="T47" fmla="*/ 103 h 116"/>
                <a:gd name="T48" fmla="*/ 30 w 90"/>
                <a:gd name="T49" fmla="*/ 100 h 116"/>
                <a:gd name="T50" fmla="*/ 19 w 90"/>
                <a:gd name="T51" fmla="*/ 91 h 116"/>
                <a:gd name="T52" fmla="*/ 14 w 90"/>
                <a:gd name="T53" fmla="*/ 77 h 116"/>
                <a:gd name="T54" fmla="*/ 0 w 90"/>
                <a:gd name="T55" fmla="*/ 78 h 116"/>
                <a:gd name="T56" fmla="*/ 7 w 90"/>
                <a:gd name="T57" fmla="*/ 98 h 116"/>
                <a:gd name="T58" fmla="*/ 23 w 90"/>
                <a:gd name="T59" fmla="*/ 112 h 116"/>
                <a:gd name="T60" fmla="*/ 48 w 90"/>
                <a:gd name="T61" fmla="*/ 116 h 116"/>
                <a:gd name="T62" fmla="*/ 70 w 90"/>
                <a:gd name="T63" fmla="*/ 112 h 116"/>
                <a:gd name="T64" fmla="*/ 85 w 90"/>
                <a:gd name="T65" fmla="*/ 100 h 116"/>
                <a:gd name="T66" fmla="*/ 90 w 90"/>
                <a:gd name="T67" fmla="*/ 83 h 116"/>
                <a:gd name="T68" fmla="*/ 85 w 90"/>
                <a:gd name="T69" fmla="*/ 67 h 116"/>
                <a:gd name="T70" fmla="*/ 71 w 90"/>
                <a:gd name="T71" fmla="*/ 55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90" h="116">
                  <a:moveTo>
                    <a:pt x="71" y="55"/>
                  </a:moveTo>
                  <a:cubicBezTo>
                    <a:pt x="66" y="53"/>
                    <a:pt x="58" y="51"/>
                    <a:pt x="46" y="48"/>
                  </a:cubicBezTo>
                  <a:cubicBezTo>
                    <a:pt x="34" y="45"/>
                    <a:pt x="26" y="43"/>
                    <a:pt x="23" y="40"/>
                  </a:cubicBezTo>
                  <a:cubicBezTo>
                    <a:pt x="21" y="38"/>
                    <a:pt x="19" y="34"/>
                    <a:pt x="19" y="30"/>
                  </a:cubicBezTo>
                  <a:cubicBezTo>
                    <a:pt x="19" y="26"/>
                    <a:pt x="21" y="22"/>
                    <a:pt x="25" y="18"/>
                  </a:cubicBezTo>
                  <a:cubicBezTo>
                    <a:pt x="29" y="15"/>
                    <a:pt x="36" y="13"/>
                    <a:pt x="45" y="13"/>
                  </a:cubicBezTo>
                  <a:cubicBezTo>
                    <a:pt x="53" y="13"/>
                    <a:pt x="60" y="15"/>
                    <a:pt x="64" y="19"/>
                  </a:cubicBezTo>
                  <a:cubicBezTo>
                    <a:pt x="69" y="22"/>
                    <a:pt x="71" y="28"/>
                    <a:pt x="72" y="35"/>
                  </a:cubicBezTo>
                  <a:cubicBezTo>
                    <a:pt x="86" y="34"/>
                    <a:pt x="86" y="34"/>
                    <a:pt x="86" y="34"/>
                  </a:cubicBezTo>
                  <a:cubicBezTo>
                    <a:pt x="86" y="27"/>
                    <a:pt x="84" y="21"/>
                    <a:pt x="81" y="16"/>
                  </a:cubicBezTo>
                  <a:cubicBezTo>
                    <a:pt x="77" y="11"/>
                    <a:pt x="73" y="7"/>
                    <a:pt x="66" y="4"/>
                  </a:cubicBezTo>
                  <a:cubicBezTo>
                    <a:pt x="60" y="2"/>
                    <a:pt x="53" y="0"/>
                    <a:pt x="44" y="0"/>
                  </a:cubicBezTo>
                  <a:cubicBezTo>
                    <a:pt x="37" y="0"/>
                    <a:pt x="30" y="1"/>
                    <a:pt x="24" y="4"/>
                  </a:cubicBezTo>
                  <a:cubicBezTo>
                    <a:pt x="17" y="7"/>
                    <a:pt x="13" y="10"/>
                    <a:pt x="10" y="15"/>
                  </a:cubicBezTo>
                  <a:cubicBezTo>
                    <a:pt x="6" y="20"/>
                    <a:pt x="5" y="25"/>
                    <a:pt x="5" y="31"/>
                  </a:cubicBezTo>
                  <a:cubicBezTo>
                    <a:pt x="5" y="36"/>
                    <a:pt x="6" y="41"/>
                    <a:pt x="9" y="45"/>
                  </a:cubicBezTo>
                  <a:cubicBezTo>
                    <a:pt x="11" y="49"/>
                    <a:pt x="15" y="53"/>
                    <a:pt x="21" y="56"/>
                  </a:cubicBezTo>
                  <a:cubicBezTo>
                    <a:pt x="25" y="58"/>
                    <a:pt x="32" y="60"/>
                    <a:pt x="42" y="63"/>
                  </a:cubicBezTo>
                  <a:cubicBezTo>
                    <a:pt x="53" y="65"/>
                    <a:pt x="59" y="67"/>
                    <a:pt x="62" y="68"/>
                  </a:cubicBezTo>
                  <a:cubicBezTo>
                    <a:pt x="67" y="70"/>
                    <a:pt x="70" y="72"/>
                    <a:pt x="72" y="75"/>
                  </a:cubicBezTo>
                  <a:cubicBezTo>
                    <a:pt x="74" y="77"/>
                    <a:pt x="75" y="80"/>
                    <a:pt x="75" y="84"/>
                  </a:cubicBezTo>
                  <a:cubicBezTo>
                    <a:pt x="75" y="87"/>
                    <a:pt x="74" y="91"/>
                    <a:pt x="72" y="93"/>
                  </a:cubicBezTo>
                  <a:cubicBezTo>
                    <a:pt x="70" y="96"/>
                    <a:pt x="67" y="99"/>
                    <a:pt x="63" y="100"/>
                  </a:cubicBezTo>
                  <a:cubicBezTo>
                    <a:pt x="58" y="102"/>
                    <a:pt x="53" y="103"/>
                    <a:pt x="48" y="103"/>
                  </a:cubicBezTo>
                  <a:cubicBezTo>
                    <a:pt x="41" y="103"/>
                    <a:pt x="35" y="102"/>
                    <a:pt x="30" y="100"/>
                  </a:cubicBezTo>
                  <a:cubicBezTo>
                    <a:pt x="25" y="97"/>
                    <a:pt x="22" y="94"/>
                    <a:pt x="19" y="91"/>
                  </a:cubicBezTo>
                  <a:cubicBezTo>
                    <a:pt x="17" y="87"/>
                    <a:pt x="15" y="83"/>
                    <a:pt x="14" y="77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1" y="86"/>
                    <a:pt x="3" y="93"/>
                    <a:pt x="7" y="98"/>
                  </a:cubicBezTo>
                  <a:cubicBezTo>
                    <a:pt x="11" y="104"/>
                    <a:pt x="16" y="109"/>
                    <a:pt x="23" y="112"/>
                  </a:cubicBezTo>
                  <a:cubicBezTo>
                    <a:pt x="30" y="115"/>
                    <a:pt x="38" y="116"/>
                    <a:pt x="48" y="116"/>
                  </a:cubicBezTo>
                  <a:cubicBezTo>
                    <a:pt x="56" y="116"/>
                    <a:pt x="64" y="115"/>
                    <a:pt x="70" y="112"/>
                  </a:cubicBezTo>
                  <a:cubicBezTo>
                    <a:pt x="76" y="109"/>
                    <a:pt x="81" y="105"/>
                    <a:pt x="85" y="100"/>
                  </a:cubicBezTo>
                  <a:cubicBezTo>
                    <a:pt x="88" y="94"/>
                    <a:pt x="90" y="89"/>
                    <a:pt x="90" y="83"/>
                  </a:cubicBezTo>
                  <a:cubicBezTo>
                    <a:pt x="90" y="77"/>
                    <a:pt x="88" y="71"/>
                    <a:pt x="85" y="67"/>
                  </a:cubicBezTo>
                  <a:cubicBezTo>
                    <a:pt x="82" y="62"/>
                    <a:pt x="77" y="58"/>
                    <a:pt x="71" y="5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8" name="iṥľïḍê">
              <a:extLst>
                <a:ext uri="{FF2B5EF4-FFF2-40B4-BE49-F238E27FC236}">
                  <a16:creationId xmlns:a16="http://schemas.microsoft.com/office/drawing/2014/main" id="{F1411F6F-C83A-4D00-B8B4-A404AEF44A62}"/>
                </a:ext>
              </a:extLst>
            </p:cNvPr>
            <p:cNvSpPr/>
            <p:nvPr/>
          </p:nvSpPr>
          <p:spPr bwMode="auto">
            <a:xfrm>
              <a:off x="7080503" y="5729878"/>
              <a:ext cx="131763" cy="157163"/>
            </a:xfrm>
            <a:custGeom>
              <a:avLst/>
              <a:gdLst>
                <a:gd name="T0" fmla="*/ 50 w 71"/>
                <a:gd name="T1" fmla="*/ 69 h 85"/>
                <a:gd name="T2" fmla="*/ 37 w 71"/>
                <a:gd name="T3" fmla="*/ 74 h 85"/>
                <a:gd name="T4" fmla="*/ 21 w 71"/>
                <a:gd name="T5" fmla="*/ 66 h 85"/>
                <a:gd name="T6" fmla="*/ 14 w 71"/>
                <a:gd name="T7" fmla="*/ 43 h 85"/>
                <a:gd name="T8" fmla="*/ 21 w 71"/>
                <a:gd name="T9" fmla="*/ 19 h 85"/>
                <a:gd name="T10" fmla="*/ 38 w 71"/>
                <a:gd name="T11" fmla="*/ 12 h 85"/>
                <a:gd name="T12" fmla="*/ 49 w 71"/>
                <a:gd name="T13" fmla="*/ 16 h 85"/>
                <a:gd name="T14" fmla="*/ 56 w 71"/>
                <a:gd name="T15" fmla="*/ 28 h 85"/>
                <a:gd name="T16" fmla="*/ 70 w 71"/>
                <a:gd name="T17" fmla="*/ 26 h 85"/>
                <a:gd name="T18" fmla="*/ 59 w 71"/>
                <a:gd name="T19" fmla="*/ 7 h 85"/>
                <a:gd name="T20" fmla="*/ 37 w 71"/>
                <a:gd name="T21" fmla="*/ 0 h 85"/>
                <a:gd name="T22" fmla="*/ 18 w 71"/>
                <a:gd name="T23" fmla="*/ 5 h 85"/>
                <a:gd name="T24" fmla="*/ 4 w 71"/>
                <a:gd name="T25" fmla="*/ 20 h 85"/>
                <a:gd name="T26" fmla="*/ 0 w 71"/>
                <a:gd name="T27" fmla="*/ 43 h 85"/>
                <a:gd name="T28" fmla="*/ 10 w 71"/>
                <a:gd name="T29" fmla="*/ 74 h 85"/>
                <a:gd name="T30" fmla="*/ 37 w 71"/>
                <a:gd name="T31" fmla="*/ 85 h 85"/>
                <a:gd name="T32" fmla="*/ 60 w 71"/>
                <a:gd name="T33" fmla="*/ 77 h 85"/>
                <a:gd name="T34" fmla="*/ 71 w 71"/>
                <a:gd name="T35" fmla="*/ 55 h 85"/>
                <a:gd name="T36" fmla="*/ 57 w 71"/>
                <a:gd name="T37" fmla="*/ 54 h 85"/>
                <a:gd name="T38" fmla="*/ 50 w 71"/>
                <a:gd name="T39" fmla="*/ 69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71" h="85">
                  <a:moveTo>
                    <a:pt x="50" y="69"/>
                  </a:moveTo>
                  <a:cubicBezTo>
                    <a:pt x="47" y="72"/>
                    <a:pt x="42" y="74"/>
                    <a:pt x="37" y="74"/>
                  </a:cubicBezTo>
                  <a:cubicBezTo>
                    <a:pt x="30" y="74"/>
                    <a:pt x="25" y="71"/>
                    <a:pt x="21" y="66"/>
                  </a:cubicBezTo>
                  <a:cubicBezTo>
                    <a:pt x="16" y="61"/>
                    <a:pt x="14" y="54"/>
                    <a:pt x="14" y="43"/>
                  </a:cubicBezTo>
                  <a:cubicBezTo>
                    <a:pt x="14" y="32"/>
                    <a:pt x="16" y="24"/>
                    <a:pt x="21" y="19"/>
                  </a:cubicBezTo>
                  <a:cubicBezTo>
                    <a:pt x="25" y="14"/>
                    <a:pt x="31" y="12"/>
                    <a:pt x="38" y="12"/>
                  </a:cubicBezTo>
                  <a:cubicBezTo>
                    <a:pt x="42" y="12"/>
                    <a:pt x="46" y="13"/>
                    <a:pt x="49" y="16"/>
                  </a:cubicBezTo>
                  <a:cubicBezTo>
                    <a:pt x="53" y="18"/>
                    <a:pt x="55" y="23"/>
                    <a:pt x="56" y="28"/>
                  </a:cubicBezTo>
                  <a:cubicBezTo>
                    <a:pt x="70" y="26"/>
                    <a:pt x="70" y="26"/>
                    <a:pt x="70" y="26"/>
                  </a:cubicBezTo>
                  <a:cubicBezTo>
                    <a:pt x="68" y="18"/>
                    <a:pt x="64" y="11"/>
                    <a:pt x="59" y="7"/>
                  </a:cubicBezTo>
                  <a:cubicBezTo>
                    <a:pt x="53" y="2"/>
                    <a:pt x="46" y="0"/>
                    <a:pt x="37" y="0"/>
                  </a:cubicBezTo>
                  <a:cubicBezTo>
                    <a:pt x="30" y="0"/>
                    <a:pt x="24" y="2"/>
                    <a:pt x="18" y="5"/>
                  </a:cubicBezTo>
                  <a:cubicBezTo>
                    <a:pt x="12" y="8"/>
                    <a:pt x="7" y="13"/>
                    <a:pt x="4" y="20"/>
                  </a:cubicBezTo>
                  <a:cubicBezTo>
                    <a:pt x="2" y="27"/>
                    <a:pt x="0" y="34"/>
                    <a:pt x="0" y="43"/>
                  </a:cubicBezTo>
                  <a:cubicBezTo>
                    <a:pt x="0" y="57"/>
                    <a:pt x="3" y="67"/>
                    <a:pt x="10" y="74"/>
                  </a:cubicBezTo>
                  <a:cubicBezTo>
                    <a:pt x="17" y="82"/>
                    <a:pt x="26" y="85"/>
                    <a:pt x="37" y="85"/>
                  </a:cubicBezTo>
                  <a:cubicBezTo>
                    <a:pt x="46" y="85"/>
                    <a:pt x="53" y="83"/>
                    <a:pt x="60" y="77"/>
                  </a:cubicBezTo>
                  <a:cubicBezTo>
                    <a:pt x="66" y="72"/>
                    <a:pt x="69" y="65"/>
                    <a:pt x="71" y="55"/>
                  </a:cubicBezTo>
                  <a:cubicBezTo>
                    <a:pt x="57" y="54"/>
                    <a:pt x="57" y="54"/>
                    <a:pt x="57" y="54"/>
                  </a:cubicBezTo>
                  <a:cubicBezTo>
                    <a:pt x="56" y="60"/>
                    <a:pt x="54" y="66"/>
                    <a:pt x="50" y="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9" name="íṥ1ïdê">
              <a:extLst>
                <a:ext uri="{FF2B5EF4-FFF2-40B4-BE49-F238E27FC236}">
                  <a16:creationId xmlns:a16="http://schemas.microsoft.com/office/drawing/2014/main" id="{36956A69-FFAC-4544-A14E-50EB064CD4FF}"/>
                </a:ext>
              </a:extLst>
            </p:cNvPr>
            <p:cNvSpPr/>
            <p:nvPr/>
          </p:nvSpPr>
          <p:spPr bwMode="auto">
            <a:xfrm>
              <a:off x="7234491" y="5675903"/>
              <a:ext cx="25400" cy="301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0" name="îṡ1îďé">
              <a:extLst>
                <a:ext uri="{FF2B5EF4-FFF2-40B4-BE49-F238E27FC236}">
                  <a16:creationId xmlns:a16="http://schemas.microsoft.com/office/drawing/2014/main" id="{3746FA17-15F9-416E-B299-84A68857EDDE}"/>
                </a:ext>
              </a:extLst>
            </p:cNvPr>
            <p:cNvSpPr/>
            <p:nvPr/>
          </p:nvSpPr>
          <p:spPr bwMode="auto">
            <a:xfrm>
              <a:off x="7234491" y="5733053"/>
              <a:ext cx="25400" cy="149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1" name="íṩḷïḑé">
              <a:extLst>
                <a:ext uri="{FF2B5EF4-FFF2-40B4-BE49-F238E27FC236}">
                  <a16:creationId xmlns:a16="http://schemas.microsoft.com/office/drawing/2014/main" id="{75DF0CDF-50E6-4387-B34A-2BCA5507D13B}"/>
                </a:ext>
              </a:extLst>
            </p:cNvPr>
            <p:cNvSpPr/>
            <p:nvPr/>
          </p:nvSpPr>
          <p:spPr bwMode="auto">
            <a:xfrm>
              <a:off x="7290053" y="5729878"/>
              <a:ext cx="138113" cy="157163"/>
            </a:xfrm>
            <a:custGeom>
              <a:avLst/>
              <a:gdLst>
                <a:gd name="T0" fmla="*/ 38 w 75"/>
                <a:gd name="T1" fmla="*/ 0 h 85"/>
                <a:gd name="T2" fmla="*/ 10 w 75"/>
                <a:gd name="T3" fmla="*/ 12 h 85"/>
                <a:gd name="T4" fmla="*/ 0 w 75"/>
                <a:gd name="T5" fmla="*/ 43 h 85"/>
                <a:gd name="T6" fmla="*/ 10 w 75"/>
                <a:gd name="T7" fmla="*/ 74 h 85"/>
                <a:gd name="T8" fmla="*/ 39 w 75"/>
                <a:gd name="T9" fmla="*/ 85 h 85"/>
                <a:gd name="T10" fmla="*/ 62 w 75"/>
                <a:gd name="T11" fmla="*/ 78 h 85"/>
                <a:gd name="T12" fmla="*/ 74 w 75"/>
                <a:gd name="T13" fmla="*/ 59 h 85"/>
                <a:gd name="T14" fmla="*/ 60 w 75"/>
                <a:gd name="T15" fmla="*/ 57 h 85"/>
                <a:gd name="T16" fmla="*/ 52 w 75"/>
                <a:gd name="T17" fmla="*/ 70 h 85"/>
                <a:gd name="T18" fmla="*/ 39 w 75"/>
                <a:gd name="T19" fmla="*/ 74 h 85"/>
                <a:gd name="T20" fmla="*/ 22 w 75"/>
                <a:gd name="T21" fmla="*/ 67 h 85"/>
                <a:gd name="T22" fmla="*/ 14 w 75"/>
                <a:gd name="T23" fmla="*/ 46 h 85"/>
                <a:gd name="T24" fmla="*/ 75 w 75"/>
                <a:gd name="T25" fmla="*/ 46 h 85"/>
                <a:gd name="T26" fmla="*/ 75 w 75"/>
                <a:gd name="T27" fmla="*/ 43 h 85"/>
                <a:gd name="T28" fmla="*/ 65 w 75"/>
                <a:gd name="T29" fmla="*/ 11 h 85"/>
                <a:gd name="T30" fmla="*/ 38 w 75"/>
                <a:gd name="T31" fmla="*/ 0 h 85"/>
                <a:gd name="T32" fmla="*/ 15 w 75"/>
                <a:gd name="T33" fmla="*/ 35 h 85"/>
                <a:gd name="T34" fmla="*/ 22 w 75"/>
                <a:gd name="T35" fmla="*/ 18 h 85"/>
                <a:gd name="T36" fmla="*/ 38 w 75"/>
                <a:gd name="T37" fmla="*/ 12 h 85"/>
                <a:gd name="T38" fmla="*/ 55 w 75"/>
                <a:gd name="T39" fmla="*/ 20 h 85"/>
                <a:gd name="T40" fmla="*/ 60 w 75"/>
                <a:gd name="T41" fmla="*/ 35 h 85"/>
                <a:gd name="T42" fmla="*/ 15 w 75"/>
                <a:gd name="T43" fmla="*/ 3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75" h="85">
                  <a:moveTo>
                    <a:pt x="38" y="0"/>
                  </a:moveTo>
                  <a:cubicBezTo>
                    <a:pt x="27" y="0"/>
                    <a:pt x="18" y="4"/>
                    <a:pt x="10" y="12"/>
                  </a:cubicBezTo>
                  <a:cubicBezTo>
                    <a:pt x="3" y="19"/>
                    <a:pt x="0" y="30"/>
                    <a:pt x="0" y="43"/>
                  </a:cubicBezTo>
                  <a:cubicBezTo>
                    <a:pt x="0" y="57"/>
                    <a:pt x="3" y="67"/>
                    <a:pt x="10" y="74"/>
                  </a:cubicBezTo>
                  <a:cubicBezTo>
                    <a:pt x="17" y="81"/>
                    <a:pt x="27" y="85"/>
                    <a:pt x="39" y="85"/>
                  </a:cubicBezTo>
                  <a:cubicBezTo>
                    <a:pt x="48" y="85"/>
                    <a:pt x="56" y="83"/>
                    <a:pt x="62" y="78"/>
                  </a:cubicBezTo>
                  <a:cubicBezTo>
                    <a:pt x="68" y="74"/>
                    <a:pt x="72" y="67"/>
                    <a:pt x="74" y="59"/>
                  </a:cubicBezTo>
                  <a:cubicBezTo>
                    <a:pt x="60" y="57"/>
                    <a:pt x="60" y="57"/>
                    <a:pt x="60" y="57"/>
                  </a:cubicBezTo>
                  <a:cubicBezTo>
                    <a:pt x="58" y="63"/>
                    <a:pt x="55" y="67"/>
                    <a:pt x="52" y="70"/>
                  </a:cubicBezTo>
                  <a:cubicBezTo>
                    <a:pt x="48" y="73"/>
                    <a:pt x="44" y="74"/>
                    <a:pt x="39" y="74"/>
                  </a:cubicBezTo>
                  <a:cubicBezTo>
                    <a:pt x="32" y="74"/>
                    <a:pt x="26" y="71"/>
                    <a:pt x="22" y="67"/>
                  </a:cubicBezTo>
                  <a:cubicBezTo>
                    <a:pt x="17" y="62"/>
                    <a:pt x="15" y="55"/>
                    <a:pt x="14" y="46"/>
                  </a:cubicBezTo>
                  <a:cubicBezTo>
                    <a:pt x="75" y="46"/>
                    <a:pt x="75" y="46"/>
                    <a:pt x="75" y="46"/>
                  </a:cubicBezTo>
                  <a:cubicBezTo>
                    <a:pt x="75" y="45"/>
                    <a:pt x="75" y="43"/>
                    <a:pt x="75" y="43"/>
                  </a:cubicBezTo>
                  <a:cubicBezTo>
                    <a:pt x="75" y="29"/>
                    <a:pt x="71" y="19"/>
                    <a:pt x="65" y="11"/>
                  </a:cubicBezTo>
                  <a:cubicBezTo>
                    <a:pt x="58" y="4"/>
                    <a:pt x="49" y="0"/>
                    <a:pt x="38" y="0"/>
                  </a:cubicBezTo>
                  <a:close/>
                  <a:moveTo>
                    <a:pt x="15" y="35"/>
                  </a:moveTo>
                  <a:cubicBezTo>
                    <a:pt x="15" y="28"/>
                    <a:pt x="18" y="22"/>
                    <a:pt x="22" y="18"/>
                  </a:cubicBezTo>
                  <a:cubicBezTo>
                    <a:pt x="26" y="14"/>
                    <a:pt x="32" y="12"/>
                    <a:pt x="38" y="12"/>
                  </a:cubicBezTo>
                  <a:cubicBezTo>
                    <a:pt x="45" y="12"/>
                    <a:pt x="51" y="14"/>
                    <a:pt x="55" y="20"/>
                  </a:cubicBezTo>
                  <a:cubicBezTo>
                    <a:pt x="58" y="23"/>
                    <a:pt x="60" y="28"/>
                    <a:pt x="60" y="35"/>
                  </a:cubicBezTo>
                  <a:lnTo>
                    <a:pt x="15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2" name="ïşḷiḋè">
              <a:extLst>
                <a:ext uri="{FF2B5EF4-FFF2-40B4-BE49-F238E27FC236}">
                  <a16:creationId xmlns:a16="http://schemas.microsoft.com/office/drawing/2014/main" id="{0A7340C0-9181-4950-A8CA-3DF1AD4685D6}"/>
                </a:ext>
              </a:extLst>
            </p:cNvPr>
            <p:cNvSpPr/>
            <p:nvPr/>
          </p:nvSpPr>
          <p:spPr bwMode="auto">
            <a:xfrm>
              <a:off x="7458328" y="5729878"/>
              <a:ext cx="122238" cy="152400"/>
            </a:xfrm>
            <a:custGeom>
              <a:avLst/>
              <a:gdLst>
                <a:gd name="T0" fmla="*/ 61 w 66"/>
                <a:gd name="T1" fmla="*/ 10 h 83"/>
                <a:gd name="T2" fmla="*/ 51 w 66"/>
                <a:gd name="T3" fmla="*/ 3 h 83"/>
                <a:gd name="T4" fmla="*/ 38 w 66"/>
                <a:gd name="T5" fmla="*/ 0 h 83"/>
                <a:gd name="T6" fmla="*/ 12 w 66"/>
                <a:gd name="T7" fmla="*/ 14 h 83"/>
                <a:gd name="T8" fmla="*/ 12 w 66"/>
                <a:gd name="T9" fmla="*/ 2 h 83"/>
                <a:gd name="T10" fmla="*/ 0 w 66"/>
                <a:gd name="T11" fmla="*/ 2 h 83"/>
                <a:gd name="T12" fmla="*/ 0 w 66"/>
                <a:gd name="T13" fmla="*/ 83 h 83"/>
                <a:gd name="T14" fmla="*/ 13 w 66"/>
                <a:gd name="T15" fmla="*/ 83 h 83"/>
                <a:gd name="T16" fmla="*/ 13 w 66"/>
                <a:gd name="T17" fmla="*/ 39 h 83"/>
                <a:gd name="T18" fmla="*/ 20 w 66"/>
                <a:gd name="T19" fmla="*/ 18 h 83"/>
                <a:gd name="T20" fmla="*/ 35 w 66"/>
                <a:gd name="T21" fmla="*/ 12 h 83"/>
                <a:gd name="T22" fmla="*/ 45 w 66"/>
                <a:gd name="T23" fmla="*/ 15 h 83"/>
                <a:gd name="T24" fmla="*/ 50 w 66"/>
                <a:gd name="T25" fmla="*/ 21 h 83"/>
                <a:gd name="T26" fmla="*/ 52 w 66"/>
                <a:gd name="T27" fmla="*/ 34 h 83"/>
                <a:gd name="T28" fmla="*/ 52 w 66"/>
                <a:gd name="T29" fmla="*/ 83 h 83"/>
                <a:gd name="T30" fmla="*/ 66 w 66"/>
                <a:gd name="T31" fmla="*/ 83 h 83"/>
                <a:gd name="T32" fmla="*/ 66 w 66"/>
                <a:gd name="T33" fmla="*/ 33 h 83"/>
                <a:gd name="T34" fmla="*/ 65 w 66"/>
                <a:gd name="T35" fmla="*/ 20 h 83"/>
                <a:gd name="T36" fmla="*/ 61 w 66"/>
                <a:gd name="T37" fmla="*/ 1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6" h="83">
                  <a:moveTo>
                    <a:pt x="61" y="10"/>
                  </a:moveTo>
                  <a:cubicBezTo>
                    <a:pt x="59" y="7"/>
                    <a:pt x="56" y="5"/>
                    <a:pt x="51" y="3"/>
                  </a:cubicBezTo>
                  <a:cubicBezTo>
                    <a:pt x="47" y="1"/>
                    <a:pt x="43" y="0"/>
                    <a:pt x="38" y="0"/>
                  </a:cubicBezTo>
                  <a:cubicBezTo>
                    <a:pt x="27" y="0"/>
                    <a:pt x="18" y="5"/>
                    <a:pt x="12" y="14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13" y="83"/>
                    <a:pt x="13" y="83"/>
                    <a:pt x="13" y="83"/>
                  </a:cubicBezTo>
                  <a:cubicBezTo>
                    <a:pt x="13" y="39"/>
                    <a:pt x="13" y="39"/>
                    <a:pt x="13" y="39"/>
                  </a:cubicBezTo>
                  <a:cubicBezTo>
                    <a:pt x="13" y="29"/>
                    <a:pt x="16" y="21"/>
                    <a:pt x="20" y="18"/>
                  </a:cubicBezTo>
                  <a:cubicBezTo>
                    <a:pt x="24" y="14"/>
                    <a:pt x="29" y="12"/>
                    <a:pt x="35" y="12"/>
                  </a:cubicBezTo>
                  <a:cubicBezTo>
                    <a:pt x="39" y="12"/>
                    <a:pt x="42" y="13"/>
                    <a:pt x="45" y="15"/>
                  </a:cubicBezTo>
                  <a:cubicBezTo>
                    <a:pt x="47" y="16"/>
                    <a:pt x="49" y="19"/>
                    <a:pt x="50" y="21"/>
                  </a:cubicBezTo>
                  <a:cubicBezTo>
                    <a:pt x="51" y="24"/>
                    <a:pt x="52" y="28"/>
                    <a:pt x="52" y="34"/>
                  </a:cubicBezTo>
                  <a:cubicBezTo>
                    <a:pt x="52" y="83"/>
                    <a:pt x="52" y="83"/>
                    <a:pt x="52" y="83"/>
                  </a:cubicBezTo>
                  <a:cubicBezTo>
                    <a:pt x="66" y="83"/>
                    <a:pt x="66" y="83"/>
                    <a:pt x="66" y="83"/>
                  </a:cubicBezTo>
                  <a:cubicBezTo>
                    <a:pt x="66" y="33"/>
                    <a:pt x="66" y="33"/>
                    <a:pt x="66" y="33"/>
                  </a:cubicBezTo>
                  <a:cubicBezTo>
                    <a:pt x="66" y="27"/>
                    <a:pt x="65" y="23"/>
                    <a:pt x="65" y="20"/>
                  </a:cubicBezTo>
                  <a:cubicBezTo>
                    <a:pt x="64" y="16"/>
                    <a:pt x="63" y="13"/>
                    <a:pt x="61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3" name="îṩľiḍé">
              <a:extLst>
                <a:ext uri="{FF2B5EF4-FFF2-40B4-BE49-F238E27FC236}">
                  <a16:creationId xmlns:a16="http://schemas.microsoft.com/office/drawing/2014/main" id="{86CEB90E-CD64-4E5B-8E20-CEC47D66E94E}"/>
                </a:ext>
              </a:extLst>
            </p:cNvPr>
            <p:cNvSpPr/>
            <p:nvPr/>
          </p:nvSpPr>
          <p:spPr bwMode="auto">
            <a:xfrm>
              <a:off x="7612316" y="5729878"/>
              <a:ext cx="128588" cy="157163"/>
            </a:xfrm>
            <a:custGeom>
              <a:avLst/>
              <a:gdLst>
                <a:gd name="T0" fmla="*/ 50 w 70"/>
                <a:gd name="T1" fmla="*/ 69 h 85"/>
                <a:gd name="T2" fmla="*/ 36 w 70"/>
                <a:gd name="T3" fmla="*/ 74 h 85"/>
                <a:gd name="T4" fmla="*/ 20 w 70"/>
                <a:gd name="T5" fmla="*/ 66 h 85"/>
                <a:gd name="T6" fmla="*/ 14 w 70"/>
                <a:gd name="T7" fmla="*/ 43 h 85"/>
                <a:gd name="T8" fmla="*/ 20 w 70"/>
                <a:gd name="T9" fmla="*/ 19 h 85"/>
                <a:gd name="T10" fmla="*/ 37 w 70"/>
                <a:gd name="T11" fmla="*/ 12 h 85"/>
                <a:gd name="T12" fmla="*/ 49 w 70"/>
                <a:gd name="T13" fmla="*/ 16 h 85"/>
                <a:gd name="T14" fmla="*/ 56 w 70"/>
                <a:gd name="T15" fmla="*/ 28 h 85"/>
                <a:gd name="T16" fmla="*/ 69 w 70"/>
                <a:gd name="T17" fmla="*/ 26 h 85"/>
                <a:gd name="T18" fmla="*/ 58 w 70"/>
                <a:gd name="T19" fmla="*/ 7 h 85"/>
                <a:gd name="T20" fmla="*/ 37 w 70"/>
                <a:gd name="T21" fmla="*/ 0 h 85"/>
                <a:gd name="T22" fmla="*/ 17 w 70"/>
                <a:gd name="T23" fmla="*/ 5 h 85"/>
                <a:gd name="T24" fmla="*/ 4 w 70"/>
                <a:gd name="T25" fmla="*/ 20 h 85"/>
                <a:gd name="T26" fmla="*/ 0 w 70"/>
                <a:gd name="T27" fmla="*/ 43 h 85"/>
                <a:gd name="T28" fmla="*/ 10 w 70"/>
                <a:gd name="T29" fmla="*/ 74 h 85"/>
                <a:gd name="T30" fmla="*/ 37 w 70"/>
                <a:gd name="T31" fmla="*/ 85 h 85"/>
                <a:gd name="T32" fmla="*/ 59 w 70"/>
                <a:gd name="T33" fmla="*/ 77 h 85"/>
                <a:gd name="T34" fmla="*/ 70 w 70"/>
                <a:gd name="T35" fmla="*/ 55 h 85"/>
                <a:gd name="T36" fmla="*/ 57 w 70"/>
                <a:gd name="T37" fmla="*/ 54 h 85"/>
                <a:gd name="T38" fmla="*/ 50 w 70"/>
                <a:gd name="T39" fmla="*/ 69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70" h="85">
                  <a:moveTo>
                    <a:pt x="50" y="69"/>
                  </a:moveTo>
                  <a:cubicBezTo>
                    <a:pt x="46" y="72"/>
                    <a:pt x="42" y="74"/>
                    <a:pt x="36" y="74"/>
                  </a:cubicBezTo>
                  <a:cubicBezTo>
                    <a:pt x="30" y="74"/>
                    <a:pt x="24" y="71"/>
                    <a:pt x="20" y="66"/>
                  </a:cubicBezTo>
                  <a:cubicBezTo>
                    <a:pt x="16" y="61"/>
                    <a:pt x="14" y="54"/>
                    <a:pt x="14" y="43"/>
                  </a:cubicBezTo>
                  <a:cubicBezTo>
                    <a:pt x="14" y="32"/>
                    <a:pt x="16" y="24"/>
                    <a:pt x="20" y="19"/>
                  </a:cubicBezTo>
                  <a:cubicBezTo>
                    <a:pt x="25" y="14"/>
                    <a:pt x="30" y="12"/>
                    <a:pt x="37" y="12"/>
                  </a:cubicBezTo>
                  <a:cubicBezTo>
                    <a:pt x="42" y="12"/>
                    <a:pt x="46" y="13"/>
                    <a:pt x="49" y="16"/>
                  </a:cubicBezTo>
                  <a:cubicBezTo>
                    <a:pt x="52" y="18"/>
                    <a:pt x="54" y="23"/>
                    <a:pt x="56" y="28"/>
                  </a:cubicBezTo>
                  <a:cubicBezTo>
                    <a:pt x="69" y="26"/>
                    <a:pt x="69" y="26"/>
                    <a:pt x="69" y="26"/>
                  </a:cubicBezTo>
                  <a:cubicBezTo>
                    <a:pt x="68" y="18"/>
                    <a:pt x="64" y="11"/>
                    <a:pt x="58" y="7"/>
                  </a:cubicBezTo>
                  <a:cubicBezTo>
                    <a:pt x="53" y="2"/>
                    <a:pt x="46" y="0"/>
                    <a:pt x="37" y="0"/>
                  </a:cubicBezTo>
                  <a:cubicBezTo>
                    <a:pt x="30" y="0"/>
                    <a:pt x="23" y="2"/>
                    <a:pt x="17" y="5"/>
                  </a:cubicBezTo>
                  <a:cubicBezTo>
                    <a:pt x="11" y="8"/>
                    <a:pt x="7" y="13"/>
                    <a:pt x="4" y="20"/>
                  </a:cubicBezTo>
                  <a:cubicBezTo>
                    <a:pt x="1" y="27"/>
                    <a:pt x="0" y="34"/>
                    <a:pt x="0" y="43"/>
                  </a:cubicBezTo>
                  <a:cubicBezTo>
                    <a:pt x="0" y="57"/>
                    <a:pt x="3" y="67"/>
                    <a:pt x="10" y="74"/>
                  </a:cubicBezTo>
                  <a:cubicBezTo>
                    <a:pt x="17" y="82"/>
                    <a:pt x="26" y="85"/>
                    <a:pt x="37" y="85"/>
                  </a:cubicBezTo>
                  <a:cubicBezTo>
                    <a:pt x="45" y="85"/>
                    <a:pt x="53" y="83"/>
                    <a:pt x="59" y="77"/>
                  </a:cubicBezTo>
                  <a:cubicBezTo>
                    <a:pt x="65" y="72"/>
                    <a:pt x="69" y="65"/>
                    <a:pt x="70" y="55"/>
                  </a:cubicBezTo>
                  <a:cubicBezTo>
                    <a:pt x="57" y="54"/>
                    <a:pt x="57" y="54"/>
                    <a:pt x="57" y="54"/>
                  </a:cubicBezTo>
                  <a:cubicBezTo>
                    <a:pt x="56" y="60"/>
                    <a:pt x="54" y="66"/>
                    <a:pt x="50" y="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4" name="íṡḷïďe">
              <a:extLst>
                <a:ext uri="{FF2B5EF4-FFF2-40B4-BE49-F238E27FC236}">
                  <a16:creationId xmlns:a16="http://schemas.microsoft.com/office/drawing/2014/main" id="{0AAC13CE-E715-4C6A-B143-92D1F7B33828}"/>
                </a:ext>
              </a:extLst>
            </p:cNvPr>
            <p:cNvSpPr/>
            <p:nvPr/>
          </p:nvSpPr>
          <p:spPr bwMode="auto">
            <a:xfrm>
              <a:off x="7755191" y="5729878"/>
              <a:ext cx="138113" cy="157163"/>
            </a:xfrm>
            <a:custGeom>
              <a:avLst/>
              <a:gdLst>
                <a:gd name="T0" fmla="*/ 38 w 75"/>
                <a:gd name="T1" fmla="*/ 0 h 85"/>
                <a:gd name="T2" fmla="*/ 10 w 75"/>
                <a:gd name="T3" fmla="*/ 12 h 85"/>
                <a:gd name="T4" fmla="*/ 0 w 75"/>
                <a:gd name="T5" fmla="*/ 43 h 85"/>
                <a:gd name="T6" fmla="*/ 10 w 75"/>
                <a:gd name="T7" fmla="*/ 74 h 85"/>
                <a:gd name="T8" fmla="*/ 38 w 75"/>
                <a:gd name="T9" fmla="*/ 85 h 85"/>
                <a:gd name="T10" fmla="*/ 62 w 75"/>
                <a:gd name="T11" fmla="*/ 78 h 85"/>
                <a:gd name="T12" fmla="*/ 74 w 75"/>
                <a:gd name="T13" fmla="*/ 59 h 85"/>
                <a:gd name="T14" fmla="*/ 60 w 75"/>
                <a:gd name="T15" fmla="*/ 57 h 85"/>
                <a:gd name="T16" fmla="*/ 51 w 75"/>
                <a:gd name="T17" fmla="*/ 70 h 85"/>
                <a:gd name="T18" fmla="*/ 38 w 75"/>
                <a:gd name="T19" fmla="*/ 74 h 85"/>
                <a:gd name="T20" fmla="*/ 21 w 75"/>
                <a:gd name="T21" fmla="*/ 67 h 85"/>
                <a:gd name="T22" fmla="*/ 14 w 75"/>
                <a:gd name="T23" fmla="*/ 46 h 85"/>
                <a:gd name="T24" fmla="*/ 75 w 75"/>
                <a:gd name="T25" fmla="*/ 46 h 85"/>
                <a:gd name="T26" fmla="*/ 75 w 75"/>
                <a:gd name="T27" fmla="*/ 43 h 85"/>
                <a:gd name="T28" fmla="*/ 64 w 75"/>
                <a:gd name="T29" fmla="*/ 11 h 85"/>
                <a:gd name="T30" fmla="*/ 38 w 75"/>
                <a:gd name="T31" fmla="*/ 0 h 85"/>
                <a:gd name="T32" fmla="*/ 15 w 75"/>
                <a:gd name="T33" fmla="*/ 35 h 85"/>
                <a:gd name="T34" fmla="*/ 22 w 75"/>
                <a:gd name="T35" fmla="*/ 18 h 85"/>
                <a:gd name="T36" fmla="*/ 38 w 75"/>
                <a:gd name="T37" fmla="*/ 12 h 85"/>
                <a:gd name="T38" fmla="*/ 55 w 75"/>
                <a:gd name="T39" fmla="*/ 20 h 85"/>
                <a:gd name="T40" fmla="*/ 60 w 75"/>
                <a:gd name="T41" fmla="*/ 35 h 85"/>
                <a:gd name="T42" fmla="*/ 15 w 75"/>
                <a:gd name="T43" fmla="*/ 3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75" h="85">
                  <a:moveTo>
                    <a:pt x="38" y="0"/>
                  </a:moveTo>
                  <a:cubicBezTo>
                    <a:pt x="26" y="0"/>
                    <a:pt x="17" y="4"/>
                    <a:pt x="10" y="12"/>
                  </a:cubicBezTo>
                  <a:cubicBezTo>
                    <a:pt x="3" y="19"/>
                    <a:pt x="0" y="30"/>
                    <a:pt x="0" y="43"/>
                  </a:cubicBezTo>
                  <a:cubicBezTo>
                    <a:pt x="0" y="57"/>
                    <a:pt x="3" y="67"/>
                    <a:pt x="10" y="74"/>
                  </a:cubicBezTo>
                  <a:cubicBezTo>
                    <a:pt x="17" y="81"/>
                    <a:pt x="26" y="85"/>
                    <a:pt x="38" y="85"/>
                  </a:cubicBezTo>
                  <a:cubicBezTo>
                    <a:pt x="48" y="85"/>
                    <a:pt x="56" y="83"/>
                    <a:pt x="62" y="78"/>
                  </a:cubicBezTo>
                  <a:cubicBezTo>
                    <a:pt x="68" y="74"/>
                    <a:pt x="72" y="67"/>
                    <a:pt x="74" y="59"/>
                  </a:cubicBezTo>
                  <a:cubicBezTo>
                    <a:pt x="60" y="57"/>
                    <a:pt x="60" y="57"/>
                    <a:pt x="60" y="57"/>
                  </a:cubicBezTo>
                  <a:cubicBezTo>
                    <a:pt x="58" y="63"/>
                    <a:pt x="55" y="67"/>
                    <a:pt x="51" y="70"/>
                  </a:cubicBezTo>
                  <a:cubicBezTo>
                    <a:pt x="48" y="73"/>
                    <a:pt x="43" y="74"/>
                    <a:pt x="38" y="74"/>
                  </a:cubicBezTo>
                  <a:cubicBezTo>
                    <a:pt x="32" y="74"/>
                    <a:pt x="26" y="71"/>
                    <a:pt x="21" y="67"/>
                  </a:cubicBezTo>
                  <a:cubicBezTo>
                    <a:pt x="17" y="62"/>
                    <a:pt x="14" y="55"/>
                    <a:pt x="14" y="46"/>
                  </a:cubicBezTo>
                  <a:cubicBezTo>
                    <a:pt x="75" y="46"/>
                    <a:pt x="75" y="46"/>
                    <a:pt x="75" y="46"/>
                  </a:cubicBezTo>
                  <a:cubicBezTo>
                    <a:pt x="75" y="45"/>
                    <a:pt x="75" y="43"/>
                    <a:pt x="75" y="43"/>
                  </a:cubicBezTo>
                  <a:cubicBezTo>
                    <a:pt x="75" y="29"/>
                    <a:pt x="71" y="19"/>
                    <a:pt x="64" y="11"/>
                  </a:cubicBezTo>
                  <a:cubicBezTo>
                    <a:pt x="57" y="4"/>
                    <a:pt x="48" y="0"/>
                    <a:pt x="38" y="0"/>
                  </a:cubicBezTo>
                  <a:close/>
                  <a:moveTo>
                    <a:pt x="15" y="35"/>
                  </a:moveTo>
                  <a:cubicBezTo>
                    <a:pt x="15" y="28"/>
                    <a:pt x="17" y="22"/>
                    <a:pt x="22" y="18"/>
                  </a:cubicBezTo>
                  <a:cubicBezTo>
                    <a:pt x="26" y="14"/>
                    <a:pt x="31" y="12"/>
                    <a:pt x="38" y="12"/>
                  </a:cubicBezTo>
                  <a:cubicBezTo>
                    <a:pt x="45" y="12"/>
                    <a:pt x="50" y="14"/>
                    <a:pt x="55" y="20"/>
                  </a:cubicBezTo>
                  <a:cubicBezTo>
                    <a:pt x="58" y="23"/>
                    <a:pt x="59" y="28"/>
                    <a:pt x="60" y="35"/>
                  </a:cubicBezTo>
                  <a:lnTo>
                    <a:pt x="15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5" name="í$ľîde">
              <a:extLst>
                <a:ext uri="{FF2B5EF4-FFF2-40B4-BE49-F238E27FC236}">
                  <a16:creationId xmlns:a16="http://schemas.microsoft.com/office/drawing/2014/main" id="{C83F5130-90C6-49CF-902E-F81CECBCBBC7}"/>
                </a:ext>
              </a:extLst>
            </p:cNvPr>
            <p:cNvSpPr/>
            <p:nvPr/>
          </p:nvSpPr>
          <p:spPr bwMode="auto">
            <a:xfrm>
              <a:off x="7994903" y="5729878"/>
              <a:ext cx="138113" cy="157163"/>
            </a:xfrm>
            <a:custGeom>
              <a:avLst/>
              <a:gdLst>
                <a:gd name="T0" fmla="*/ 71 w 75"/>
                <a:gd name="T1" fmla="*/ 49 h 85"/>
                <a:gd name="T2" fmla="*/ 71 w 75"/>
                <a:gd name="T3" fmla="*/ 31 h 85"/>
                <a:gd name="T4" fmla="*/ 70 w 75"/>
                <a:gd name="T5" fmla="*/ 18 h 85"/>
                <a:gd name="T6" fmla="*/ 66 w 75"/>
                <a:gd name="T7" fmla="*/ 9 h 85"/>
                <a:gd name="T8" fmla="*/ 56 w 75"/>
                <a:gd name="T9" fmla="*/ 3 h 85"/>
                <a:gd name="T10" fmla="*/ 39 w 75"/>
                <a:gd name="T11" fmla="*/ 0 h 85"/>
                <a:gd name="T12" fmla="*/ 21 w 75"/>
                <a:gd name="T13" fmla="*/ 3 h 85"/>
                <a:gd name="T14" fmla="*/ 9 w 75"/>
                <a:gd name="T15" fmla="*/ 11 h 85"/>
                <a:gd name="T16" fmla="*/ 3 w 75"/>
                <a:gd name="T17" fmla="*/ 25 h 85"/>
                <a:gd name="T18" fmla="*/ 16 w 75"/>
                <a:gd name="T19" fmla="*/ 27 h 85"/>
                <a:gd name="T20" fmla="*/ 23 w 75"/>
                <a:gd name="T21" fmla="*/ 15 h 85"/>
                <a:gd name="T22" fmla="*/ 37 w 75"/>
                <a:gd name="T23" fmla="*/ 12 h 85"/>
                <a:gd name="T24" fmla="*/ 53 w 75"/>
                <a:gd name="T25" fmla="*/ 16 h 85"/>
                <a:gd name="T26" fmla="*/ 57 w 75"/>
                <a:gd name="T27" fmla="*/ 28 h 85"/>
                <a:gd name="T28" fmla="*/ 57 w 75"/>
                <a:gd name="T29" fmla="*/ 32 h 85"/>
                <a:gd name="T30" fmla="*/ 32 w 75"/>
                <a:gd name="T31" fmla="*/ 36 h 85"/>
                <a:gd name="T32" fmla="*/ 20 w 75"/>
                <a:gd name="T33" fmla="*/ 39 h 85"/>
                <a:gd name="T34" fmla="*/ 10 w 75"/>
                <a:gd name="T35" fmla="*/ 43 h 85"/>
                <a:gd name="T36" fmla="*/ 3 w 75"/>
                <a:gd name="T37" fmla="*/ 51 h 85"/>
                <a:gd name="T38" fmla="*/ 0 w 75"/>
                <a:gd name="T39" fmla="*/ 62 h 85"/>
                <a:gd name="T40" fmla="*/ 7 w 75"/>
                <a:gd name="T41" fmla="*/ 79 h 85"/>
                <a:gd name="T42" fmla="*/ 28 w 75"/>
                <a:gd name="T43" fmla="*/ 85 h 85"/>
                <a:gd name="T44" fmla="*/ 43 w 75"/>
                <a:gd name="T45" fmla="*/ 82 h 85"/>
                <a:gd name="T46" fmla="*/ 58 w 75"/>
                <a:gd name="T47" fmla="*/ 73 h 85"/>
                <a:gd name="T48" fmla="*/ 61 w 75"/>
                <a:gd name="T49" fmla="*/ 83 h 85"/>
                <a:gd name="T50" fmla="*/ 75 w 75"/>
                <a:gd name="T51" fmla="*/ 83 h 85"/>
                <a:gd name="T52" fmla="*/ 72 w 75"/>
                <a:gd name="T53" fmla="*/ 74 h 85"/>
                <a:gd name="T54" fmla="*/ 71 w 75"/>
                <a:gd name="T55" fmla="*/ 49 h 85"/>
                <a:gd name="T56" fmla="*/ 57 w 75"/>
                <a:gd name="T57" fmla="*/ 48 h 85"/>
                <a:gd name="T58" fmla="*/ 55 w 75"/>
                <a:gd name="T59" fmla="*/ 61 h 85"/>
                <a:gd name="T60" fmla="*/ 46 w 75"/>
                <a:gd name="T61" fmla="*/ 71 h 85"/>
                <a:gd name="T62" fmla="*/ 31 w 75"/>
                <a:gd name="T63" fmla="*/ 74 h 85"/>
                <a:gd name="T64" fmla="*/ 19 w 75"/>
                <a:gd name="T65" fmla="*/ 71 h 85"/>
                <a:gd name="T66" fmla="*/ 15 w 75"/>
                <a:gd name="T67" fmla="*/ 62 h 85"/>
                <a:gd name="T68" fmla="*/ 17 w 75"/>
                <a:gd name="T69" fmla="*/ 55 h 85"/>
                <a:gd name="T70" fmla="*/ 22 w 75"/>
                <a:gd name="T71" fmla="*/ 50 h 85"/>
                <a:gd name="T72" fmla="*/ 34 w 75"/>
                <a:gd name="T73" fmla="*/ 48 h 85"/>
                <a:gd name="T74" fmla="*/ 57 w 75"/>
                <a:gd name="T75" fmla="*/ 43 h 85"/>
                <a:gd name="T76" fmla="*/ 57 w 75"/>
                <a:gd name="T77" fmla="*/ 48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75" h="85">
                  <a:moveTo>
                    <a:pt x="71" y="49"/>
                  </a:moveTo>
                  <a:cubicBezTo>
                    <a:pt x="71" y="31"/>
                    <a:pt x="71" y="31"/>
                    <a:pt x="71" y="31"/>
                  </a:cubicBezTo>
                  <a:cubicBezTo>
                    <a:pt x="71" y="25"/>
                    <a:pt x="71" y="21"/>
                    <a:pt x="70" y="18"/>
                  </a:cubicBezTo>
                  <a:cubicBezTo>
                    <a:pt x="69" y="14"/>
                    <a:pt x="68" y="11"/>
                    <a:pt x="66" y="9"/>
                  </a:cubicBezTo>
                  <a:cubicBezTo>
                    <a:pt x="64" y="6"/>
                    <a:pt x="61" y="4"/>
                    <a:pt x="56" y="3"/>
                  </a:cubicBezTo>
                  <a:cubicBezTo>
                    <a:pt x="52" y="1"/>
                    <a:pt x="46" y="0"/>
                    <a:pt x="39" y="0"/>
                  </a:cubicBezTo>
                  <a:cubicBezTo>
                    <a:pt x="32" y="0"/>
                    <a:pt x="26" y="1"/>
                    <a:pt x="21" y="3"/>
                  </a:cubicBezTo>
                  <a:cubicBezTo>
                    <a:pt x="16" y="5"/>
                    <a:pt x="12" y="8"/>
                    <a:pt x="9" y="11"/>
                  </a:cubicBezTo>
                  <a:cubicBezTo>
                    <a:pt x="6" y="15"/>
                    <a:pt x="4" y="19"/>
                    <a:pt x="3" y="25"/>
                  </a:cubicBezTo>
                  <a:cubicBezTo>
                    <a:pt x="16" y="27"/>
                    <a:pt x="16" y="27"/>
                    <a:pt x="16" y="27"/>
                  </a:cubicBezTo>
                  <a:cubicBezTo>
                    <a:pt x="18" y="21"/>
                    <a:pt x="20" y="17"/>
                    <a:pt x="23" y="15"/>
                  </a:cubicBezTo>
                  <a:cubicBezTo>
                    <a:pt x="26" y="13"/>
                    <a:pt x="31" y="12"/>
                    <a:pt x="37" y="12"/>
                  </a:cubicBezTo>
                  <a:cubicBezTo>
                    <a:pt x="44" y="12"/>
                    <a:pt x="50" y="13"/>
                    <a:pt x="53" y="16"/>
                  </a:cubicBezTo>
                  <a:cubicBezTo>
                    <a:pt x="56" y="19"/>
                    <a:pt x="57" y="23"/>
                    <a:pt x="57" y="28"/>
                  </a:cubicBezTo>
                  <a:cubicBezTo>
                    <a:pt x="57" y="29"/>
                    <a:pt x="57" y="30"/>
                    <a:pt x="57" y="32"/>
                  </a:cubicBezTo>
                  <a:cubicBezTo>
                    <a:pt x="52" y="34"/>
                    <a:pt x="43" y="35"/>
                    <a:pt x="32" y="36"/>
                  </a:cubicBezTo>
                  <a:cubicBezTo>
                    <a:pt x="27" y="37"/>
                    <a:pt x="23" y="38"/>
                    <a:pt x="20" y="39"/>
                  </a:cubicBezTo>
                  <a:cubicBezTo>
                    <a:pt x="16" y="40"/>
                    <a:pt x="13" y="41"/>
                    <a:pt x="10" y="43"/>
                  </a:cubicBezTo>
                  <a:cubicBezTo>
                    <a:pt x="7" y="45"/>
                    <a:pt x="5" y="48"/>
                    <a:pt x="3" y="51"/>
                  </a:cubicBezTo>
                  <a:cubicBezTo>
                    <a:pt x="1" y="54"/>
                    <a:pt x="0" y="58"/>
                    <a:pt x="0" y="62"/>
                  </a:cubicBezTo>
                  <a:cubicBezTo>
                    <a:pt x="0" y="69"/>
                    <a:pt x="3" y="74"/>
                    <a:pt x="7" y="79"/>
                  </a:cubicBezTo>
                  <a:cubicBezTo>
                    <a:pt x="12" y="83"/>
                    <a:pt x="19" y="85"/>
                    <a:pt x="28" y="85"/>
                  </a:cubicBezTo>
                  <a:cubicBezTo>
                    <a:pt x="33" y="85"/>
                    <a:pt x="39" y="84"/>
                    <a:pt x="43" y="82"/>
                  </a:cubicBezTo>
                  <a:cubicBezTo>
                    <a:pt x="48" y="81"/>
                    <a:pt x="53" y="78"/>
                    <a:pt x="58" y="73"/>
                  </a:cubicBezTo>
                  <a:cubicBezTo>
                    <a:pt x="58" y="77"/>
                    <a:pt x="59" y="80"/>
                    <a:pt x="61" y="83"/>
                  </a:cubicBezTo>
                  <a:cubicBezTo>
                    <a:pt x="75" y="83"/>
                    <a:pt x="75" y="83"/>
                    <a:pt x="75" y="83"/>
                  </a:cubicBezTo>
                  <a:cubicBezTo>
                    <a:pt x="73" y="80"/>
                    <a:pt x="72" y="77"/>
                    <a:pt x="72" y="74"/>
                  </a:cubicBezTo>
                  <a:cubicBezTo>
                    <a:pt x="71" y="70"/>
                    <a:pt x="71" y="62"/>
                    <a:pt x="71" y="49"/>
                  </a:cubicBezTo>
                  <a:close/>
                  <a:moveTo>
                    <a:pt x="57" y="48"/>
                  </a:moveTo>
                  <a:cubicBezTo>
                    <a:pt x="57" y="54"/>
                    <a:pt x="56" y="58"/>
                    <a:pt x="55" y="61"/>
                  </a:cubicBezTo>
                  <a:cubicBezTo>
                    <a:pt x="53" y="65"/>
                    <a:pt x="50" y="69"/>
                    <a:pt x="46" y="71"/>
                  </a:cubicBezTo>
                  <a:cubicBezTo>
                    <a:pt x="41" y="73"/>
                    <a:pt x="37" y="74"/>
                    <a:pt x="31" y="74"/>
                  </a:cubicBezTo>
                  <a:cubicBezTo>
                    <a:pt x="26" y="74"/>
                    <a:pt x="22" y="73"/>
                    <a:pt x="19" y="71"/>
                  </a:cubicBezTo>
                  <a:cubicBezTo>
                    <a:pt x="16" y="68"/>
                    <a:pt x="15" y="65"/>
                    <a:pt x="15" y="62"/>
                  </a:cubicBezTo>
                  <a:cubicBezTo>
                    <a:pt x="15" y="59"/>
                    <a:pt x="16" y="57"/>
                    <a:pt x="17" y="55"/>
                  </a:cubicBezTo>
                  <a:cubicBezTo>
                    <a:pt x="18" y="53"/>
                    <a:pt x="20" y="52"/>
                    <a:pt x="22" y="50"/>
                  </a:cubicBezTo>
                  <a:cubicBezTo>
                    <a:pt x="25" y="49"/>
                    <a:pt x="29" y="49"/>
                    <a:pt x="34" y="48"/>
                  </a:cubicBezTo>
                  <a:cubicBezTo>
                    <a:pt x="44" y="46"/>
                    <a:pt x="52" y="45"/>
                    <a:pt x="57" y="43"/>
                  </a:cubicBezTo>
                  <a:lnTo>
                    <a:pt x="57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6" name="ï$ḻíḋê">
              <a:extLst>
                <a:ext uri="{FF2B5EF4-FFF2-40B4-BE49-F238E27FC236}">
                  <a16:creationId xmlns:a16="http://schemas.microsoft.com/office/drawing/2014/main" id="{E297578A-4CEB-40B9-9CDA-E5DBFE28C267}"/>
                </a:ext>
              </a:extLst>
            </p:cNvPr>
            <p:cNvSpPr/>
            <p:nvPr/>
          </p:nvSpPr>
          <p:spPr bwMode="auto">
            <a:xfrm>
              <a:off x="8164766" y="5729878"/>
              <a:ext cx="122238" cy="152400"/>
            </a:xfrm>
            <a:custGeom>
              <a:avLst/>
              <a:gdLst>
                <a:gd name="T0" fmla="*/ 61 w 66"/>
                <a:gd name="T1" fmla="*/ 10 h 83"/>
                <a:gd name="T2" fmla="*/ 52 w 66"/>
                <a:gd name="T3" fmla="*/ 3 h 83"/>
                <a:gd name="T4" fmla="*/ 38 w 66"/>
                <a:gd name="T5" fmla="*/ 0 h 83"/>
                <a:gd name="T6" fmla="*/ 13 w 66"/>
                <a:gd name="T7" fmla="*/ 14 h 83"/>
                <a:gd name="T8" fmla="*/ 13 w 66"/>
                <a:gd name="T9" fmla="*/ 2 h 83"/>
                <a:gd name="T10" fmla="*/ 0 w 66"/>
                <a:gd name="T11" fmla="*/ 2 h 83"/>
                <a:gd name="T12" fmla="*/ 0 w 66"/>
                <a:gd name="T13" fmla="*/ 83 h 83"/>
                <a:gd name="T14" fmla="*/ 14 w 66"/>
                <a:gd name="T15" fmla="*/ 83 h 83"/>
                <a:gd name="T16" fmla="*/ 14 w 66"/>
                <a:gd name="T17" fmla="*/ 39 h 83"/>
                <a:gd name="T18" fmla="*/ 20 w 66"/>
                <a:gd name="T19" fmla="*/ 18 h 83"/>
                <a:gd name="T20" fmla="*/ 36 w 66"/>
                <a:gd name="T21" fmla="*/ 12 h 83"/>
                <a:gd name="T22" fmla="*/ 45 w 66"/>
                <a:gd name="T23" fmla="*/ 15 h 83"/>
                <a:gd name="T24" fmla="*/ 51 w 66"/>
                <a:gd name="T25" fmla="*/ 21 h 83"/>
                <a:gd name="T26" fmla="*/ 52 w 66"/>
                <a:gd name="T27" fmla="*/ 34 h 83"/>
                <a:gd name="T28" fmla="*/ 52 w 66"/>
                <a:gd name="T29" fmla="*/ 83 h 83"/>
                <a:gd name="T30" fmla="*/ 66 w 66"/>
                <a:gd name="T31" fmla="*/ 83 h 83"/>
                <a:gd name="T32" fmla="*/ 66 w 66"/>
                <a:gd name="T33" fmla="*/ 33 h 83"/>
                <a:gd name="T34" fmla="*/ 65 w 66"/>
                <a:gd name="T35" fmla="*/ 20 h 83"/>
                <a:gd name="T36" fmla="*/ 61 w 66"/>
                <a:gd name="T37" fmla="*/ 1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6" h="83">
                  <a:moveTo>
                    <a:pt x="61" y="10"/>
                  </a:moveTo>
                  <a:cubicBezTo>
                    <a:pt x="59" y="7"/>
                    <a:pt x="56" y="5"/>
                    <a:pt x="52" y="3"/>
                  </a:cubicBezTo>
                  <a:cubicBezTo>
                    <a:pt x="48" y="1"/>
                    <a:pt x="43" y="0"/>
                    <a:pt x="38" y="0"/>
                  </a:cubicBezTo>
                  <a:cubicBezTo>
                    <a:pt x="27" y="0"/>
                    <a:pt x="19" y="5"/>
                    <a:pt x="13" y="14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14" y="83"/>
                    <a:pt x="14" y="83"/>
                    <a:pt x="14" y="83"/>
                  </a:cubicBezTo>
                  <a:cubicBezTo>
                    <a:pt x="14" y="39"/>
                    <a:pt x="14" y="39"/>
                    <a:pt x="14" y="39"/>
                  </a:cubicBezTo>
                  <a:cubicBezTo>
                    <a:pt x="14" y="29"/>
                    <a:pt x="16" y="21"/>
                    <a:pt x="20" y="18"/>
                  </a:cubicBezTo>
                  <a:cubicBezTo>
                    <a:pt x="25" y="14"/>
                    <a:pt x="30" y="12"/>
                    <a:pt x="36" y="12"/>
                  </a:cubicBezTo>
                  <a:cubicBezTo>
                    <a:pt x="39" y="12"/>
                    <a:pt x="42" y="13"/>
                    <a:pt x="45" y="15"/>
                  </a:cubicBezTo>
                  <a:cubicBezTo>
                    <a:pt x="48" y="16"/>
                    <a:pt x="50" y="19"/>
                    <a:pt x="51" y="21"/>
                  </a:cubicBezTo>
                  <a:cubicBezTo>
                    <a:pt x="52" y="24"/>
                    <a:pt x="52" y="28"/>
                    <a:pt x="52" y="34"/>
                  </a:cubicBezTo>
                  <a:cubicBezTo>
                    <a:pt x="52" y="83"/>
                    <a:pt x="52" y="83"/>
                    <a:pt x="52" y="83"/>
                  </a:cubicBezTo>
                  <a:cubicBezTo>
                    <a:pt x="66" y="83"/>
                    <a:pt x="66" y="83"/>
                    <a:pt x="66" y="83"/>
                  </a:cubicBezTo>
                  <a:cubicBezTo>
                    <a:pt x="66" y="33"/>
                    <a:pt x="66" y="33"/>
                    <a:pt x="66" y="33"/>
                  </a:cubicBezTo>
                  <a:cubicBezTo>
                    <a:pt x="66" y="27"/>
                    <a:pt x="66" y="23"/>
                    <a:pt x="65" y="20"/>
                  </a:cubicBezTo>
                  <a:cubicBezTo>
                    <a:pt x="65" y="16"/>
                    <a:pt x="63" y="13"/>
                    <a:pt x="61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7" name="îśḻïďè">
              <a:extLst>
                <a:ext uri="{FF2B5EF4-FFF2-40B4-BE49-F238E27FC236}">
                  <a16:creationId xmlns:a16="http://schemas.microsoft.com/office/drawing/2014/main" id="{19C1A452-14C7-4F29-82E3-47076B78BC20}"/>
                </a:ext>
              </a:extLst>
            </p:cNvPr>
            <p:cNvSpPr/>
            <p:nvPr/>
          </p:nvSpPr>
          <p:spPr bwMode="auto">
            <a:xfrm>
              <a:off x="8315578" y="5675903"/>
              <a:ext cx="131763" cy="211138"/>
            </a:xfrm>
            <a:custGeom>
              <a:avLst/>
              <a:gdLst>
                <a:gd name="T0" fmla="*/ 57 w 71"/>
                <a:gd name="T1" fmla="*/ 40 h 114"/>
                <a:gd name="T2" fmla="*/ 48 w 71"/>
                <a:gd name="T3" fmla="*/ 32 h 114"/>
                <a:gd name="T4" fmla="*/ 35 w 71"/>
                <a:gd name="T5" fmla="*/ 29 h 114"/>
                <a:gd name="T6" fmla="*/ 17 w 71"/>
                <a:gd name="T7" fmla="*/ 35 h 114"/>
                <a:gd name="T8" fmla="*/ 4 w 71"/>
                <a:gd name="T9" fmla="*/ 50 h 114"/>
                <a:gd name="T10" fmla="*/ 0 w 71"/>
                <a:gd name="T11" fmla="*/ 72 h 114"/>
                <a:gd name="T12" fmla="*/ 5 w 71"/>
                <a:gd name="T13" fmla="*/ 94 h 114"/>
                <a:gd name="T14" fmla="*/ 17 w 71"/>
                <a:gd name="T15" fmla="*/ 109 h 114"/>
                <a:gd name="T16" fmla="*/ 35 w 71"/>
                <a:gd name="T17" fmla="*/ 114 h 114"/>
                <a:gd name="T18" fmla="*/ 58 w 71"/>
                <a:gd name="T19" fmla="*/ 102 h 114"/>
                <a:gd name="T20" fmla="*/ 58 w 71"/>
                <a:gd name="T21" fmla="*/ 112 h 114"/>
                <a:gd name="T22" fmla="*/ 71 w 71"/>
                <a:gd name="T23" fmla="*/ 112 h 114"/>
                <a:gd name="T24" fmla="*/ 71 w 71"/>
                <a:gd name="T25" fmla="*/ 0 h 114"/>
                <a:gd name="T26" fmla="*/ 57 w 71"/>
                <a:gd name="T27" fmla="*/ 0 h 114"/>
                <a:gd name="T28" fmla="*/ 57 w 71"/>
                <a:gd name="T29" fmla="*/ 40 h 114"/>
                <a:gd name="T30" fmla="*/ 52 w 71"/>
                <a:gd name="T31" fmla="*/ 95 h 114"/>
                <a:gd name="T32" fmla="*/ 37 w 71"/>
                <a:gd name="T33" fmla="*/ 103 h 114"/>
                <a:gd name="T34" fmla="*/ 21 w 71"/>
                <a:gd name="T35" fmla="*/ 95 h 114"/>
                <a:gd name="T36" fmla="*/ 15 w 71"/>
                <a:gd name="T37" fmla="*/ 72 h 114"/>
                <a:gd name="T38" fmla="*/ 21 w 71"/>
                <a:gd name="T39" fmla="*/ 48 h 114"/>
                <a:gd name="T40" fmla="*/ 36 w 71"/>
                <a:gd name="T41" fmla="*/ 41 h 114"/>
                <a:gd name="T42" fmla="*/ 52 w 71"/>
                <a:gd name="T43" fmla="*/ 48 h 114"/>
                <a:gd name="T44" fmla="*/ 58 w 71"/>
                <a:gd name="T45" fmla="*/ 73 h 114"/>
                <a:gd name="T46" fmla="*/ 52 w 71"/>
                <a:gd name="T47" fmla="*/ 95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1" h="114">
                  <a:moveTo>
                    <a:pt x="57" y="40"/>
                  </a:moveTo>
                  <a:cubicBezTo>
                    <a:pt x="55" y="37"/>
                    <a:pt x="52" y="34"/>
                    <a:pt x="48" y="32"/>
                  </a:cubicBezTo>
                  <a:cubicBezTo>
                    <a:pt x="44" y="30"/>
                    <a:pt x="40" y="29"/>
                    <a:pt x="35" y="29"/>
                  </a:cubicBezTo>
                  <a:cubicBezTo>
                    <a:pt x="28" y="29"/>
                    <a:pt x="22" y="31"/>
                    <a:pt x="17" y="35"/>
                  </a:cubicBezTo>
                  <a:cubicBezTo>
                    <a:pt x="11" y="38"/>
                    <a:pt x="7" y="43"/>
                    <a:pt x="4" y="50"/>
                  </a:cubicBezTo>
                  <a:cubicBezTo>
                    <a:pt x="2" y="56"/>
                    <a:pt x="0" y="64"/>
                    <a:pt x="0" y="72"/>
                  </a:cubicBezTo>
                  <a:cubicBezTo>
                    <a:pt x="0" y="80"/>
                    <a:pt x="2" y="87"/>
                    <a:pt x="5" y="94"/>
                  </a:cubicBezTo>
                  <a:cubicBezTo>
                    <a:pt x="8" y="100"/>
                    <a:pt x="12" y="105"/>
                    <a:pt x="17" y="109"/>
                  </a:cubicBezTo>
                  <a:cubicBezTo>
                    <a:pt x="23" y="112"/>
                    <a:pt x="29" y="114"/>
                    <a:pt x="35" y="114"/>
                  </a:cubicBezTo>
                  <a:cubicBezTo>
                    <a:pt x="45" y="114"/>
                    <a:pt x="53" y="110"/>
                    <a:pt x="58" y="102"/>
                  </a:cubicBezTo>
                  <a:cubicBezTo>
                    <a:pt x="58" y="112"/>
                    <a:pt x="58" y="112"/>
                    <a:pt x="58" y="112"/>
                  </a:cubicBezTo>
                  <a:cubicBezTo>
                    <a:pt x="71" y="112"/>
                    <a:pt x="71" y="112"/>
                    <a:pt x="71" y="112"/>
                  </a:cubicBezTo>
                  <a:cubicBezTo>
                    <a:pt x="71" y="0"/>
                    <a:pt x="71" y="0"/>
                    <a:pt x="71" y="0"/>
                  </a:cubicBezTo>
                  <a:cubicBezTo>
                    <a:pt x="57" y="0"/>
                    <a:pt x="57" y="0"/>
                    <a:pt x="57" y="0"/>
                  </a:cubicBezTo>
                  <a:lnTo>
                    <a:pt x="57" y="40"/>
                  </a:lnTo>
                  <a:close/>
                  <a:moveTo>
                    <a:pt x="52" y="95"/>
                  </a:moveTo>
                  <a:cubicBezTo>
                    <a:pt x="48" y="100"/>
                    <a:pt x="43" y="103"/>
                    <a:pt x="37" y="103"/>
                  </a:cubicBezTo>
                  <a:cubicBezTo>
                    <a:pt x="31" y="103"/>
                    <a:pt x="25" y="100"/>
                    <a:pt x="21" y="95"/>
                  </a:cubicBezTo>
                  <a:cubicBezTo>
                    <a:pt x="17" y="90"/>
                    <a:pt x="15" y="82"/>
                    <a:pt x="15" y="72"/>
                  </a:cubicBezTo>
                  <a:cubicBezTo>
                    <a:pt x="15" y="61"/>
                    <a:pt x="17" y="53"/>
                    <a:pt x="21" y="48"/>
                  </a:cubicBezTo>
                  <a:cubicBezTo>
                    <a:pt x="25" y="43"/>
                    <a:pt x="30" y="41"/>
                    <a:pt x="36" y="41"/>
                  </a:cubicBezTo>
                  <a:cubicBezTo>
                    <a:pt x="42" y="41"/>
                    <a:pt x="48" y="43"/>
                    <a:pt x="52" y="48"/>
                  </a:cubicBezTo>
                  <a:cubicBezTo>
                    <a:pt x="56" y="54"/>
                    <a:pt x="58" y="62"/>
                    <a:pt x="58" y="73"/>
                  </a:cubicBezTo>
                  <a:cubicBezTo>
                    <a:pt x="58" y="83"/>
                    <a:pt x="56" y="91"/>
                    <a:pt x="52" y="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8" name="iṡľîdé">
              <a:extLst>
                <a:ext uri="{FF2B5EF4-FFF2-40B4-BE49-F238E27FC236}">
                  <a16:creationId xmlns:a16="http://schemas.microsoft.com/office/drawing/2014/main" id="{70B30DE9-4A26-4D5E-AA17-0C2B3B3F44DB}"/>
                </a:ext>
              </a:extLst>
            </p:cNvPr>
            <p:cNvSpPr/>
            <p:nvPr/>
          </p:nvSpPr>
          <p:spPr bwMode="auto">
            <a:xfrm>
              <a:off x="8550528" y="5675903"/>
              <a:ext cx="163513" cy="206375"/>
            </a:xfrm>
            <a:custGeom>
              <a:avLst/>
              <a:gdLst>
                <a:gd name="T0" fmla="*/ 103 w 103"/>
                <a:gd name="T1" fmla="*/ 0 h 130"/>
                <a:gd name="T2" fmla="*/ 0 w 103"/>
                <a:gd name="T3" fmla="*/ 0 h 130"/>
                <a:gd name="T4" fmla="*/ 0 w 103"/>
                <a:gd name="T5" fmla="*/ 15 h 130"/>
                <a:gd name="T6" fmla="*/ 43 w 103"/>
                <a:gd name="T7" fmla="*/ 15 h 130"/>
                <a:gd name="T8" fmla="*/ 43 w 103"/>
                <a:gd name="T9" fmla="*/ 130 h 130"/>
                <a:gd name="T10" fmla="*/ 59 w 103"/>
                <a:gd name="T11" fmla="*/ 130 h 130"/>
                <a:gd name="T12" fmla="*/ 59 w 103"/>
                <a:gd name="T13" fmla="*/ 15 h 130"/>
                <a:gd name="T14" fmla="*/ 103 w 103"/>
                <a:gd name="T15" fmla="*/ 15 h 130"/>
                <a:gd name="T16" fmla="*/ 103 w 103"/>
                <a:gd name="T17" fmla="*/ 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3" h="130">
                  <a:moveTo>
                    <a:pt x="103" y="0"/>
                  </a:moveTo>
                  <a:lnTo>
                    <a:pt x="0" y="0"/>
                  </a:lnTo>
                  <a:lnTo>
                    <a:pt x="0" y="15"/>
                  </a:lnTo>
                  <a:lnTo>
                    <a:pt x="43" y="15"/>
                  </a:lnTo>
                  <a:lnTo>
                    <a:pt x="43" y="130"/>
                  </a:lnTo>
                  <a:lnTo>
                    <a:pt x="59" y="130"/>
                  </a:lnTo>
                  <a:lnTo>
                    <a:pt x="59" y="15"/>
                  </a:lnTo>
                  <a:lnTo>
                    <a:pt x="103" y="15"/>
                  </a:lnTo>
                  <a:lnTo>
                    <a:pt x="10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9" name="íṥḻíḋé">
              <a:extLst>
                <a:ext uri="{FF2B5EF4-FFF2-40B4-BE49-F238E27FC236}">
                  <a16:creationId xmlns:a16="http://schemas.microsoft.com/office/drawing/2014/main" id="{4C9F55F3-8422-4BFF-9692-A1887AEF323E}"/>
                </a:ext>
              </a:extLst>
            </p:cNvPr>
            <p:cNvSpPr/>
            <p:nvPr/>
          </p:nvSpPr>
          <p:spPr bwMode="auto">
            <a:xfrm>
              <a:off x="8698166" y="5729878"/>
              <a:ext cx="138113" cy="157163"/>
            </a:xfrm>
            <a:custGeom>
              <a:avLst/>
              <a:gdLst>
                <a:gd name="T0" fmla="*/ 38 w 75"/>
                <a:gd name="T1" fmla="*/ 0 h 85"/>
                <a:gd name="T2" fmla="*/ 11 w 75"/>
                <a:gd name="T3" fmla="*/ 12 h 85"/>
                <a:gd name="T4" fmla="*/ 0 w 75"/>
                <a:gd name="T5" fmla="*/ 43 h 85"/>
                <a:gd name="T6" fmla="*/ 10 w 75"/>
                <a:gd name="T7" fmla="*/ 74 h 85"/>
                <a:gd name="T8" fmla="*/ 39 w 75"/>
                <a:gd name="T9" fmla="*/ 85 h 85"/>
                <a:gd name="T10" fmla="*/ 62 w 75"/>
                <a:gd name="T11" fmla="*/ 78 h 85"/>
                <a:gd name="T12" fmla="*/ 74 w 75"/>
                <a:gd name="T13" fmla="*/ 59 h 85"/>
                <a:gd name="T14" fmla="*/ 60 w 75"/>
                <a:gd name="T15" fmla="*/ 57 h 85"/>
                <a:gd name="T16" fmla="*/ 52 w 75"/>
                <a:gd name="T17" fmla="*/ 70 h 85"/>
                <a:gd name="T18" fmla="*/ 39 w 75"/>
                <a:gd name="T19" fmla="*/ 74 h 85"/>
                <a:gd name="T20" fmla="*/ 22 w 75"/>
                <a:gd name="T21" fmla="*/ 67 h 85"/>
                <a:gd name="T22" fmla="*/ 14 w 75"/>
                <a:gd name="T23" fmla="*/ 46 h 85"/>
                <a:gd name="T24" fmla="*/ 75 w 75"/>
                <a:gd name="T25" fmla="*/ 46 h 85"/>
                <a:gd name="T26" fmla="*/ 75 w 75"/>
                <a:gd name="T27" fmla="*/ 43 h 85"/>
                <a:gd name="T28" fmla="*/ 65 w 75"/>
                <a:gd name="T29" fmla="*/ 11 h 85"/>
                <a:gd name="T30" fmla="*/ 38 w 75"/>
                <a:gd name="T31" fmla="*/ 0 h 85"/>
                <a:gd name="T32" fmla="*/ 15 w 75"/>
                <a:gd name="T33" fmla="*/ 35 h 85"/>
                <a:gd name="T34" fmla="*/ 22 w 75"/>
                <a:gd name="T35" fmla="*/ 18 h 85"/>
                <a:gd name="T36" fmla="*/ 38 w 75"/>
                <a:gd name="T37" fmla="*/ 12 h 85"/>
                <a:gd name="T38" fmla="*/ 55 w 75"/>
                <a:gd name="T39" fmla="*/ 20 h 85"/>
                <a:gd name="T40" fmla="*/ 60 w 75"/>
                <a:gd name="T41" fmla="*/ 35 h 85"/>
                <a:gd name="T42" fmla="*/ 15 w 75"/>
                <a:gd name="T43" fmla="*/ 3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75" h="85">
                  <a:moveTo>
                    <a:pt x="38" y="0"/>
                  </a:moveTo>
                  <a:cubicBezTo>
                    <a:pt x="27" y="0"/>
                    <a:pt x="18" y="4"/>
                    <a:pt x="11" y="12"/>
                  </a:cubicBezTo>
                  <a:cubicBezTo>
                    <a:pt x="4" y="19"/>
                    <a:pt x="0" y="30"/>
                    <a:pt x="0" y="43"/>
                  </a:cubicBezTo>
                  <a:cubicBezTo>
                    <a:pt x="0" y="57"/>
                    <a:pt x="3" y="67"/>
                    <a:pt x="10" y="74"/>
                  </a:cubicBezTo>
                  <a:cubicBezTo>
                    <a:pt x="17" y="81"/>
                    <a:pt x="27" y="85"/>
                    <a:pt x="39" y="85"/>
                  </a:cubicBezTo>
                  <a:cubicBezTo>
                    <a:pt x="48" y="85"/>
                    <a:pt x="56" y="83"/>
                    <a:pt x="62" y="78"/>
                  </a:cubicBezTo>
                  <a:cubicBezTo>
                    <a:pt x="68" y="74"/>
                    <a:pt x="72" y="67"/>
                    <a:pt x="74" y="59"/>
                  </a:cubicBezTo>
                  <a:cubicBezTo>
                    <a:pt x="60" y="57"/>
                    <a:pt x="60" y="57"/>
                    <a:pt x="60" y="57"/>
                  </a:cubicBezTo>
                  <a:cubicBezTo>
                    <a:pt x="58" y="63"/>
                    <a:pt x="55" y="67"/>
                    <a:pt x="52" y="70"/>
                  </a:cubicBezTo>
                  <a:cubicBezTo>
                    <a:pt x="48" y="73"/>
                    <a:pt x="44" y="74"/>
                    <a:pt x="39" y="74"/>
                  </a:cubicBezTo>
                  <a:cubicBezTo>
                    <a:pt x="32" y="74"/>
                    <a:pt x="26" y="71"/>
                    <a:pt x="22" y="67"/>
                  </a:cubicBezTo>
                  <a:cubicBezTo>
                    <a:pt x="17" y="62"/>
                    <a:pt x="15" y="55"/>
                    <a:pt x="14" y="46"/>
                  </a:cubicBezTo>
                  <a:cubicBezTo>
                    <a:pt x="75" y="46"/>
                    <a:pt x="75" y="46"/>
                    <a:pt x="75" y="46"/>
                  </a:cubicBezTo>
                  <a:cubicBezTo>
                    <a:pt x="75" y="45"/>
                    <a:pt x="75" y="43"/>
                    <a:pt x="75" y="43"/>
                  </a:cubicBezTo>
                  <a:cubicBezTo>
                    <a:pt x="75" y="29"/>
                    <a:pt x="72" y="19"/>
                    <a:pt x="65" y="11"/>
                  </a:cubicBezTo>
                  <a:cubicBezTo>
                    <a:pt x="58" y="4"/>
                    <a:pt x="49" y="0"/>
                    <a:pt x="38" y="0"/>
                  </a:cubicBezTo>
                  <a:close/>
                  <a:moveTo>
                    <a:pt x="15" y="35"/>
                  </a:moveTo>
                  <a:cubicBezTo>
                    <a:pt x="15" y="28"/>
                    <a:pt x="18" y="22"/>
                    <a:pt x="22" y="18"/>
                  </a:cubicBezTo>
                  <a:cubicBezTo>
                    <a:pt x="26" y="14"/>
                    <a:pt x="32" y="12"/>
                    <a:pt x="38" y="12"/>
                  </a:cubicBezTo>
                  <a:cubicBezTo>
                    <a:pt x="45" y="12"/>
                    <a:pt x="51" y="14"/>
                    <a:pt x="55" y="20"/>
                  </a:cubicBezTo>
                  <a:cubicBezTo>
                    <a:pt x="58" y="23"/>
                    <a:pt x="60" y="28"/>
                    <a:pt x="60" y="35"/>
                  </a:cubicBezTo>
                  <a:lnTo>
                    <a:pt x="15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0" name="ïṡļïḍè">
              <a:extLst>
                <a:ext uri="{FF2B5EF4-FFF2-40B4-BE49-F238E27FC236}">
                  <a16:creationId xmlns:a16="http://schemas.microsoft.com/office/drawing/2014/main" id="{97B195C3-0A2D-439E-B822-432CB718127F}"/>
                </a:ext>
              </a:extLst>
            </p:cNvPr>
            <p:cNvSpPr/>
            <p:nvPr/>
          </p:nvSpPr>
          <p:spPr bwMode="auto">
            <a:xfrm>
              <a:off x="8860091" y="5729878"/>
              <a:ext cx="128588" cy="157163"/>
            </a:xfrm>
            <a:custGeom>
              <a:avLst/>
              <a:gdLst>
                <a:gd name="T0" fmla="*/ 50 w 70"/>
                <a:gd name="T1" fmla="*/ 69 h 85"/>
                <a:gd name="T2" fmla="*/ 36 w 70"/>
                <a:gd name="T3" fmla="*/ 74 h 85"/>
                <a:gd name="T4" fmla="*/ 20 w 70"/>
                <a:gd name="T5" fmla="*/ 66 h 85"/>
                <a:gd name="T6" fmla="*/ 14 w 70"/>
                <a:gd name="T7" fmla="*/ 43 h 85"/>
                <a:gd name="T8" fmla="*/ 20 w 70"/>
                <a:gd name="T9" fmla="*/ 19 h 85"/>
                <a:gd name="T10" fmla="*/ 37 w 70"/>
                <a:gd name="T11" fmla="*/ 12 h 85"/>
                <a:gd name="T12" fmla="*/ 49 w 70"/>
                <a:gd name="T13" fmla="*/ 16 h 85"/>
                <a:gd name="T14" fmla="*/ 56 w 70"/>
                <a:gd name="T15" fmla="*/ 28 h 85"/>
                <a:gd name="T16" fmla="*/ 69 w 70"/>
                <a:gd name="T17" fmla="*/ 26 h 85"/>
                <a:gd name="T18" fmla="*/ 58 w 70"/>
                <a:gd name="T19" fmla="*/ 7 h 85"/>
                <a:gd name="T20" fmla="*/ 37 w 70"/>
                <a:gd name="T21" fmla="*/ 0 h 85"/>
                <a:gd name="T22" fmla="*/ 17 w 70"/>
                <a:gd name="T23" fmla="*/ 5 h 85"/>
                <a:gd name="T24" fmla="*/ 4 w 70"/>
                <a:gd name="T25" fmla="*/ 20 h 85"/>
                <a:gd name="T26" fmla="*/ 0 w 70"/>
                <a:gd name="T27" fmla="*/ 43 h 85"/>
                <a:gd name="T28" fmla="*/ 10 w 70"/>
                <a:gd name="T29" fmla="*/ 74 h 85"/>
                <a:gd name="T30" fmla="*/ 37 w 70"/>
                <a:gd name="T31" fmla="*/ 85 h 85"/>
                <a:gd name="T32" fmla="*/ 59 w 70"/>
                <a:gd name="T33" fmla="*/ 77 h 85"/>
                <a:gd name="T34" fmla="*/ 70 w 70"/>
                <a:gd name="T35" fmla="*/ 55 h 85"/>
                <a:gd name="T36" fmla="*/ 57 w 70"/>
                <a:gd name="T37" fmla="*/ 54 h 85"/>
                <a:gd name="T38" fmla="*/ 50 w 70"/>
                <a:gd name="T39" fmla="*/ 69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70" h="85">
                  <a:moveTo>
                    <a:pt x="50" y="69"/>
                  </a:moveTo>
                  <a:cubicBezTo>
                    <a:pt x="46" y="72"/>
                    <a:pt x="42" y="74"/>
                    <a:pt x="36" y="74"/>
                  </a:cubicBezTo>
                  <a:cubicBezTo>
                    <a:pt x="30" y="74"/>
                    <a:pt x="24" y="71"/>
                    <a:pt x="20" y="66"/>
                  </a:cubicBezTo>
                  <a:cubicBezTo>
                    <a:pt x="16" y="61"/>
                    <a:pt x="14" y="54"/>
                    <a:pt x="14" y="43"/>
                  </a:cubicBezTo>
                  <a:cubicBezTo>
                    <a:pt x="14" y="32"/>
                    <a:pt x="16" y="24"/>
                    <a:pt x="20" y="19"/>
                  </a:cubicBezTo>
                  <a:cubicBezTo>
                    <a:pt x="25" y="14"/>
                    <a:pt x="30" y="12"/>
                    <a:pt x="37" y="12"/>
                  </a:cubicBezTo>
                  <a:cubicBezTo>
                    <a:pt x="42" y="12"/>
                    <a:pt x="46" y="13"/>
                    <a:pt x="49" y="16"/>
                  </a:cubicBezTo>
                  <a:cubicBezTo>
                    <a:pt x="52" y="18"/>
                    <a:pt x="54" y="23"/>
                    <a:pt x="56" y="28"/>
                  </a:cubicBezTo>
                  <a:cubicBezTo>
                    <a:pt x="69" y="26"/>
                    <a:pt x="69" y="26"/>
                    <a:pt x="69" y="26"/>
                  </a:cubicBezTo>
                  <a:cubicBezTo>
                    <a:pt x="67" y="18"/>
                    <a:pt x="64" y="11"/>
                    <a:pt x="58" y="7"/>
                  </a:cubicBezTo>
                  <a:cubicBezTo>
                    <a:pt x="53" y="2"/>
                    <a:pt x="45" y="0"/>
                    <a:pt x="37" y="0"/>
                  </a:cubicBezTo>
                  <a:cubicBezTo>
                    <a:pt x="30" y="0"/>
                    <a:pt x="23" y="2"/>
                    <a:pt x="17" y="5"/>
                  </a:cubicBezTo>
                  <a:cubicBezTo>
                    <a:pt x="11" y="8"/>
                    <a:pt x="7" y="13"/>
                    <a:pt x="4" y="20"/>
                  </a:cubicBezTo>
                  <a:cubicBezTo>
                    <a:pt x="1" y="27"/>
                    <a:pt x="0" y="34"/>
                    <a:pt x="0" y="43"/>
                  </a:cubicBezTo>
                  <a:cubicBezTo>
                    <a:pt x="0" y="57"/>
                    <a:pt x="3" y="67"/>
                    <a:pt x="10" y="74"/>
                  </a:cubicBezTo>
                  <a:cubicBezTo>
                    <a:pt x="16" y="82"/>
                    <a:pt x="25" y="85"/>
                    <a:pt x="37" y="85"/>
                  </a:cubicBezTo>
                  <a:cubicBezTo>
                    <a:pt x="45" y="85"/>
                    <a:pt x="53" y="83"/>
                    <a:pt x="59" y="77"/>
                  </a:cubicBezTo>
                  <a:cubicBezTo>
                    <a:pt x="65" y="72"/>
                    <a:pt x="69" y="65"/>
                    <a:pt x="70" y="55"/>
                  </a:cubicBezTo>
                  <a:cubicBezTo>
                    <a:pt x="57" y="54"/>
                    <a:pt x="57" y="54"/>
                    <a:pt x="57" y="54"/>
                  </a:cubicBezTo>
                  <a:cubicBezTo>
                    <a:pt x="56" y="60"/>
                    <a:pt x="54" y="66"/>
                    <a:pt x="50" y="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1" name="iṩḷídê">
              <a:extLst>
                <a:ext uri="{FF2B5EF4-FFF2-40B4-BE49-F238E27FC236}">
                  <a16:creationId xmlns:a16="http://schemas.microsoft.com/office/drawing/2014/main" id="{9318E1E1-0CE1-4451-B446-CEB7CDBBA7F7}"/>
                </a:ext>
              </a:extLst>
            </p:cNvPr>
            <p:cNvSpPr/>
            <p:nvPr/>
          </p:nvSpPr>
          <p:spPr bwMode="auto">
            <a:xfrm>
              <a:off x="9010903" y="5675903"/>
              <a:ext cx="122238" cy="206375"/>
            </a:xfrm>
            <a:custGeom>
              <a:avLst/>
              <a:gdLst>
                <a:gd name="T0" fmla="*/ 54 w 66"/>
                <a:gd name="T1" fmla="*/ 33 h 112"/>
                <a:gd name="T2" fmla="*/ 38 w 66"/>
                <a:gd name="T3" fmla="*/ 29 h 112"/>
                <a:gd name="T4" fmla="*/ 14 w 66"/>
                <a:gd name="T5" fmla="*/ 40 h 112"/>
                <a:gd name="T6" fmla="*/ 14 w 66"/>
                <a:gd name="T7" fmla="*/ 0 h 112"/>
                <a:gd name="T8" fmla="*/ 0 w 66"/>
                <a:gd name="T9" fmla="*/ 0 h 112"/>
                <a:gd name="T10" fmla="*/ 0 w 66"/>
                <a:gd name="T11" fmla="*/ 112 h 112"/>
                <a:gd name="T12" fmla="*/ 14 w 66"/>
                <a:gd name="T13" fmla="*/ 112 h 112"/>
                <a:gd name="T14" fmla="*/ 14 w 66"/>
                <a:gd name="T15" fmla="*/ 68 h 112"/>
                <a:gd name="T16" fmla="*/ 16 w 66"/>
                <a:gd name="T17" fmla="*/ 53 h 112"/>
                <a:gd name="T18" fmla="*/ 24 w 66"/>
                <a:gd name="T19" fmla="*/ 44 h 112"/>
                <a:gd name="T20" fmla="*/ 35 w 66"/>
                <a:gd name="T21" fmla="*/ 41 h 112"/>
                <a:gd name="T22" fmla="*/ 48 w 66"/>
                <a:gd name="T23" fmla="*/ 46 h 112"/>
                <a:gd name="T24" fmla="*/ 53 w 66"/>
                <a:gd name="T25" fmla="*/ 61 h 112"/>
                <a:gd name="T26" fmla="*/ 53 w 66"/>
                <a:gd name="T27" fmla="*/ 112 h 112"/>
                <a:gd name="T28" fmla="*/ 66 w 66"/>
                <a:gd name="T29" fmla="*/ 112 h 112"/>
                <a:gd name="T30" fmla="*/ 66 w 66"/>
                <a:gd name="T31" fmla="*/ 61 h 112"/>
                <a:gd name="T32" fmla="*/ 63 w 66"/>
                <a:gd name="T33" fmla="*/ 43 h 112"/>
                <a:gd name="T34" fmla="*/ 54 w 66"/>
                <a:gd name="T35" fmla="*/ 33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6" h="112">
                  <a:moveTo>
                    <a:pt x="54" y="33"/>
                  </a:moveTo>
                  <a:cubicBezTo>
                    <a:pt x="50" y="30"/>
                    <a:pt x="44" y="29"/>
                    <a:pt x="38" y="29"/>
                  </a:cubicBezTo>
                  <a:cubicBezTo>
                    <a:pt x="28" y="29"/>
                    <a:pt x="20" y="33"/>
                    <a:pt x="14" y="4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14" y="112"/>
                    <a:pt x="14" y="112"/>
                    <a:pt x="14" y="112"/>
                  </a:cubicBezTo>
                  <a:cubicBezTo>
                    <a:pt x="14" y="68"/>
                    <a:pt x="14" y="68"/>
                    <a:pt x="14" y="68"/>
                  </a:cubicBezTo>
                  <a:cubicBezTo>
                    <a:pt x="14" y="61"/>
                    <a:pt x="15" y="56"/>
                    <a:pt x="16" y="53"/>
                  </a:cubicBezTo>
                  <a:cubicBezTo>
                    <a:pt x="18" y="49"/>
                    <a:pt x="20" y="46"/>
                    <a:pt x="24" y="44"/>
                  </a:cubicBezTo>
                  <a:cubicBezTo>
                    <a:pt x="28" y="42"/>
                    <a:pt x="31" y="41"/>
                    <a:pt x="35" y="41"/>
                  </a:cubicBezTo>
                  <a:cubicBezTo>
                    <a:pt x="41" y="41"/>
                    <a:pt x="45" y="43"/>
                    <a:pt x="48" y="46"/>
                  </a:cubicBezTo>
                  <a:cubicBezTo>
                    <a:pt x="51" y="49"/>
                    <a:pt x="53" y="54"/>
                    <a:pt x="53" y="61"/>
                  </a:cubicBezTo>
                  <a:cubicBezTo>
                    <a:pt x="53" y="112"/>
                    <a:pt x="53" y="112"/>
                    <a:pt x="53" y="112"/>
                  </a:cubicBezTo>
                  <a:cubicBezTo>
                    <a:pt x="66" y="112"/>
                    <a:pt x="66" y="112"/>
                    <a:pt x="66" y="112"/>
                  </a:cubicBezTo>
                  <a:cubicBezTo>
                    <a:pt x="66" y="61"/>
                    <a:pt x="66" y="61"/>
                    <a:pt x="66" y="61"/>
                  </a:cubicBezTo>
                  <a:cubicBezTo>
                    <a:pt x="66" y="53"/>
                    <a:pt x="65" y="47"/>
                    <a:pt x="63" y="43"/>
                  </a:cubicBezTo>
                  <a:cubicBezTo>
                    <a:pt x="62" y="38"/>
                    <a:pt x="58" y="35"/>
                    <a:pt x="54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2" name="íslîḍe">
              <a:extLst>
                <a:ext uri="{FF2B5EF4-FFF2-40B4-BE49-F238E27FC236}">
                  <a16:creationId xmlns:a16="http://schemas.microsoft.com/office/drawing/2014/main" id="{EC90987B-3A45-4488-B3A6-6F5EE6E74DED}"/>
                </a:ext>
              </a:extLst>
            </p:cNvPr>
            <p:cNvSpPr/>
            <p:nvPr/>
          </p:nvSpPr>
          <p:spPr bwMode="auto">
            <a:xfrm>
              <a:off x="9171241" y="5729878"/>
              <a:ext cx="122238" cy="152400"/>
            </a:xfrm>
            <a:custGeom>
              <a:avLst/>
              <a:gdLst>
                <a:gd name="T0" fmla="*/ 61 w 66"/>
                <a:gd name="T1" fmla="*/ 10 h 83"/>
                <a:gd name="T2" fmla="*/ 52 w 66"/>
                <a:gd name="T3" fmla="*/ 3 h 83"/>
                <a:gd name="T4" fmla="*/ 39 w 66"/>
                <a:gd name="T5" fmla="*/ 0 h 83"/>
                <a:gd name="T6" fmla="*/ 13 w 66"/>
                <a:gd name="T7" fmla="*/ 14 h 83"/>
                <a:gd name="T8" fmla="*/ 13 w 66"/>
                <a:gd name="T9" fmla="*/ 2 h 83"/>
                <a:gd name="T10" fmla="*/ 0 w 66"/>
                <a:gd name="T11" fmla="*/ 2 h 83"/>
                <a:gd name="T12" fmla="*/ 0 w 66"/>
                <a:gd name="T13" fmla="*/ 83 h 83"/>
                <a:gd name="T14" fmla="*/ 14 w 66"/>
                <a:gd name="T15" fmla="*/ 83 h 83"/>
                <a:gd name="T16" fmla="*/ 14 w 66"/>
                <a:gd name="T17" fmla="*/ 39 h 83"/>
                <a:gd name="T18" fmla="*/ 20 w 66"/>
                <a:gd name="T19" fmla="*/ 18 h 83"/>
                <a:gd name="T20" fmla="*/ 36 w 66"/>
                <a:gd name="T21" fmla="*/ 12 h 83"/>
                <a:gd name="T22" fmla="*/ 45 w 66"/>
                <a:gd name="T23" fmla="*/ 15 h 83"/>
                <a:gd name="T24" fmla="*/ 51 w 66"/>
                <a:gd name="T25" fmla="*/ 21 h 83"/>
                <a:gd name="T26" fmla="*/ 53 w 66"/>
                <a:gd name="T27" fmla="*/ 34 h 83"/>
                <a:gd name="T28" fmla="*/ 53 w 66"/>
                <a:gd name="T29" fmla="*/ 83 h 83"/>
                <a:gd name="T30" fmla="*/ 66 w 66"/>
                <a:gd name="T31" fmla="*/ 83 h 83"/>
                <a:gd name="T32" fmla="*/ 66 w 66"/>
                <a:gd name="T33" fmla="*/ 33 h 83"/>
                <a:gd name="T34" fmla="*/ 66 w 66"/>
                <a:gd name="T35" fmla="*/ 20 h 83"/>
                <a:gd name="T36" fmla="*/ 61 w 66"/>
                <a:gd name="T37" fmla="*/ 1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6" h="83">
                  <a:moveTo>
                    <a:pt x="61" y="10"/>
                  </a:moveTo>
                  <a:cubicBezTo>
                    <a:pt x="59" y="7"/>
                    <a:pt x="56" y="5"/>
                    <a:pt x="52" y="3"/>
                  </a:cubicBezTo>
                  <a:cubicBezTo>
                    <a:pt x="48" y="1"/>
                    <a:pt x="43" y="0"/>
                    <a:pt x="39" y="0"/>
                  </a:cubicBezTo>
                  <a:cubicBezTo>
                    <a:pt x="27" y="0"/>
                    <a:pt x="19" y="5"/>
                    <a:pt x="13" y="14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14" y="83"/>
                    <a:pt x="14" y="83"/>
                    <a:pt x="14" y="83"/>
                  </a:cubicBezTo>
                  <a:cubicBezTo>
                    <a:pt x="14" y="39"/>
                    <a:pt x="14" y="39"/>
                    <a:pt x="14" y="39"/>
                  </a:cubicBezTo>
                  <a:cubicBezTo>
                    <a:pt x="14" y="29"/>
                    <a:pt x="16" y="21"/>
                    <a:pt x="20" y="18"/>
                  </a:cubicBezTo>
                  <a:cubicBezTo>
                    <a:pt x="25" y="14"/>
                    <a:pt x="30" y="12"/>
                    <a:pt x="36" y="12"/>
                  </a:cubicBezTo>
                  <a:cubicBezTo>
                    <a:pt x="39" y="12"/>
                    <a:pt x="43" y="13"/>
                    <a:pt x="45" y="15"/>
                  </a:cubicBezTo>
                  <a:cubicBezTo>
                    <a:pt x="48" y="16"/>
                    <a:pt x="50" y="19"/>
                    <a:pt x="51" y="21"/>
                  </a:cubicBezTo>
                  <a:cubicBezTo>
                    <a:pt x="52" y="24"/>
                    <a:pt x="53" y="28"/>
                    <a:pt x="53" y="34"/>
                  </a:cubicBezTo>
                  <a:cubicBezTo>
                    <a:pt x="53" y="83"/>
                    <a:pt x="53" y="83"/>
                    <a:pt x="53" y="83"/>
                  </a:cubicBezTo>
                  <a:cubicBezTo>
                    <a:pt x="66" y="83"/>
                    <a:pt x="66" y="83"/>
                    <a:pt x="66" y="83"/>
                  </a:cubicBezTo>
                  <a:cubicBezTo>
                    <a:pt x="66" y="33"/>
                    <a:pt x="66" y="33"/>
                    <a:pt x="66" y="33"/>
                  </a:cubicBezTo>
                  <a:cubicBezTo>
                    <a:pt x="66" y="27"/>
                    <a:pt x="66" y="23"/>
                    <a:pt x="66" y="20"/>
                  </a:cubicBezTo>
                  <a:cubicBezTo>
                    <a:pt x="65" y="16"/>
                    <a:pt x="63" y="13"/>
                    <a:pt x="61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3" name="ïṣľíḓè">
              <a:extLst>
                <a:ext uri="{FF2B5EF4-FFF2-40B4-BE49-F238E27FC236}">
                  <a16:creationId xmlns:a16="http://schemas.microsoft.com/office/drawing/2014/main" id="{79630552-082D-4300-856B-93D6D2E37019}"/>
                </a:ext>
              </a:extLst>
            </p:cNvPr>
            <p:cNvSpPr/>
            <p:nvPr/>
          </p:nvSpPr>
          <p:spPr bwMode="auto">
            <a:xfrm>
              <a:off x="9322053" y="5729878"/>
              <a:ext cx="142875" cy="157163"/>
            </a:xfrm>
            <a:custGeom>
              <a:avLst/>
              <a:gdLst>
                <a:gd name="T0" fmla="*/ 38 w 77"/>
                <a:gd name="T1" fmla="*/ 0 h 85"/>
                <a:gd name="T2" fmla="*/ 13 w 77"/>
                <a:gd name="T3" fmla="*/ 9 h 85"/>
                <a:gd name="T4" fmla="*/ 0 w 77"/>
                <a:gd name="T5" fmla="*/ 43 h 85"/>
                <a:gd name="T6" fmla="*/ 11 w 77"/>
                <a:gd name="T7" fmla="*/ 74 h 85"/>
                <a:gd name="T8" fmla="*/ 38 w 77"/>
                <a:gd name="T9" fmla="*/ 85 h 85"/>
                <a:gd name="T10" fmla="*/ 58 w 77"/>
                <a:gd name="T11" fmla="*/ 80 h 85"/>
                <a:gd name="T12" fmla="*/ 72 w 77"/>
                <a:gd name="T13" fmla="*/ 66 h 85"/>
                <a:gd name="T14" fmla="*/ 77 w 77"/>
                <a:gd name="T15" fmla="*/ 42 h 85"/>
                <a:gd name="T16" fmla="*/ 66 w 77"/>
                <a:gd name="T17" fmla="*/ 11 h 85"/>
                <a:gd name="T18" fmla="*/ 38 w 77"/>
                <a:gd name="T19" fmla="*/ 0 h 85"/>
                <a:gd name="T20" fmla="*/ 56 w 77"/>
                <a:gd name="T21" fmla="*/ 66 h 85"/>
                <a:gd name="T22" fmla="*/ 38 w 77"/>
                <a:gd name="T23" fmla="*/ 74 h 85"/>
                <a:gd name="T24" fmla="*/ 21 w 77"/>
                <a:gd name="T25" fmla="*/ 66 h 85"/>
                <a:gd name="T26" fmla="*/ 15 w 77"/>
                <a:gd name="T27" fmla="*/ 43 h 85"/>
                <a:gd name="T28" fmla="*/ 21 w 77"/>
                <a:gd name="T29" fmla="*/ 19 h 85"/>
                <a:gd name="T30" fmla="*/ 38 w 77"/>
                <a:gd name="T31" fmla="*/ 12 h 85"/>
                <a:gd name="T32" fmla="*/ 56 w 77"/>
                <a:gd name="T33" fmla="*/ 19 h 85"/>
                <a:gd name="T34" fmla="*/ 62 w 77"/>
                <a:gd name="T35" fmla="*/ 42 h 85"/>
                <a:gd name="T36" fmla="*/ 56 w 77"/>
                <a:gd name="T37" fmla="*/ 66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7" h="85">
                  <a:moveTo>
                    <a:pt x="38" y="0"/>
                  </a:moveTo>
                  <a:cubicBezTo>
                    <a:pt x="28" y="0"/>
                    <a:pt x="20" y="3"/>
                    <a:pt x="13" y="9"/>
                  </a:cubicBezTo>
                  <a:cubicBezTo>
                    <a:pt x="5" y="16"/>
                    <a:pt x="0" y="28"/>
                    <a:pt x="0" y="43"/>
                  </a:cubicBezTo>
                  <a:cubicBezTo>
                    <a:pt x="0" y="56"/>
                    <a:pt x="4" y="67"/>
                    <a:pt x="11" y="74"/>
                  </a:cubicBezTo>
                  <a:cubicBezTo>
                    <a:pt x="18" y="82"/>
                    <a:pt x="27" y="85"/>
                    <a:pt x="38" y="85"/>
                  </a:cubicBezTo>
                  <a:cubicBezTo>
                    <a:pt x="46" y="85"/>
                    <a:pt x="52" y="84"/>
                    <a:pt x="58" y="80"/>
                  </a:cubicBezTo>
                  <a:cubicBezTo>
                    <a:pt x="64" y="77"/>
                    <a:pt x="69" y="72"/>
                    <a:pt x="72" y="66"/>
                  </a:cubicBezTo>
                  <a:cubicBezTo>
                    <a:pt x="75" y="60"/>
                    <a:pt x="77" y="52"/>
                    <a:pt x="77" y="42"/>
                  </a:cubicBezTo>
                  <a:cubicBezTo>
                    <a:pt x="77" y="29"/>
                    <a:pt x="73" y="19"/>
                    <a:pt x="66" y="11"/>
                  </a:cubicBezTo>
                  <a:cubicBezTo>
                    <a:pt x="59" y="4"/>
                    <a:pt x="50" y="0"/>
                    <a:pt x="38" y="0"/>
                  </a:cubicBezTo>
                  <a:close/>
                  <a:moveTo>
                    <a:pt x="56" y="66"/>
                  </a:moveTo>
                  <a:cubicBezTo>
                    <a:pt x="51" y="71"/>
                    <a:pt x="45" y="74"/>
                    <a:pt x="38" y="74"/>
                  </a:cubicBezTo>
                  <a:cubicBezTo>
                    <a:pt x="32" y="74"/>
                    <a:pt x="26" y="71"/>
                    <a:pt x="21" y="66"/>
                  </a:cubicBezTo>
                  <a:cubicBezTo>
                    <a:pt x="17" y="61"/>
                    <a:pt x="15" y="53"/>
                    <a:pt x="15" y="43"/>
                  </a:cubicBezTo>
                  <a:cubicBezTo>
                    <a:pt x="15" y="32"/>
                    <a:pt x="17" y="24"/>
                    <a:pt x="21" y="19"/>
                  </a:cubicBezTo>
                  <a:cubicBezTo>
                    <a:pt x="26" y="14"/>
                    <a:pt x="32" y="12"/>
                    <a:pt x="38" y="12"/>
                  </a:cubicBezTo>
                  <a:cubicBezTo>
                    <a:pt x="45" y="12"/>
                    <a:pt x="51" y="14"/>
                    <a:pt x="56" y="19"/>
                  </a:cubicBezTo>
                  <a:cubicBezTo>
                    <a:pt x="60" y="25"/>
                    <a:pt x="62" y="32"/>
                    <a:pt x="62" y="42"/>
                  </a:cubicBezTo>
                  <a:cubicBezTo>
                    <a:pt x="62" y="53"/>
                    <a:pt x="60" y="61"/>
                    <a:pt x="56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" name="îš1ïḋé">
              <a:extLst>
                <a:ext uri="{FF2B5EF4-FFF2-40B4-BE49-F238E27FC236}">
                  <a16:creationId xmlns:a16="http://schemas.microsoft.com/office/drawing/2014/main" id="{D8CD4F9B-CA9C-406B-A1D3-3F9CF1AD8447}"/>
                </a:ext>
              </a:extLst>
            </p:cNvPr>
            <p:cNvSpPr/>
            <p:nvPr/>
          </p:nvSpPr>
          <p:spPr bwMode="auto">
            <a:xfrm>
              <a:off x="9491916" y="5675903"/>
              <a:ext cx="25400" cy="2063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5" name="íŝḻíḍê">
              <a:extLst>
                <a:ext uri="{FF2B5EF4-FFF2-40B4-BE49-F238E27FC236}">
                  <a16:creationId xmlns:a16="http://schemas.microsoft.com/office/drawing/2014/main" id="{B0B58D2E-45C1-4D43-B187-B9AABBB08F4F}"/>
                </a:ext>
              </a:extLst>
            </p:cNvPr>
            <p:cNvSpPr/>
            <p:nvPr/>
          </p:nvSpPr>
          <p:spPr bwMode="auto">
            <a:xfrm>
              <a:off x="9547478" y="5729878"/>
              <a:ext cx="141288" cy="157163"/>
            </a:xfrm>
            <a:custGeom>
              <a:avLst/>
              <a:gdLst>
                <a:gd name="T0" fmla="*/ 38 w 77"/>
                <a:gd name="T1" fmla="*/ 0 h 85"/>
                <a:gd name="T2" fmla="*/ 13 w 77"/>
                <a:gd name="T3" fmla="*/ 9 h 85"/>
                <a:gd name="T4" fmla="*/ 0 w 77"/>
                <a:gd name="T5" fmla="*/ 43 h 85"/>
                <a:gd name="T6" fmla="*/ 11 w 77"/>
                <a:gd name="T7" fmla="*/ 74 h 85"/>
                <a:gd name="T8" fmla="*/ 38 w 77"/>
                <a:gd name="T9" fmla="*/ 85 h 85"/>
                <a:gd name="T10" fmla="*/ 58 w 77"/>
                <a:gd name="T11" fmla="*/ 80 h 85"/>
                <a:gd name="T12" fmla="*/ 72 w 77"/>
                <a:gd name="T13" fmla="*/ 66 h 85"/>
                <a:gd name="T14" fmla="*/ 77 w 77"/>
                <a:gd name="T15" fmla="*/ 42 h 85"/>
                <a:gd name="T16" fmla="*/ 66 w 77"/>
                <a:gd name="T17" fmla="*/ 11 h 85"/>
                <a:gd name="T18" fmla="*/ 38 w 77"/>
                <a:gd name="T19" fmla="*/ 0 h 85"/>
                <a:gd name="T20" fmla="*/ 56 w 77"/>
                <a:gd name="T21" fmla="*/ 66 h 85"/>
                <a:gd name="T22" fmla="*/ 38 w 77"/>
                <a:gd name="T23" fmla="*/ 74 h 85"/>
                <a:gd name="T24" fmla="*/ 21 w 77"/>
                <a:gd name="T25" fmla="*/ 66 h 85"/>
                <a:gd name="T26" fmla="*/ 15 w 77"/>
                <a:gd name="T27" fmla="*/ 43 h 85"/>
                <a:gd name="T28" fmla="*/ 21 w 77"/>
                <a:gd name="T29" fmla="*/ 19 h 85"/>
                <a:gd name="T30" fmla="*/ 38 w 77"/>
                <a:gd name="T31" fmla="*/ 12 h 85"/>
                <a:gd name="T32" fmla="*/ 56 w 77"/>
                <a:gd name="T33" fmla="*/ 19 h 85"/>
                <a:gd name="T34" fmla="*/ 62 w 77"/>
                <a:gd name="T35" fmla="*/ 42 h 85"/>
                <a:gd name="T36" fmla="*/ 56 w 77"/>
                <a:gd name="T37" fmla="*/ 66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7" h="85">
                  <a:moveTo>
                    <a:pt x="38" y="0"/>
                  </a:moveTo>
                  <a:cubicBezTo>
                    <a:pt x="28" y="0"/>
                    <a:pt x="20" y="3"/>
                    <a:pt x="13" y="9"/>
                  </a:cubicBezTo>
                  <a:cubicBezTo>
                    <a:pt x="5" y="16"/>
                    <a:pt x="0" y="28"/>
                    <a:pt x="0" y="43"/>
                  </a:cubicBezTo>
                  <a:cubicBezTo>
                    <a:pt x="0" y="56"/>
                    <a:pt x="4" y="67"/>
                    <a:pt x="11" y="74"/>
                  </a:cubicBezTo>
                  <a:cubicBezTo>
                    <a:pt x="18" y="82"/>
                    <a:pt x="27" y="85"/>
                    <a:pt x="38" y="85"/>
                  </a:cubicBezTo>
                  <a:cubicBezTo>
                    <a:pt x="46" y="85"/>
                    <a:pt x="52" y="84"/>
                    <a:pt x="58" y="80"/>
                  </a:cubicBezTo>
                  <a:cubicBezTo>
                    <a:pt x="64" y="77"/>
                    <a:pt x="69" y="72"/>
                    <a:pt x="72" y="66"/>
                  </a:cubicBezTo>
                  <a:cubicBezTo>
                    <a:pt x="75" y="60"/>
                    <a:pt x="77" y="52"/>
                    <a:pt x="77" y="42"/>
                  </a:cubicBezTo>
                  <a:cubicBezTo>
                    <a:pt x="77" y="29"/>
                    <a:pt x="73" y="19"/>
                    <a:pt x="66" y="11"/>
                  </a:cubicBezTo>
                  <a:cubicBezTo>
                    <a:pt x="59" y="4"/>
                    <a:pt x="50" y="0"/>
                    <a:pt x="38" y="0"/>
                  </a:cubicBezTo>
                  <a:close/>
                  <a:moveTo>
                    <a:pt x="56" y="66"/>
                  </a:moveTo>
                  <a:cubicBezTo>
                    <a:pt x="51" y="71"/>
                    <a:pt x="45" y="74"/>
                    <a:pt x="38" y="74"/>
                  </a:cubicBezTo>
                  <a:cubicBezTo>
                    <a:pt x="32" y="74"/>
                    <a:pt x="26" y="71"/>
                    <a:pt x="21" y="66"/>
                  </a:cubicBezTo>
                  <a:cubicBezTo>
                    <a:pt x="17" y="61"/>
                    <a:pt x="15" y="53"/>
                    <a:pt x="15" y="43"/>
                  </a:cubicBezTo>
                  <a:cubicBezTo>
                    <a:pt x="15" y="32"/>
                    <a:pt x="17" y="24"/>
                    <a:pt x="21" y="19"/>
                  </a:cubicBezTo>
                  <a:cubicBezTo>
                    <a:pt x="26" y="14"/>
                    <a:pt x="32" y="12"/>
                    <a:pt x="38" y="12"/>
                  </a:cubicBezTo>
                  <a:cubicBezTo>
                    <a:pt x="45" y="12"/>
                    <a:pt x="51" y="14"/>
                    <a:pt x="56" y="19"/>
                  </a:cubicBezTo>
                  <a:cubicBezTo>
                    <a:pt x="60" y="25"/>
                    <a:pt x="62" y="32"/>
                    <a:pt x="62" y="42"/>
                  </a:cubicBezTo>
                  <a:cubicBezTo>
                    <a:pt x="62" y="53"/>
                    <a:pt x="60" y="61"/>
                    <a:pt x="56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6" name="íṧḷíḓé">
              <a:extLst>
                <a:ext uri="{FF2B5EF4-FFF2-40B4-BE49-F238E27FC236}">
                  <a16:creationId xmlns:a16="http://schemas.microsoft.com/office/drawing/2014/main" id="{53B30000-3D27-4FC5-8690-4323D7F0A127}"/>
                </a:ext>
              </a:extLst>
            </p:cNvPr>
            <p:cNvSpPr/>
            <p:nvPr/>
          </p:nvSpPr>
          <p:spPr bwMode="auto">
            <a:xfrm>
              <a:off x="9707816" y="5729878"/>
              <a:ext cx="131763" cy="214313"/>
            </a:xfrm>
            <a:custGeom>
              <a:avLst/>
              <a:gdLst>
                <a:gd name="T0" fmla="*/ 59 w 72"/>
                <a:gd name="T1" fmla="*/ 12 h 116"/>
                <a:gd name="T2" fmla="*/ 36 w 72"/>
                <a:gd name="T3" fmla="*/ 0 h 116"/>
                <a:gd name="T4" fmla="*/ 17 w 72"/>
                <a:gd name="T5" fmla="*/ 6 h 116"/>
                <a:gd name="T6" fmla="*/ 5 w 72"/>
                <a:gd name="T7" fmla="*/ 21 h 116"/>
                <a:gd name="T8" fmla="*/ 0 w 72"/>
                <a:gd name="T9" fmla="*/ 42 h 116"/>
                <a:gd name="T10" fmla="*/ 10 w 72"/>
                <a:gd name="T11" fmla="*/ 71 h 116"/>
                <a:gd name="T12" fmla="*/ 36 w 72"/>
                <a:gd name="T13" fmla="*/ 83 h 116"/>
                <a:gd name="T14" fmla="*/ 58 w 72"/>
                <a:gd name="T15" fmla="*/ 73 h 116"/>
                <a:gd name="T16" fmla="*/ 57 w 72"/>
                <a:gd name="T17" fmla="*/ 90 h 116"/>
                <a:gd name="T18" fmla="*/ 50 w 72"/>
                <a:gd name="T19" fmla="*/ 101 h 116"/>
                <a:gd name="T20" fmla="*/ 35 w 72"/>
                <a:gd name="T21" fmla="*/ 105 h 116"/>
                <a:gd name="T22" fmla="*/ 21 w 72"/>
                <a:gd name="T23" fmla="*/ 101 h 116"/>
                <a:gd name="T24" fmla="*/ 17 w 72"/>
                <a:gd name="T25" fmla="*/ 92 h 116"/>
                <a:gd name="T26" fmla="*/ 3 w 72"/>
                <a:gd name="T27" fmla="*/ 90 h 116"/>
                <a:gd name="T28" fmla="*/ 12 w 72"/>
                <a:gd name="T29" fmla="*/ 110 h 116"/>
                <a:gd name="T30" fmla="*/ 35 w 72"/>
                <a:gd name="T31" fmla="*/ 116 h 116"/>
                <a:gd name="T32" fmla="*/ 56 w 72"/>
                <a:gd name="T33" fmla="*/ 112 h 116"/>
                <a:gd name="T34" fmla="*/ 68 w 72"/>
                <a:gd name="T35" fmla="*/ 99 h 116"/>
                <a:gd name="T36" fmla="*/ 72 w 72"/>
                <a:gd name="T37" fmla="*/ 72 h 116"/>
                <a:gd name="T38" fmla="*/ 72 w 72"/>
                <a:gd name="T39" fmla="*/ 2 h 116"/>
                <a:gd name="T40" fmla="*/ 59 w 72"/>
                <a:gd name="T41" fmla="*/ 2 h 116"/>
                <a:gd name="T42" fmla="*/ 59 w 72"/>
                <a:gd name="T43" fmla="*/ 12 h 116"/>
                <a:gd name="T44" fmla="*/ 53 w 72"/>
                <a:gd name="T45" fmla="*/ 65 h 116"/>
                <a:gd name="T46" fmla="*/ 37 w 72"/>
                <a:gd name="T47" fmla="*/ 72 h 116"/>
                <a:gd name="T48" fmla="*/ 21 w 72"/>
                <a:gd name="T49" fmla="*/ 65 h 116"/>
                <a:gd name="T50" fmla="*/ 15 w 72"/>
                <a:gd name="T51" fmla="*/ 41 h 116"/>
                <a:gd name="T52" fmla="*/ 21 w 72"/>
                <a:gd name="T53" fmla="*/ 19 h 116"/>
                <a:gd name="T54" fmla="*/ 37 w 72"/>
                <a:gd name="T55" fmla="*/ 12 h 116"/>
                <a:gd name="T56" fmla="*/ 53 w 72"/>
                <a:gd name="T57" fmla="*/ 19 h 116"/>
                <a:gd name="T58" fmla="*/ 59 w 72"/>
                <a:gd name="T59" fmla="*/ 42 h 116"/>
                <a:gd name="T60" fmla="*/ 53 w 72"/>
                <a:gd name="T61" fmla="*/ 65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2" h="116">
                  <a:moveTo>
                    <a:pt x="59" y="12"/>
                  </a:moveTo>
                  <a:cubicBezTo>
                    <a:pt x="53" y="4"/>
                    <a:pt x="45" y="0"/>
                    <a:pt x="36" y="0"/>
                  </a:cubicBezTo>
                  <a:cubicBezTo>
                    <a:pt x="28" y="0"/>
                    <a:pt x="22" y="2"/>
                    <a:pt x="17" y="6"/>
                  </a:cubicBezTo>
                  <a:cubicBezTo>
                    <a:pt x="11" y="9"/>
                    <a:pt x="7" y="14"/>
                    <a:pt x="5" y="21"/>
                  </a:cubicBezTo>
                  <a:cubicBezTo>
                    <a:pt x="2" y="27"/>
                    <a:pt x="0" y="34"/>
                    <a:pt x="0" y="42"/>
                  </a:cubicBezTo>
                  <a:cubicBezTo>
                    <a:pt x="0" y="53"/>
                    <a:pt x="3" y="63"/>
                    <a:pt x="10" y="71"/>
                  </a:cubicBezTo>
                  <a:cubicBezTo>
                    <a:pt x="16" y="79"/>
                    <a:pt x="24" y="83"/>
                    <a:pt x="36" y="83"/>
                  </a:cubicBezTo>
                  <a:cubicBezTo>
                    <a:pt x="45" y="83"/>
                    <a:pt x="52" y="80"/>
                    <a:pt x="58" y="73"/>
                  </a:cubicBezTo>
                  <a:cubicBezTo>
                    <a:pt x="58" y="82"/>
                    <a:pt x="58" y="88"/>
                    <a:pt x="57" y="90"/>
                  </a:cubicBezTo>
                  <a:cubicBezTo>
                    <a:pt x="56" y="95"/>
                    <a:pt x="53" y="99"/>
                    <a:pt x="50" y="101"/>
                  </a:cubicBezTo>
                  <a:cubicBezTo>
                    <a:pt x="47" y="104"/>
                    <a:pt x="42" y="105"/>
                    <a:pt x="35" y="105"/>
                  </a:cubicBezTo>
                  <a:cubicBezTo>
                    <a:pt x="29" y="105"/>
                    <a:pt x="25" y="104"/>
                    <a:pt x="21" y="101"/>
                  </a:cubicBezTo>
                  <a:cubicBezTo>
                    <a:pt x="19" y="99"/>
                    <a:pt x="17" y="96"/>
                    <a:pt x="17" y="92"/>
                  </a:cubicBezTo>
                  <a:cubicBezTo>
                    <a:pt x="3" y="90"/>
                    <a:pt x="3" y="90"/>
                    <a:pt x="3" y="90"/>
                  </a:cubicBezTo>
                  <a:cubicBezTo>
                    <a:pt x="3" y="99"/>
                    <a:pt x="6" y="105"/>
                    <a:pt x="12" y="110"/>
                  </a:cubicBezTo>
                  <a:cubicBezTo>
                    <a:pt x="18" y="114"/>
                    <a:pt x="26" y="116"/>
                    <a:pt x="35" y="116"/>
                  </a:cubicBezTo>
                  <a:cubicBezTo>
                    <a:pt x="43" y="116"/>
                    <a:pt x="50" y="115"/>
                    <a:pt x="56" y="112"/>
                  </a:cubicBezTo>
                  <a:cubicBezTo>
                    <a:pt x="62" y="109"/>
                    <a:pt x="66" y="104"/>
                    <a:pt x="68" y="99"/>
                  </a:cubicBezTo>
                  <a:cubicBezTo>
                    <a:pt x="71" y="94"/>
                    <a:pt x="72" y="85"/>
                    <a:pt x="72" y="72"/>
                  </a:cubicBezTo>
                  <a:cubicBezTo>
                    <a:pt x="72" y="2"/>
                    <a:pt x="72" y="2"/>
                    <a:pt x="72" y="2"/>
                  </a:cubicBezTo>
                  <a:cubicBezTo>
                    <a:pt x="59" y="2"/>
                    <a:pt x="59" y="2"/>
                    <a:pt x="59" y="2"/>
                  </a:cubicBezTo>
                  <a:lnTo>
                    <a:pt x="59" y="12"/>
                  </a:lnTo>
                  <a:close/>
                  <a:moveTo>
                    <a:pt x="53" y="65"/>
                  </a:moveTo>
                  <a:cubicBezTo>
                    <a:pt x="48" y="69"/>
                    <a:pt x="43" y="72"/>
                    <a:pt x="37" y="72"/>
                  </a:cubicBezTo>
                  <a:cubicBezTo>
                    <a:pt x="30" y="72"/>
                    <a:pt x="25" y="69"/>
                    <a:pt x="21" y="65"/>
                  </a:cubicBezTo>
                  <a:cubicBezTo>
                    <a:pt x="17" y="60"/>
                    <a:pt x="15" y="52"/>
                    <a:pt x="15" y="41"/>
                  </a:cubicBezTo>
                  <a:cubicBezTo>
                    <a:pt x="15" y="31"/>
                    <a:pt x="17" y="24"/>
                    <a:pt x="21" y="19"/>
                  </a:cubicBezTo>
                  <a:cubicBezTo>
                    <a:pt x="25" y="14"/>
                    <a:pt x="30" y="12"/>
                    <a:pt x="37" y="12"/>
                  </a:cubicBezTo>
                  <a:cubicBezTo>
                    <a:pt x="43" y="12"/>
                    <a:pt x="48" y="14"/>
                    <a:pt x="53" y="19"/>
                  </a:cubicBezTo>
                  <a:cubicBezTo>
                    <a:pt x="57" y="24"/>
                    <a:pt x="59" y="32"/>
                    <a:pt x="59" y="42"/>
                  </a:cubicBezTo>
                  <a:cubicBezTo>
                    <a:pt x="59" y="52"/>
                    <a:pt x="57" y="60"/>
                    <a:pt x="53" y="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7" name="îŝlíde">
              <a:extLst>
                <a:ext uri="{FF2B5EF4-FFF2-40B4-BE49-F238E27FC236}">
                  <a16:creationId xmlns:a16="http://schemas.microsoft.com/office/drawing/2014/main" id="{2A6B53DE-6740-4B8C-AD50-F860FA0B2C17}"/>
                </a:ext>
              </a:extLst>
            </p:cNvPr>
            <p:cNvSpPr/>
            <p:nvPr/>
          </p:nvSpPr>
          <p:spPr bwMode="auto">
            <a:xfrm>
              <a:off x="9864978" y="5733053"/>
              <a:ext cx="138113" cy="211138"/>
            </a:xfrm>
            <a:custGeom>
              <a:avLst/>
              <a:gdLst>
                <a:gd name="T0" fmla="*/ 43 w 75"/>
                <a:gd name="T1" fmla="*/ 47 h 114"/>
                <a:gd name="T2" fmla="*/ 38 w 75"/>
                <a:gd name="T3" fmla="*/ 66 h 114"/>
                <a:gd name="T4" fmla="*/ 32 w 75"/>
                <a:gd name="T5" fmla="*/ 47 h 114"/>
                <a:gd name="T6" fmla="*/ 15 w 75"/>
                <a:gd name="T7" fmla="*/ 0 h 114"/>
                <a:gd name="T8" fmla="*/ 0 w 75"/>
                <a:gd name="T9" fmla="*/ 0 h 114"/>
                <a:gd name="T10" fmla="*/ 31 w 75"/>
                <a:gd name="T11" fmla="*/ 81 h 114"/>
                <a:gd name="T12" fmla="*/ 30 w 75"/>
                <a:gd name="T13" fmla="*/ 85 h 114"/>
                <a:gd name="T14" fmla="*/ 25 w 75"/>
                <a:gd name="T15" fmla="*/ 95 h 114"/>
                <a:gd name="T16" fmla="*/ 21 w 75"/>
                <a:gd name="T17" fmla="*/ 99 h 114"/>
                <a:gd name="T18" fmla="*/ 14 w 75"/>
                <a:gd name="T19" fmla="*/ 101 h 114"/>
                <a:gd name="T20" fmla="*/ 6 w 75"/>
                <a:gd name="T21" fmla="*/ 100 h 114"/>
                <a:gd name="T22" fmla="*/ 7 w 75"/>
                <a:gd name="T23" fmla="*/ 113 h 114"/>
                <a:gd name="T24" fmla="*/ 16 w 75"/>
                <a:gd name="T25" fmla="*/ 114 h 114"/>
                <a:gd name="T26" fmla="*/ 27 w 75"/>
                <a:gd name="T27" fmla="*/ 111 h 114"/>
                <a:gd name="T28" fmla="*/ 36 w 75"/>
                <a:gd name="T29" fmla="*/ 101 h 114"/>
                <a:gd name="T30" fmla="*/ 44 w 75"/>
                <a:gd name="T31" fmla="*/ 83 h 114"/>
                <a:gd name="T32" fmla="*/ 75 w 75"/>
                <a:gd name="T33" fmla="*/ 0 h 114"/>
                <a:gd name="T34" fmla="*/ 61 w 75"/>
                <a:gd name="T35" fmla="*/ 0 h 114"/>
                <a:gd name="T36" fmla="*/ 43 w 75"/>
                <a:gd name="T37" fmla="*/ 47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5" h="114">
                  <a:moveTo>
                    <a:pt x="43" y="47"/>
                  </a:moveTo>
                  <a:cubicBezTo>
                    <a:pt x="41" y="53"/>
                    <a:pt x="39" y="60"/>
                    <a:pt x="38" y="66"/>
                  </a:cubicBezTo>
                  <a:cubicBezTo>
                    <a:pt x="36" y="59"/>
                    <a:pt x="34" y="53"/>
                    <a:pt x="32" y="47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1" y="81"/>
                    <a:pt x="31" y="81"/>
                    <a:pt x="31" y="81"/>
                  </a:cubicBezTo>
                  <a:cubicBezTo>
                    <a:pt x="30" y="83"/>
                    <a:pt x="30" y="84"/>
                    <a:pt x="30" y="85"/>
                  </a:cubicBezTo>
                  <a:cubicBezTo>
                    <a:pt x="28" y="90"/>
                    <a:pt x="26" y="94"/>
                    <a:pt x="25" y="95"/>
                  </a:cubicBezTo>
                  <a:cubicBezTo>
                    <a:pt x="24" y="97"/>
                    <a:pt x="23" y="98"/>
                    <a:pt x="21" y="99"/>
                  </a:cubicBezTo>
                  <a:cubicBezTo>
                    <a:pt x="19" y="100"/>
                    <a:pt x="17" y="101"/>
                    <a:pt x="14" y="101"/>
                  </a:cubicBezTo>
                  <a:cubicBezTo>
                    <a:pt x="11" y="101"/>
                    <a:pt x="9" y="101"/>
                    <a:pt x="6" y="100"/>
                  </a:cubicBezTo>
                  <a:cubicBezTo>
                    <a:pt x="7" y="113"/>
                    <a:pt x="7" y="113"/>
                    <a:pt x="7" y="113"/>
                  </a:cubicBezTo>
                  <a:cubicBezTo>
                    <a:pt x="11" y="114"/>
                    <a:pt x="13" y="114"/>
                    <a:pt x="16" y="114"/>
                  </a:cubicBezTo>
                  <a:cubicBezTo>
                    <a:pt x="21" y="114"/>
                    <a:pt x="24" y="113"/>
                    <a:pt x="27" y="111"/>
                  </a:cubicBezTo>
                  <a:cubicBezTo>
                    <a:pt x="31" y="109"/>
                    <a:pt x="33" y="106"/>
                    <a:pt x="36" y="101"/>
                  </a:cubicBezTo>
                  <a:cubicBezTo>
                    <a:pt x="38" y="98"/>
                    <a:pt x="40" y="92"/>
                    <a:pt x="44" y="83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61" y="0"/>
                    <a:pt x="61" y="0"/>
                    <a:pt x="61" y="0"/>
                  </a:cubicBezTo>
                  <a:lnTo>
                    <a:pt x="43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8" name="íṧ1ïḍé">
              <a:extLst>
                <a:ext uri="{FF2B5EF4-FFF2-40B4-BE49-F238E27FC236}">
                  <a16:creationId xmlns:a16="http://schemas.microsoft.com/office/drawing/2014/main" id="{D9EA3A76-9F98-4AAF-85D7-E238785F79AB}"/>
                </a:ext>
              </a:extLst>
            </p:cNvPr>
            <p:cNvSpPr/>
            <p:nvPr/>
          </p:nvSpPr>
          <p:spPr bwMode="auto">
            <a:xfrm>
              <a:off x="10106278" y="5675903"/>
              <a:ext cx="155575" cy="206375"/>
            </a:xfrm>
            <a:custGeom>
              <a:avLst/>
              <a:gdLst>
                <a:gd name="T0" fmla="*/ 64 w 85"/>
                <a:gd name="T1" fmla="*/ 53 h 112"/>
                <a:gd name="T2" fmla="*/ 75 w 85"/>
                <a:gd name="T3" fmla="*/ 42 h 112"/>
                <a:gd name="T4" fmla="*/ 79 w 85"/>
                <a:gd name="T5" fmla="*/ 29 h 112"/>
                <a:gd name="T6" fmla="*/ 75 w 85"/>
                <a:gd name="T7" fmla="*/ 14 h 112"/>
                <a:gd name="T8" fmla="*/ 63 w 85"/>
                <a:gd name="T9" fmla="*/ 4 h 112"/>
                <a:gd name="T10" fmla="*/ 42 w 85"/>
                <a:gd name="T11" fmla="*/ 0 h 112"/>
                <a:gd name="T12" fmla="*/ 0 w 85"/>
                <a:gd name="T13" fmla="*/ 0 h 112"/>
                <a:gd name="T14" fmla="*/ 0 w 85"/>
                <a:gd name="T15" fmla="*/ 112 h 112"/>
                <a:gd name="T16" fmla="*/ 43 w 85"/>
                <a:gd name="T17" fmla="*/ 112 h 112"/>
                <a:gd name="T18" fmla="*/ 61 w 85"/>
                <a:gd name="T19" fmla="*/ 110 h 112"/>
                <a:gd name="T20" fmla="*/ 73 w 85"/>
                <a:gd name="T21" fmla="*/ 105 h 112"/>
                <a:gd name="T22" fmla="*/ 81 w 85"/>
                <a:gd name="T23" fmla="*/ 94 h 112"/>
                <a:gd name="T24" fmla="*/ 85 w 85"/>
                <a:gd name="T25" fmla="*/ 80 h 112"/>
                <a:gd name="T26" fmla="*/ 79 w 85"/>
                <a:gd name="T27" fmla="*/ 63 h 112"/>
                <a:gd name="T28" fmla="*/ 64 w 85"/>
                <a:gd name="T29" fmla="*/ 53 h 112"/>
                <a:gd name="T30" fmla="*/ 15 w 85"/>
                <a:gd name="T31" fmla="*/ 13 h 112"/>
                <a:gd name="T32" fmla="*/ 37 w 85"/>
                <a:gd name="T33" fmla="*/ 13 h 112"/>
                <a:gd name="T34" fmla="*/ 54 w 85"/>
                <a:gd name="T35" fmla="*/ 15 h 112"/>
                <a:gd name="T36" fmla="*/ 62 w 85"/>
                <a:gd name="T37" fmla="*/ 21 h 112"/>
                <a:gd name="T38" fmla="*/ 65 w 85"/>
                <a:gd name="T39" fmla="*/ 31 h 112"/>
                <a:gd name="T40" fmla="*/ 62 w 85"/>
                <a:gd name="T41" fmla="*/ 40 h 112"/>
                <a:gd name="T42" fmla="*/ 53 w 85"/>
                <a:gd name="T43" fmla="*/ 46 h 112"/>
                <a:gd name="T44" fmla="*/ 39 w 85"/>
                <a:gd name="T45" fmla="*/ 47 h 112"/>
                <a:gd name="T46" fmla="*/ 15 w 85"/>
                <a:gd name="T47" fmla="*/ 47 h 112"/>
                <a:gd name="T48" fmla="*/ 15 w 85"/>
                <a:gd name="T49" fmla="*/ 13 h 112"/>
                <a:gd name="T50" fmla="*/ 67 w 85"/>
                <a:gd name="T51" fmla="*/ 89 h 112"/>
                <a:gd name="T52" fmla="*/ 61 w 85"/>
                <a:gd name="T53" fmla="*/ 95 h 112"/>
                <a:gd name="T54" fmla="*/ 53 w 85"/>
                <a:gd name="T55" fmla="*/ 99 h 112"/>
                <a:gd name="T56" fmla="*/ 43 w 85"/>
                <a:gd name="T57" fmla="*/ 99 h 112"/>
                <a:gd name="T58" fmla="*/ 15 w 85"/>
                <a:gd name="T59" fmla="*/ 99 h 112"/>
                <a:gd name="T60" fmla="*/ 15 w 85"/>
                <a:gd name="T61" fmla="*/ 61 h 112"/>
                <a:gd name="T62" fmla="*/ 41 w 85"/>
                <a:gd name="T63" fmla="*/ 61 h 112"/>
                <a:gd name="T64" fmla="*/ 57 w 85"/>
                <a:gd name="T65" fmla="*/ 62 h 112"/>
                <a:gd name="T66" fmla="*/ 66 w 85"/>
                <a:gd name="T67" fmla="*/ 69 h 112"/>
                <a:gd name="T68" fmla="*/ 69 w 85"/>
                <a:gd name="T69" fmla="*/ 80 h 112"/>
                <a:gd name="T70" fmla="*/ 67 w 85"/>
                <a:gd name="T71" fmla="*/ 89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85" h="112">
                  <a:moveTo>
                    <a:pt x="64" y="53"/>
                  </a:moveTo>
                  <a:cubicBezTo>
                    <a:pt x="69" y="50"/>
                    <a:pt x="73" y="47"/>
                    <a:pt x="75" y="42"/>
                  </a:cubicBezTo>
                  <a:cubicBezTo>
                    <a:pt x="78" y="38"/>
                    <a:pt x="79" y="34"/>
                    <a:pt x="79" y="29"/>
                  </a:cubicBezTo>
                  <a:cubicBezTo>
                    <a:pt x="79" y="24"/>
                    <a:pt x="78" y="19"/>
                    <a:pt x="75" y="14"/>
                  </a:cubicBezTo>
                  <a:cubicBezTo>
                    <a:pt x="72" y="9"/>
                    <a:pt x="68" y="6"/>
                    <a:pt x="63" y="4"/>
                  </a:cubicBezTo>
                  <a:cubicBezTo>
                    <a:pt x="57" y="1"/>
                    <a:pt x="51" y="0"/>
                    <a:pt x="4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43" y="112"/>
                    <a:pt x="43" y="112"/>
                    <a:pt x="43" y="112"/>
                  </a:cubicBezTo>
                  <a:cubicBezTo>
                    <a:pt x="50" y="112"/>
                    <a:pt x="56" y="112"/>
                    <a:pt x="61" y="110"/>
                  </a:cubicBezTo>
                  <a:cubicBezTo>
                    <a:pt x="66" y="109"/>
                    <a:pt x="70" y="107"/>
                    <a:pt x="73" y="105"/>
                  </a:cubicBezTo>
                  <a:cubicBezTo>
                    <a:pt x="76" y="102"/>
                    <a:pt x="79" y="99"/>
                    <a:pt x="81" y="94"/>
                  </a:cubicBezTo>
                  <a:cubicBezTo>
                    <a:pt x="84" y="90"/>
                    <a:pt x="85" y="85"/>
                    <a:pt x="85" y="80"/>
                  </a:cubicBezTo>
                  <a:cubicBezTo>
                    <a:pt x="85" y="73"/>
                    <a:pt x="83" y="68"/>
                    <a:pt x="79" y="63"/>
                  </a:cubicBezTo>
                  <a:cubicBezTo>
                    <a:pt x="76" y="58"/>
                    <a:pt x="70" y="55"/>
                    <a:pt x="64" y="53"/>
                  </a:cubicBezTo>
                  <a:close/>
                  <a:moveTo>
                    <a:pt x="15" y="13"/>
                  </a:moveTo>
                  <a:cubicBezTo>
                    <a:pt x="37" y="13"/>
                    <a:pt x="37" y="13"/>
                    <a:pt x="37" y="13"/>
                  </a:cubicBezTo>
                  <a:cubicBezTo>
                    <a:pt x="45" y="13"/>
                    <a:pt x="51" y="14"/>
                    <a:pt x="54" y="15"/>
                  </a:cubicBezTo>
                  <a:cubicBezTo>
                    <a:pt x="58" y="16"/>
                    <a:pt x="60" y="18"/>
                    <a:pt x="62" y="21"/>
                  </a:cubicBezTo>
                  <a:cubicBezTo>
                    <a:pt x="64" y="24"/>
                    <a:pt x="65" y="27"/>
                    <a:pt x="65" y="31"/>
                  </a:cubicBezTo>
                  <a:cubicBezTo>
                    <a:pt x="65" y="35"/>
                    <a:pt x="64" y="38"/>
                    <a:pt x="62" y="40"/>
                  </a:cubicBezTo>
                  <a:cubicBezTo>
                    <a:pt x="60" y="43"/>
                    <a:pt x="57" y="45"/>
                    <a:pt x="53" y="46"/>
                  </a:cubicBezTo>
                  <a:cubicBezTo>
                    <a:pt x="50" y="47"/>
                    <a:pt x="46" y="47"/>
                    <a:pt x="39" y="47"/>
                  </a:cubicBezTo>
                  <a:cubicBezTo>
                    <a:pt x="15" y="47"/>
                    <a:pt x="15" y="47"/>
                    <a:pt x="15" y="47"/>
                  </a:cubicBezTo>
                  <a:lnTo>
                    <a:pt x="15" y="13"/>
                  </a:lnTo>
                  <a:close/>
                  <a:moveTo>
                    <a:pt x="67" y="89"/>
                  </a:moveTo>
                  <a:cubicBezTo>
                    <a:pt x="66" y="92"/>
                    <a:pt x="64" y="94"/>
                    <a:pt x="61" y="95"/>
                  </a:cubicBezTo>
                  <a:cubicBezTo>
                    <a:pt x="59" y="97"/>
                    <a:pt x="56" y="98"/>
                    <a:pt x="53" y="99"/>
                  </a:cubicBezTo>
                  <a:cubicBezTo>
                    <a:pt x="51" y="99"/>
                    <a:pt x="48" y="99"/>
                    <a:pt x="43" y="99"/>
                  </a:cubicBezTo>
                  <a:cubicBezTo>
                    <a:pt x="15" y="99"/>
                    <a:pt x="15" y="99"/>
                    <a:pt x="15" y="99"/>
                  </a:cubicBezTo>
                  <a:cubicBezTo>
                    <a:pt x="15" y="61"/>
                    <a:pt x="15" y="61"/>
                    <a:pt x="15" y="61"/>
                  </a:cubicBezTo>
                  <a:cubicBezTo>
                    <a:pt x="41" y="61"/>
                    <a:pt x="41" y="61"/>
                    <a:pt x="41" y="61"/>
                  </a:cubicBezTo>
                  <a:cubicBezTo>
                    <a:pt x="48" y="61"/>
                    <a:pt x="53" y="61"/>
                    <a:pt x="57" y="62"/>
                  </a:cubicBezTo>
                  <a:cubicBezTo>
                    <a:pt x="61" y="64"/>
                    <a:pt x="64" y="66"/>
                    <a:pt x="66" y="69"/>
                  </a:cubicBezTo>
                  <a:cubicBezTo>
                    <a:pt x="68" y="72"/>
                    <a:pt x="69" y="76"/>
                    <a:pt x="69" y="80"/>
                  </a:cubicBezTo>
                  <a:cubicBezTo>
                    <a:pt x="69" y="83"/>
                    <a:pt x="69" y="87"/>
                    <a:pt x="67" y="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9" name="iŝļidé">
              <a:extLst>
                <a:ext uri="{FF2B5EF4-FFF2-40B4-BE49-F238E27FC236}">
                  <a16:creationId xmlns:a16="http://schemas.microsoft.com/office/drawing/2014/main" id="{6220B7D4-C948-4A7C-B0A9-B12E719B4118}"/>
                </a:ext>
              </a:extLst>
            </p:cNvPr>
            <p:cNvSpPr/>
            <p:nvPr/>
          </p:nvSpPr>
          <p:spPr bwMode="auto">
            <a:xfrm>
              <a:off x="10288841" y="5729878"/>
              <a:ext cx="138113" cy="157163"/>
            </a:xfrm>
            <a:custGeom>
              <a:avLst/>
              <a:gdLst>
                <a:gd name="T0" fmla="*/ 38 w 75"/>
                <a:gd name="T1" fmla="*/ 0 h 85"/>
                <a:gd name="T2" fmla="*/ 10 w 75"/>
                <a:gd name="T3" fmla="*/ 12 h 85"/>
                <a:gd name="T4" fmla="*/ 0 w 75"/>
                <a:gd name="T5" fmla="*/ 43 h 85"/>
                <a:gd name="T6" fmla="*/ 10 w 75"/>
                <a:gd name="T7" fmla="*/ 74 h 85"/>
                <a:gd name="T8" fmla="*/ 38 w 75"/>
                <a:gd name="T9" fmla="*/ 85 h 85"/>
                <a:gd name="T10" fmla="*/ 62 w 75"/>
                <a:gd name="T11" fmla="*/ 78 h 85"/>
                <a:gd name="T12" fmla="*/ 74 w 75"/>
                <a:gd name="T13" fmla="*/ 59 h 85"/>
                <a:gd name="T14" fmla="*/ 60 w 75"/>
                <a:gd name="T15" fmla="*/ 57 h 85"/>
                <a:gd name="T16" fmla="*/ 51 w 75"/>
                <a:gd name="T17" fmla="*/ 70 h 85"/>
                <a:gd name="T18" fmla="*/ 39 w 75"/>
                <a:gd name="T19" fmla="*/ 74 h 85"/>
                <a:gd name="T20" fmla="*/ 22 w 75"/>
                <a:gd name="T21" fmla="*/ 67 h 85"/>
                <a:gd name="T22" fmla="*/ 14 w 75"/>
                <a:gd name="T23" fmla="*/ 46 h 85"/>
                <a:gd name="T24" fmla="*/ 75 w 75"/>
                <a:gd name="T25" fmla="*/ 46 h 85"/>
                <a:gd name="T26" fmla="*/ 75 w 75"/>
                <a:gd name="T27" fmla="*/ 43 h 85"/>
                <a:gd name="T28" fmla="*/ 64 w 75"/>
                <a:gd name="T29" fmla="*/ 11 h 85"/>
                <a:gd name="T30" fmla="*/ 38 w 75"/>
                <a:gd name="T31" fmla="*/ 0 h 85"/>
                <a:gd name="T32" fmla="*/ 15 w 75"/>
                <a:gd name="T33" fmla="*/ 35 h 85"/>
                <a:gd name="T34" fmla="*/ 22 w 75"/>
                <a:gd name="T35" fmla="*/ 18 h 85"/>
                <a:gd name="T36" fmla="*/ 38 w 75"/>
                <a:gd name="T37" fmla="*/ 12 h 85"/>
                <a:gd name="T38" fmla="*/ 55 w 75"/>
                <a:gd name="T39" fmla="*/ 20 h 85"/>
                <a:gd name="T40" fmla="*/ 60 w 75"/>
                <a:gd name="T41" fmla="*/ 35 h 85"/>
                <a:gd name="T42" fmla="*/ 15 w 75"/>
                <a:gd name="T43" fmla="*/ 3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75" h="85">
                  <a:moveTo>
                    <a:pt x="38" y="0"/>
                  </a:moveTo>
                  <a:cubicBezTo>
                    <a:pt x="26" y="0"/>
                    <a:pt x="17" y="4"/>
                    <a:pt x="10" y="12"/>
                  </a:cubicBezTo>
                  <a:cubicBezTo>
                    <a:pt x="3" y="19"/>
                    <a:pt x="0" y="30"/>
                    <a:pt x="0" y="43"/>
                  </a:cubicBezTo>
                  <a:cubicBezTo>
                    <a:pt x="0" y="57"/>
                    <a:pt x="3" y="67"/>
                    <a:pt x="10" y="74"/>
                  </a:cubicBezTo>
                  <a:cubicBezTo>
                    <a:pt x="17" y="81"/>
                    <a:pt x="27" y="85"/>
                    <a:pt x="38" y="85"/>
                  </a:cubicBezTo>
                  <a:cubicBezTo>
                    <a:pt x="48" y="85"/>
                    <a:pt x="56" y="83"/>
                    <a:pt x="62" y="78"/>
                  </a:cubicBezTo>
                  <a:cubicBezTo>
                    <a:pt x="68" y="74"/>
                    <a:pt x="72" y="67"/>
                    <a:pt x="74" y="59"/>
                  </a:cubicBezTo>
                  <a:cubicBezTo>
                    <a:pt x="60" y="57"/>
                    <a:pt x="60" y="57"/>
                    <a:pt x="60" y="57"/>
                  </a:cubicBezTo>
                  <a:cubicBezTo>
                    <a:pt x="58" y="63"/>
                    <a:pt x="55" y="67"/>
                    <a:pt x="51" y="70"/>
                  </a:cubicBezTo>
                  <a:cubicBezTo>
                    <a:pt x="48" y="73"/>
                    <a:pt x="44" y="74"/>
                    <a:pt x="39" y="74"/>
                  </a:cubicBezTo>
                  <a:cubicBezTo>
                    <a:pt x="32" y="74"/>
                    <a:pt x="26" y="71"/>
                    <a:pt x="22" y="67"/>
                  </a:cubicBezTo>
                  <a:cubicBezTo>
                    <a:pt x="17" y="62"/>
                    <a:pt x="14" y="55"/>
                    <a:pt x="14" y="46"/>
                  </a:cubicBezTo>
                  <a:cubicBezTo>
                    <a:pt x="75" y="46"/>
                    <a:pt x="75" y="46"/>
                    <a:pt x="75" y="46"/>
                  </a:cubicBezTo>
                  <a:cubicBezTo>
                    <a:pt x="75" y="45"/>
                    <a:pt x="75" y="43"/>
                    <a:pt x="75" y="43"/>
                  </a:cubicBezTo>
                  <a:cubicBezTo>
                    <a:pt x="75" y="29"/>
                    <a:pt x="71" y="19"/>
                    <a:pt x="64" y="11"/>
                  </a:cubicBezTo>
                  <a:cubicBezTo>
                    <a:pt x="57" y="4"/>
                    <a:pt x="49" y="0"/>
                    <a:pt x="38" y="0"/>
                  </a:cubicBezTo>
                  <a:close/>
                  <a:moveTo>
                    <a:pt x="15" y="35"/>
                  </a:moveTo>
                  <a:cubicBezTo>
                    <a:pt x="15" y="28"/>
                    <a:pt x="18" y="22"/>
                    <a:pt x="22" y="18"/>
                  </a:cubicBezTo>
                  <a:cubicBezTo>
                    <a:pt x="26" y="14"/>
                    <a:pt x="32" y="12"/>
                    <a:pt x="38" y="12"/>
                  </a:cubicBezTo>
                  <a:cubicBezTo>
                    <a:pt x="45" y="12"/>
                    <a:pt x="51" y="14"/>
                    <a:pt x="55" y="20"/>
                  </a:cubicBezTo>
                  <a:cubicBezTo>
                    <a:pt x="58" y="23"/>
                    <a:pt x="60" y="28"/>
                    <a:pt x="60" y="35"/>
                  </a:cubicBezTo>
                  <a:lnTo>
                    <a:pt x="15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0" name="í$lidè">
              <a:extLst>
                <a:ext uri="{FF2B5EF4-FFF2-40B4-BE49-F238E27FC236}">
                  <a16:creationId xmlns:a16="http://schemas.microsoft.com/office/drawing/2014/main" id="{3576B07A-1A23-4A9D-9A0B-D935AB8C74A9}"/>
                </a:ext>
              </a:extLst>
            </p:cNvPr>
            <p:cNvSpPr/>
            <p:nvPr/>
          </p:nvSpPr>
          <p:spPr bwMode="auto">
            <a:xfrm>
              <a:off x="10457116" y="5675903"/>
              <a:ext cx="25400" cy="301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1" name="iSļiḋé">
              <a:extLst>
                <a:ext uri="{FF2B5EF4-FFF2-40B4-BE49-F238E27FC236}">
                  <a16:creationId xmlns:a16="http://schemas.microsoft.com/office/drawing/2014/main" id="{2223BE67-9EB4-4A9E-BE7E-E1AD7032B76F}"/>
                </a:ext>
              </a:extLst>
            </p:cNvPr>
            <p:cNvSpPr/>
            <p:nvPr/>
          </p:nvSpPr>
          <p:spPr bwMode="auto">
            <a:xfrm>
              <a:off x="10457116" y="5733053"/>
              <a:ext cx="25400" cy="149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2" name="íṩḷïḑe">
              <a:extLst>
                <a:ext uri="{FF2B5EF4-FFF2-40B4-BE49-F238E27FC236}">
                  <a16:creationId xmlns:a16="http://schemas.microsoft.com/office/drawing/2014/main" id="{7EB8F79C-5F05-439D-A35F-ADEAAFA19C99}"/>
                </a:ext>
              </a:extLst>
            </p:cNvPr>
            <p:cNvSpPr/>
            <p:nvPr/>
          </p:nvSpPr>
          <p:spPr bwMode="auto">
            <a:xfrm>
              <a:off x="10520616" y="5675903"/>
              <a:ext cx="25400" cy="301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3" name="i$ḷïḍè">
              <a:extLst>
                <a:ext uri="{FF2B5EF4-FFF2-40B4-BE49-F238E27FC236}">
                  <a16:creationId xmlns:a16="http://schemas.microsoft.com/office/drawing/2014/main" id="{4726F6B0-77FE-448E-B23F-3A77B7F579A4}"/>
                </a:ext>
              </a:extLst>
            </p:cNvPr>
            <p:cNvSpPr/>
            <p:nvPr/>
          </p:nvSpPr>
          <p:spPr bwMode="auto">
            <a:xfrm>
              <a:off x="10488866" y="5733053"/>
              <a:ext cx="57150" cy="211138"/>
            </a:xfrm>
            <a:custGeom>
              <a:avLst/>
              <a:gdLst>
                <a:gd name="T0" fmla="*/ 17 w 31"/>
                <a:gd name="T1" fmla="*/ 85 h 114"/>
                <a:gd name="T2" fmla="*/ 15 w 31"/>
                <a:gd name="T3" fmla="*/ 99 h 114"/>
                <a:gd name="T4" fmla="*/ 9 w 31"/>
                <a:gd name="T5" fmla="*/ 102 h 114"/>
                <a:gd name="T6" fmla="*/ 2 w 31"/>
                <a:gd name="T7" fmla="*/ 101 h 114"/>
                <a:gd name="T8" fmla="*/ 0 w 31"/>
                <a:gd name="T9" fmla="*/ 113 h 114"/>
                <a:gd name="T10" fmla="*/ 11 w 31"/>
                <a:gd name="T11" fmla="*/ 114 h 114"/>
                <a:gd name="T12" fmla="*/ 27 w 31"/>
                <a:gd name="T13" fmla="*/ 107 h 114"/>
                <a:gd name="T14" fmla="*/ 31 w 31"/>
                <a:gd name="T15" fmla="*/ 86 h 114"/>
                <a:gd name="T16" fmla="*/ 31 w 31"/>
                <a:gd name="T17" fmla="*/ 0 h 114"/>
                <a:gd name="T18" fmla="*/ 17 w 31"/>
                <a:gd name="T19" fmla="*/ 0 h 114"/>
                <a:gd name="T20" fmla="*/ 17 w 31"/>
                <a:gd name="T21" fmla="*/ 85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" h="114">
                  <a:moveTo>
                    <a:pt x="17" y="85"/>
                  </a:moveTo>
                  <a:cubicBezTo>
                    <a:pt x="17" y="93"/>
                    <a:pt x="17" y="98"/>
                    <a:pt x="15" y="99"/>
                  </a:cubicBezTo>
                  <a:cubicBezTo>
                    <a:pt x="14" y="101"/>
                    <a:pt x="12" y="102"/>
                    <a:pt x="9" y="102"/>
                  </a:cubicBezTo>
                  <a:cubicBezTo>
                    <a:pt x="7" y="102"/>
                    <a:pt x="5" y="102"/>
                    <a:pt x="2" y="101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3" y="114"/>
                    <a:pt x="7" y="114"/>
                    <a:pt x="11" y="114"/>
                  </a:cubicBezTo>
                  <a:cubicBezTo>
                    <a:pt x="18" y="114"/>
                    <a:pt x="24" y="112"/>
                    <a:pt x="27" y="107"/>
                  </a:cubicBezTo>
                  <a:cubicBezTo>
                    <a:pt x="30" y="103"/>
                    <a:pt x="31" y="96"/>
                    <a:pt x="31" y="86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17" y="0"/>
                    <a:pt x="17" y="0"/>
                    <a:pt x="17" y="0"/>
                  </a:cubicBezTo>
                  <a:lnTo>
                    <a:pt x="17" y="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4" name="íṩliḋé">
              <a:extLst>
                <a:ext uri="{FF2B5EF4-FFF2-40B4-BE49-F238E27FC236}">
                  <a16:creationId xmlns:a16="http://schemas.microsoft.com/office/drawing/2014/main" id="{83F42986-123A-4398-9373-FD3D8E5E4148}"/>
                </a:ext>
              </a:extLst>
            </p:cNvPr>
            <p:cNvSpPr/>
            <p:nvPr/>
          </p:nvSpPr>
          <p:spPr bwMode="auto">
            <a:xfrm>
              <a:off x="10585703" y="5675903"/>
              <a:ext cx="25400" cy="301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5" name="ísḷiďé">
              <a:extLst>
                <a:ext uri="{FF2B5EF4-FFF2-40B4-BE49-F238E27FC236}">
                  <a16:creationId xmlns:a16="http://schemas.microsoft.com/office/drawing/2014/main" id="{BBD1A8F0-C105-4585-8239-7544C84215BF}"/>
                </a:ext>
              </a:extLst>
            </p:cNvPr>
            <p:cNvSpPr/>
            <p:nvPr/>
          </p:nvSpPr>
          <p:spPr bwMode="auto">
            <a:xfrm>
              <a:off x="10585703" y="5733053"/>
              <a:ext cx="25400" cy="149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6" name="íṩļïḍe">
              <a:extLst>
                <a:ext uri="{FF2B5EF4-FFF2-40B4-BE49-F238E27FC236}">
                  <a16:creationId xmlns:a16="http://schemas.microsoft.com/office/drawing/2014/main" id="{F976EBF2-76DE-49AD-A20F-D48819D7C2AC}"/>
                </a:ext>
              </a:extLst>
            </p:cNvPr>
            <p:cNvSpPr/>
            <p:nvPr/>
          </p:nvSpPr>
          <p:spPr bwMode="auto">
            <a:xfrm>
              <a:off x="10649203" y="5729878"/>
              <a:ext cx="122238" cy="152400"/>
            </a:xfrm>
            <a:custGeom>
              <a:avLst/>
              <a:gdLst>
                <a:gd name="T0" fmla="*/ 65 w 66"/>
                <a:gd name="T1" fmla="*/ 20 h 83"/>
                <a:gd name="T2" fmla="*/ 61 w 66"/>
                <a:gd name="T3" fmla="*/ 10 h 83"/>
                <a:gd name="T4" fmla="*/ 52 w 66"/>
                <a:gd name="T5" fmla="*/ 3 h 83"/>
                <a:gd name="T6" fmla="*/ 38 w 66"/>
                <a:gd name="T7" fmla="*/ 0 h 83"/>
                <a:gd name="T8" fmla="*/ 12 w 66"/>
                <a:gd name="T9" fmla="*/ 14 h 83"/>
                <a:gd name="T10" fmla="*/ 12 w 66"/>
                <a:gd name="T11" fmla="*/ 2 h 83"/>
                <a:gd name="T12" fmla="*/ 0 w 66"/>
                <a:gd name="T13" fmla="*/ 2 h 83"/>
                <a:gd name="T14" fmla="*/ 0 w 66"/>
                <a:gd name="T15" fmla="*/ 83 h 83"/>
                <a:gd name="T16" fmla="*/ 14 w 66"/>
                <a:gd name="T17" fmla="*/ 83 h 83"/>
                <a:gd name="T18" fmla="*/ 14 w 66"/>
                <a:gd name="T19" fmla="*/ 39 h 83"/>
                <a:gd name="T20" fmla="*/ 20 w 66"/>
                <a:gd name="T21" fmla="*/ 18 h 83"/>
                <a:gd name="T22" fmla="*/ 35 w 66"/>
                <a:gd name="T23" fmla="*/ 12 h 83"/>
                <a:gd name="T24" fmla="*/ 45 w 66"/>
                <a:gd name="T25" fmla="*/ 15 h 83"/>
                <a:gd name="T26" fmla="*/ 51 w 66"/>
                <a:gd name="T27" fmla="*/ 21 h 83"/>
                <a:gd name="T28" fmla="*/ 52 w 66"/>
                <a:gd name="T29" fmla="*/ 34 h 83"/>
                <a:gd name="T30" fmla="*/ 52 w 66"/>
                <a:gd name="T31" fmla="*/ 83 h 83"/>
                <a:gd name="T32" fmla="*/ 66 w 66"/>
                <a:gd name="T33" fmla="*/ 83 h 83"/>
                <a:gd name="T34" fmla="*/ 66 w 66"/>
                <a:gd name="T35" fmla="*/ 33 h 83"/>
                <a:gd name="T36" fmla="*/ 65 w 66"/>
                <a:gd name="T37" fmla="*/ 2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6" h="83">
                  <a:moveTo>
                    <a:pt x="65" y="20"/>
                  </a:moveTo>
                  <a:cubicBezTo>
                    <a:pt x="64" y="16"/>
                    <a:pt x="63" y="13"/>
                    <a:pt x="61" y="10"/>
                  </a:cubicBezTo>
                  <a:cubicBezTo>
                    <a:pt x="59" y="7"/>
                    <a:pt x="56" y="5"/>
                    <a:pt x="52" y="3"/>
                  </a:cubicBezTo>
                  <a:cubicBezTo>
                    <a:pt x="48" y="1"/>
                    <a:pt x="43" y="0"/>
                    <a:pt x="38" y="0"/>
                  </a:cubicBezTo>
                  <a:cubicBezTo>
                    <a:pt x="27" y="0"/>
                    <a:pt x="18" y="5"/>
                    <a:pt x="12" y="14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14" y="83"/>
                    <a:pt x="14" y="83"/>
                    <a:pt x="14" y="83"/>
                  </a:cubicBezTo>
                  <a:cubicBezTo>
                    <a:pt x="14" y="39"/>
                    <a:pt x="14" y="39"/>
                    <a:pt x="14" y="39"/>
                  </a:cubicBezTo>
                  <a:cubicBezTo>
                    <a:pt x="14" y="29"/>
                    <a:pt x="16" y="21"/>
                    <a:pt x="20" y="18"/>
                  </a:cubicBezTo>
                  <a:cubicBezTo>
                    <a:pt x="24" y="14"/>
                    <a:pt x="29" y="12"/>
                    <a:pt x="35" y="12"/>
                  </a:cubicBezTo>
                  <a:cubicBezTo>
                    <a:pt x="39" y="12"/>
                    <a:pt x="42" y="13"/>
                    <a:pt x="45" y="15"/>
                  </a:cubicBezTo>
                  <a:cubicBezTo>
                    <a:pt x="48" y="16"/>
                    <a:pt x="50" y="19"/>
                    <a:pt x="51" y="21"/>
                  </a:cubicBezTo>
                  <a:cubicBezTo>
                    <a:pt x="52" y="24"/>
                    <a:pt x="52" y="28"/>
                    <a:pt x="52" y="34"/>
                  </a:cubicBezTo>
                  <a:cubicBezTo>
                    <a:pt x="52" y="83"/>
                    <a:pt x="52" y="83"/>
                    <a:pt x="52" y="83"/>
                  </a:cubicBezTo>
                  <a:cubicBezTo>
                    <a:pt x="66" y="83"/>
                    <a:pt x="66" y="83"/>
                    <a:pt x="66" y="83"/>
                  </a:cubicBezTo>
                  <a:cubicBezTo>
                    <a:pt x="66" y="33"/>
                    <a:pt x="66" y="33"/>
                    <a:pt x="66" y="33"/>
                  </a:cubicBezTo>
                  <a:cubicBezTo>
                    <a:pt x="66" y="27"/>
                    <a:pt x="66" y="23"/>
                    <a:pt x="65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7" name="í$ľíḍê">
              <a:extLst>
                <a:ext uri="{FF2B5EF4-FFF2-40B4-BE49-F238E27FC236}">
                  <a16:creationId xmlns:a16="http://schemas.microsoft.com/office/drawing/2014/main" id="{0957FCF1-6B64-47FF-A338-667780C1667D}"/>
                </a:ext>
              </a:extLst>
            </p:cNvPr>
            <p:cNvSpPr/>
            <p:nvPr/>
          </p:nvSpPr>
          <p:spPr bwMode="auto">
            <a:xfrm>
              <a:off x="10800016" y="5729878"/>
              <a:ext cx="133350" cy="214313"/>
            </a:xfrm>
            <a:custGeom>
              <a:avLst/>
              <a:gdLst>
                <a:gd name="T0" fmla="*/ 59 w 72"/>
                <a:gd name="T1" fmla="*/ 2 h 116"/>
                <a:gd name="T2" fmla="*/ 59 w 72"/>
                <a:gd name="T3" fmla="*/ 12 h 116"/>
                <a:gd name="T4" fmla="*/ 35 w 72"/>
                <a:gd name="T5" fmla="*/ 0 h 116"/>
                <a:gd name="T6" fmla="*/ 16 w 72"/>
                <a:gd name="T7" fmla="*/ 6 h 116"/>
                <a:gd name="T8" fmla="*/ 4 w 72"/>
                <a:gd name="T9" fmla="*/ 21 h 116"/>
                <a:gd name="T10" fmla="*/ 0 w 72"/>
                <a:gd name="T11" fmla="*/ 42 h 116"/>
                <a:gd name="T12" fmla="*/ 9 w 72"/>
                <a:gd name="T13" fmla="*/ 71 h 116"/>
                <a:gd name="T14" fmla="*/ 35 w 72"/>
                <a:gd name="T15" fmla="*/ 83 h 116"/>
                <a:gd name="T16" fmla="*/ 58 w 72"/>
                <a:gd name="T17" fmla="*/ 73 h 116"/>
                <a:gd name="T18" fmla="*/ 57 w 72"/>
                <a:gd name="T19" fmla="*/ 90 h 116"/>
                <a:gd name="T20" fmla="*/ 49 w 72"/>
                <a:gd name="T21" fmla="*/ 101 h 116"/>
                <a:gd name="T22" fmla="*/ 35 w 72"/>
                <a:gd name="T23" fmla="*/ 105 h 116"/>
                <a:gd name="T24" fmla="*/ 21 w 72"/>
                <a:gd name="T25" fmla="*/ 101 h 116"/>
                <a:gd name="T26" fmla="*/ 16 w 72"/>
                <a:gd name="T27" fmla="*/ 92 h 116"/>
                <a:gd name="T28" fmla="*/ 3 w 72"/>
                <a:gd name="T29" fmla="*/ 90 h 116"/>
                <a:gd name="T30" fmla="*/ 11 w 72"/>
                <a:gd name="T31" fmla="*/ 110 h 116"/>
                <a:gd name="T32" fmla="*/ 35 w 72"/>
                <a:gd name="T33" fmla="*/ 116 h 116"/>
                <a:gd name="T34" fmla="*/ 55 w 72"/>
                <a:gd name="T35" fmla="*/ 112 h 116"/>
                <a:gd name="T36" fmla="*/ 68 w 72"/>
                <a:gd name="T37" fmla="*/ 99 h 116"/>
                <a:gd name="T38" fmla="*/ 72 w 72"/>
                <a:gd name="T39" fmla="*/ 72 h 116"/>
                <a:gd name="T40" fmla="*/ 72 w 72"/>
                <a:gd name="T41" fmla="*/ 2 h 116"/>
                <a:gd name="T42" fmla="*/ 59 w 72"/>
                <a:gd name="T43" fmla="*/ 2 h 116"/>
                <a:gd name="T44" fmla="*/ 52 w 72"/>
                <a:gd name="T45" fmla="*/ 65 h 116"/>
                <a:gd name="T46" fmla="*/ 36 w 72"/>
                <a:gd name="T47" fmla="*/ 72 h 116"/>
                <a:gd name="T48" fmla="*/ 20 w 72"/>
                <a:gd name="T49" fmla="*/ 65 h 116"/>
                <a:gd name="T50" fmla="*/ 14 w 72"/>
                <a:gd name="T51" fmla="*/ 41 h 116"/>
                <a:gd name="T52" fmla="*/ 20 w 72"/>
                <a:gd name="T53" fmla="*/ 19 h 116"/>
                <a:gd name="T54" fmla="*/ 36 w 72"/>
                <a:gd name="T55" fmla="*/ 12 h 116"/>
                <a:gd name="T56" fmla="*/ 52 w 72"/>
                <a:gd name="T57" fmla="*/ 19 h 116"/>
                <a:gd name="T58" fmla="*/ 59 w 72"/>
                <a:gd name="T59" fmla="*/ 42 h 116"/>
                <a:gd name="T60" fmla="*/ 52 w 72"/>
                <a:gd name="T61" fmla="*/ 65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2" h="116">
                  <a:moveTo>
                    <a:pt x="59" y="2"/>
                  </a:moveTo>
                  <a:cubicBezTo>
                    <a:pt x="59" y="12"/>
                    <a:pt x="59" y="12"/>
                    <a:pt x="59" y="12"/>
                  </a:cubicBezTo>
                  <a:cubicBezTo>
                    <a:pt x="53" y="4"/>
                    <a:pt x="45" y="0"/>
                    <a:pt x="35" y="0"/>
                  </a:cubicBezTo>
                  <a:cubicBezTo>
                    <a:pt x="28" y="0"/>
                    <a:pt x="22" y="2"/>
                    <a:pt x="16" y="6"/>
                  </a:cubicBezTo>
                  <a:cubicBezTo>
                    <a:pt x="11" y="9"/>
                    <a:pt x="7" y="14"/>
                    <a:pt x="4" y="21"/>
                  </a:cubicBezTo>
                  <a:cubicBezTo>
                    <a:pt x="1" y="27"/>
                    <a:pt x="0" y="34"/>
                    <a:pt x="0" y="42"/>
                  </a:cubicBezTo>
                  <a:cubicBezTo>
                    <a:pt x="0" y="53"/>
                    <a:pt x="3" y="63"/>
                    <a:pt x="9" y="71"/>
                  </a:cubicBezTo>
                  <a:cubicBezTo>
                    <a:pt x="15" y="79"/>
                    <a:pt x="24" y="83"/>
                    <a:pt x="35" y="83"/>
                  </a:cubicBezTo>
                  <a:cubicBezTo>
                    <a:pt x="44" y="83"/>
                    <a:pt x="51" y="80"/>
                    <a:pt x="58" y="73"/>
                  </a:cubicBezTo>
                  <a:cubicBezTo>
                    <a:pt x="58" y="82"/>
                    <a:pt x="57" y="88"/>
                    <a:pt x="57" y="90"/>
                  </a:cubicBezTo>
                  <a:cubicBezTo>
                    <a:pt x="55" y="95"/>
                    <a:pt x="53" y="99"/>
                    <a:pt x="49" y="101"/>
                  </a:cubicBezTo>
                  <a:cubicBezTo>
                    <a:pt x="46" y="104"/>
                    <a:pt x="41" y="105"/>
                    <a:pt x="35" y="105"/>
                  </a:cubicBezTo>
                  <a:cubicBezTo>
                    <a:pt x="29" y="105"/>
                    <a:pt x="24" y="104"/>
                    <a:pt x="21" y="101"/>
                  </a:cubicBezTo>
                  <a:cubicBezTo>
                    <a:pt x="18" y="99"/>
                    <a:pt x="17" y="96"/>
                    <a:pt x="16" y="92"/>
                  </a:cubicBezTo>
                  <a:cubicBezTo>
                    <a:pt x="3" y="90"/>
                    <a:pt x="3" y="90"/>
                    <a:pt x="3" y="90"/>
                  </a:cubicBezTo>
                  <a:cubicBezTo>
                    <a:pt x="2" y="99"/>
                    <a:pt x="5" y="105"/>
                    <a:pt x="11" y="110"/>
                  </a:cubicBezTo>
                  <a:cubicBezTo>
                    <a:pt x="17" y="114"/>
                    <a:pt x="25" y="116"/>
                    <a:pt x="35" y="116"/>
                  </a:cubicBezTo>
                  <a:cubicBezTo>
                    <a:pt x="43" y="116"/>
                    <a:pt x="50" y="115"/>
                    <a:pt x="55" y="112"/>
                  </a:cubicBezTo>
                  <a:cubicBezTo>
                    <a:pt x="61" y="109"/>
                    <a:pt x="65" y="104"/>
                    <a:pt x="68" y="99"/>
                  </a:cubicBezTo>
                  <a:cubicBezTo>
                    <a:pt x="70" y="94"/>
                    <a:pt x="72" y="85"/>
                    <a:pt x="72" y="72"/>
                  </a:cubicBezTo>
                  <a:cubicBezTo>
                    <a:pt x="72" y="2"/>
                    <a:pt x="72" y="2"/>
                    <a:pt x="72" y="2"/>
                  </a:cubicBezTo>
                  <a:lnTo>
                    <a:pt x="59" y="2"/>
                  </a:lnTo>
                  <a:close/>
                  <a:moveTo>
                    <a:pt x="52" y="65"/>
                  </a:moveTo>
                  <a:cubicBezTo>
                    <a:pt x="48" y="69"/>
                    <a:pt x="43" y="72"/>
                    <a:pt x="36" y="72"/>
                  </a:cubicBezTo>
                  <a:cubicBezTo>
                    <a:pt x="30" y="72"/>
                    <a:pt x="25" y="69"/>
                    <a:pt x="20" y="65"/>
                  </a:cubicBezTo>
                  <a:cubicBezTo>
                    <a:pt x="16" y="60"/>
                    <a:pt x="14" y="52"/>
                    <a:pt x="14" y="41"/>
                  </a:cubicBezTo>
                  <a:cubicBezTo>
                    <a:pt x="14" y="31"/>
                    <a:pt x="16" y="24"/>
                    <a:pt x="20" y="19"/>
                  </a:cubicBezTo>
                  <a:cubicBezTo>
                    <a:pt x="25" y="14"/>
                    <a:pt x="30" y="12"/>
                    <a:pt x="36" y="12"/>
                  </a:cubicBezTo>
                  <a:cubicBezTo>
                    <a:pt x="42" y="12"/>
                    <a:pt x="48" y="14"/>
                    <a:pt x="52" y="19"/>
                  </a:cubicBezTo>
                  <a:cubicBezTo>
                    <a:pt x="56" y="24"/>
                    <a:pt x="59" y="32"/>
                    <a:pt x="59" y="42"/>
                  </a:cubicBezTo>
                  <a:cubicBezTo>
                    <a:pt x="59" y="52"/>
                    <a:pt x="57" y="60"/>
                    <a:pt x="52" y="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8" name="î$1ïḍè">
              <a:extLst>
                <a:ext uri="{FF2B5EF4-FFF2-40B4-BE49-F238E27FC236}">
                  <a16:creationId xmlns:a16="http://schemas.microsoft.com/office/drawing/2014/main" id="{2A59CBD2-0981-4761-A933-89BFEC5CE1F0}"/>
                </a:ext>
              </a:extLst>
            </p:cNvPr>
            <p:cNvSpPr/>
            <p:nvPr/>
          </p:nvSpPr>
          <p:spPr bwMode="auto">
            <a:xfrm>
              <a:off x="5231066" y="5675903"/>
              <a:ext cx="161925" cy="211138"/>
            </a:xfrm>
            <a:custGeom>
              <a:avLst/>
              <a:gdLst>
                <a:gd name="T0" fmla="*/ 73 w 88"/>
                <a:gd name="T1" fmla="*/ 65 h 114"/>
                <a:gd name="T2" fmla="*/ 66 w 88"/>
                <a:gd name="T3" fmla="*/ 93 h 114"/>
                <a:gd name="T4" fmla="*/ 43 w 88"/>
                <a:gd name="T5" fmla="*/ 101 h 114"/>
                <a:gd name="T6" fmla="*/ 27 w 88"/>
                <a:gd name="T7" fmla="*/ 97 h 114"/>
                <a:gd name="T8" fmla="*/ 17 w 88"/>
                <a:gd name="T9" fmla="*/ 86 h 114"/>
                <a:gd name="T10" fmla="*/ 15 w 88"/>
                <a:gd name="T11" fmla="*/ 65 h 114"/>
                <a:gd name="T12" fmla="*/ 15 w 88"/>
                <a:gd name="T13" fmla="*/ 0 h 114"/>
                <a:gd name="T14" fmla="*/ 0 w 88"/>
                <a:gd name="T15" fmla="*/ 0 h 114"/>
                <a:gd name="T16" fmla="*/ 0 w 88"/>
                <a:gd name="T17" fmla="*/ 65 h 114"/>
                <a:gd name="T18" fmla="*/ 4 w 88"/>
                <a:gd name="T19" fmla="*/ 93 h 114"/>
                <a:gd name="T20" fmla="*/ 18 w 88"/>
                <a:gd name="T21" fmla="*/ 109 h 114"/>
                <a:gd name="T22" fmla="*/ 44 w 88"/>
                <a:gd name="T23" fmla="*/ 114 h 114"/>
                <a:gd name="T24" fmla="*/ 70 w 88"/>
                <a:gd name="T25" fmla="*/ 108 h 114"/>
                <a:gd name="T26" fmla="*/ 84 w 88"/>
                <a:gd name="T27" fmla="*/ 92 h 114"/>
                <a:gd name="T28" fmla="*/ 88 w 88"/>
                <a:gd name="T29" fmla="*/ 65 h 114"/>
                <a:gd name="T30" fmla="*/ 88 w 88"/>
                <a:gd name="T31" fmla="*/ 0 h 114"/>
                <a:gd name="T32" fmla="*/ 73 w 88"/>
                <a:gd name="T33" fmla="*/ 0 h 114"/>
                <a:gd name="T34" fmla="*/ 73 w 88"/>
                <a:gd name="T35" fmla="*/ 65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8" h="114">
                  <a:moveTo>
                    <a:pt x="73" y="65"/>
                  </a:moveTo>
                  <a:cubicBezTo>
                    <a:pt x="73" y="79"/>
                    <a:pt x="71" y="88"/>
                    <a:pt x="66" y="93"/>
                  </a:cubicBezTo>
                  <a:cubicBezTo>
                    <a:pt x="62" y="98"/>
                    <a:pt x="54" y="101"/>
                    <a:pt x="43" y="101"/>
                  </a:cubicBezTo>
                  <a:cubicBezTo>
                    <a:pt x="37" y="101"/>
                    <a:pt x="31" y="100"/>
                    <a:pt x="27" y="97"/>
                  </a:cubicBezTo>
                  <a:cubicBezTo>
                    <a:pt x="22" y="95"/>
                    <a:pt x="19" y="91"/>
                    <a:pt x="17" y="86"/>
                  </a:cubicBezTo>
                  <a:cubicBezTo>
                    <a:pt x="16" y="82"/>
                    <a:pt x="15" y="75"/>
                    <a:pt x="15" y="65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0" y="77"/>
                    <a:pt x="1" y="86"/>
                    <a:pt x="4" y="93"/>
                  </a:cubicBezTo>
                  <a:cubicBezTo>
                    <a:pt x="7" y="100"/>
                    <a:pt x="12" y="105"/>
                    <a:pt x="18" y="109"/>
                  </a:cubicBezTo>
                  <a:cubicBezTo>
                    <a:pt x="25" y="112"/>
                    <a:pt x="34" y="114"/>
                    <a:pt x="44" y="114"/>
                  </a:cubicBezTo>
                  <a:cubicBezTo>
                    <a:pt x="55" y="114"/>
                    <a:pt x="64" y="112"/>
                    <a:pt x="70" y="108"/>
                  </a:cubicBezTo>
                  <a:cubicBezTo>
                    <a:pt x="77" y="104"/>
                    <a:pt x="82" y="98"/>
                    <a:pt x="84" y="92"/>
                  </a:cubicBezTo>
                  <a:cubicBezTo>
                    <a:pt x="87" y="85"/>
                    <a:pt x="88" y="76"/>
                    <a:pt x="88" y="65"/>
                  </a:cubicBezTo>
                  <a:cubicBezTo>
                    <a:pt x="88" y="0"/>
                    <a:pt x="88" y="0"/>
                    <a:pt x="88" y="0"/>
                  </a:cubicBezTo>
                  <a:cubicBezTo>
                    <a:pt x="73" y="0"/>
                    <a:pt x="73" y="0"/>
                    <a:pt x="73" y="0"/>
                  </a:cubicBezTo>
                  <a:lnTo>
                    <a:pt x="73" y="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9" name="ïṡļîḑê">
              <a:extLst>
                <a:ext uri="{FF2B5EF4-FFF2-40B4-BE49-F238E27FC236}">
                  <a16:creationId xmlns:a16="http://schemas.microsoft.com/office/drawing/2014/main" id="{56CC1DC4-4AD0-4C9C-B5B1-F5FC2C820742}"/>
                </a:ext>
              </a:extLst>
            </p:cNvPr>
            <p:cNvSpPr/>
            <p:nvPr/>
          </p:nvSpPr>
          <p:spPr bwMode="auto">
            <a:xfrm>
              <a:off x="5435853" y="5729878"/>
              <a:ext cx="120650" cy="152400"/>
            </a:xfrm>
            <a:custGeom>
              <a:avLst/>
              <a:gdLst>
                <a:gd name="T0" fmla="*/ 61 w 66"/>
                <a:gd name="T1" fmla="*/ 10 h 83"/>
                <a:gd name="T2" fmla="*/ 52 w 66"/>
                <a:gd name="T3" fmla="*/ 3 h 83"/>
                <a:gd name="T4" fmla="*/ 38 w 66"/>
                <a:gd name="T5" fmla="*/ 0 h 83"/>
                <a:gd name="T6" fmla="*/ 12 w 66"/>
                <a:gd name="T7" fmla="*/ 14 h 83"/>
                <a:gd name="T8" fmla="*/ 12 w 66"/>
                <a:gd name="T9" fmla="*/ 2 h 83"/>
                <a:gd name="T10" fmla="*/ 0 w 66"/>
                <a:gd name="T11" fmla="*/ 2 h 83"/>
                <a:gd name="T12" fmla="*/ 0 w 66"/>
                <a:gd name="T13" fmla="*/ 83 h 83"/>
                <a:gd name="T14" fmla="*/ 14 w 66"/>
                <a:gd name="T15" fmla="*/ 83 h 83"/>
                <a:gd name="T16" fmla="*/ 14 w 66"/>
                <a:gd name="T17" fmla="*/ 39 h 83"/>
                <a:gd name="T18" fmla="*/ 20 w 66"/>
                <a:gd name="T19" fmla="*/ 18 h 83"/>
                <a:gd name="T20" fmla="*/ 35 w 66"/>
                <a:gd name="T21" fmla="*/ 12 h 83"/>
                <a:gd name="T22" fmla="*/ 45 w 66"/>
                <a:gd name="T23" fmla="*/ 15 h 83"/>
                <a:gd name="T24" fmla="*/ 51 w 66"/>
                <a:gd name="T25" fmla="*/ 21 h 83"/>
                <a:gd name="T26" fmla="*/ 52 w 66"/>
                <a:gd name="T27" fmla="*/ 34 h 83"/>
                <a:gd name="T28" fmla="*/ 52 w 66"/>
                <a:gd name="T29" fmla="*/ 83 h 83"/>
                <a:gd name="T30" fmla="*/ 66 w 66"/>
                <a:gd name="T31" fmla="*/ 83 h 83"/>
                <a:gd name="T32" fmla="*/ 66 w 66"/>
                <a:gd name="T33" fmla="*/ 33 h 83"/>
                <a:gd name="T34" fmla="*/ 65 w 66"/>
                <a:gd name="T35" fmla="*/ 20 h 83"/>
                <a:gd name="T36" fmla="*/ 61 w 66"/>
                <a:gd name="T37" fmla="*/ 1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6" h="83">
                  <a:moveTo>
                    <a:pt x="61" y="10"/>
                  </a:moveTo>
                  <a:cubicBezTo>
                    <a:pt x="59" y="7"/>
                    <a:pt x="56" y="5"/>
                    <a:pt x="52" y="3"/>
                  </a:cubicBezTo>
                  <a:cubicBezTo>
                    <a:pt x="48" y="1"/>
                    <a:pt x="43" y="0"/>
                    <a:pt x="38" y="0"/>
                  </a:cubicBezTo>
                  <a:cubicBezTo>
                    <a:pt x="27" y="0"/>
                    <a:pt x="18" y="5"/>
                    <a:pt x="12" y="14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14" y="83"/>
                    <a:pt x="14" y="83"/>
                    <a:pt x="14" y="83"/>
                  </a:cubicBezTo>
                  <a:cubicBezTo>
                    <a:pt x="14" y="39"/>
                    <a:pt x="14" y="39"/>
                    <a:pt x="14" y="39"/>
                  </a:cubicBezTo>
                  <a:cubicBezTo>
                    <a:pt x="14" y="29"/>
                    <a:pt x="16" y="21"/>
                    <a:pt x="20" y="18"/>
                  </a:cubicBezTo>
                  <a:cubicBezTo>
                    <a:pt x="25" y="14"/>
                    <a:pt x="30" y="12"/>
                    <a:pt x="35" y="12"/>
                  </a:cubicBezTo>
                  <a:cubicBezTo>
                    <a:pt x="39" y="12"/>
                    <a:pt x="42" y="13"/>
                    <a:pt x="45" y="15"/>
                  </a:cubicBezTo>
                  <a:cubicBezTo>
                    <a:pt x="48" y="16"/>
                    <a:pt x="50" y="19"/>
                    <a:pt x="51" y="21"/>
                  </a:cubicBezTo>
                  <a:cubicBezTo>
                    <a:pt x="52" y="24"/>
                    <a:pt x="52" y="28"/>
                    <a:pt x="52" y="34"/>
                  </a:cubicBezTo>
                  <a:cubicBezTo>
                    <a:pt x="52" y="83"/>
                    <a:pt x="52" y="83"/>
                    <a:pt x="52" y="83"/>
                  </a:cubicBezTo>
                  <a:cubicBezTo>
                    <a:pt x="66" y="83"/>
                    <a:pt x="66" y="83"/>
                    <a:pt x="66" y="83"/>
                  </a:cubicBezTo>
                  <a:cubicBezTo>
                    <a:pt x="66" y="33"/>
                    <a:pt x="66" y="33"/>
                    <a:pt x="66" y="33"/>
                  </a:cubicBezTo>
                  <a:cubicBezTo>
                    <a:pt x="66" y="27"/>
                    <a:pt x="66" y="23"/>
                    <a:pt x="65" y="20"/>
                  </a:cubicBezTo>
                  <a:cubicBezTo>
                    <a:pt x="65" y="16"/>
                    <a:pt x="63" y="13"/>
                    <a:pt x="61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6947583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A-图片 14">
            <a:extLst>
              <a:ext uri="{FF2B5EF4-FFF2-40B4-BE49-F238E27FC236}">
                <a16:creationId xmlns:a16="http://schemas.microsoft.com/office/drawing/2014/main" id="{0C1095E7-2CDA-4BE9-B472-770813F4C170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526"/>
            <a:ext cx="12192000" cy="3425951"/>
          </a:xfrm>
          <a:custGeom>
            <a:avLst/>
            <a:gdLst>
              <a:gd name="connsiteX0" fmla="*/ 0 w 12192000"/>
              <a:gd name="connsiteY0" fmla="*/ 0 h 3429001"/>
              <a:gd name="connsiteX1" fmla="*/ 12192000 w 12192000"/>
              <a:gd name="connsiteY1" fmla="*/ 0 h 3429001"/>
              <a:gd name="connsiteX2" fmla="*/ 12192000 w 12192000"/>
              <a:gd name="connsiteY2" fmla="*/ 2925589 h 3429001"/>
              <a:gd name="connsiteX3" fmla="*/ 12119571 w 12192000"/>
              <a:gd name="connsiteY3" fmla="*/ 2939984 h 3429001"/>
              <a:gd name="connsiteX4" fmla="*/ 6096001 w 12192000"/>
              <a:gd name="connsiteY4" fmla="*/ 3429001 h 3429001"/>
              <a:gd name="connsiteX5" fmla="*/ 72430 w 12192000"/>
              <a:gd name="connsiteY5" fmla="*/ 2939984 h 3429001"/>
              <a:gd name="connsiteX6" fmla="*/ 0 w 12192000"/>
              <a:gd name="connsiteY6" fmla="*/ 2925589 h 3429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3429001">
                <a:moveTo>
                  <a:pt x="0" y="0"/>
                </a:moveTo>
                <a:lnTo>
                  <a:pt x="12192000" y="0"/>
                </a:lnTo>
                <a:lnTo>
                  <a:pt x="12192000" y="2925589"/>
                </a:lnTo>
                <a:lnTo>
                  <a:pt x="12119571" y="2939984"/>
                </a:lnTo>
                <a:cubicBezTo>
                  <a:pt x="10400109" y="3248724"/>
                  <a:pt x="8327268" y="3429001"/>
                  <a:pt x="6096001" y="3429001"/>
                </a:cubicBezTo>
                <a:cubicBezTo>
                  <a:pt x="3864735" y="3429001"/>
                  <a:pt x="1791894" y="3248724"/>
                  <a:pt x="72430" y="2939984"/>
                </a:cubicBezTo>
                <a:lnTo>
                  <a:pt x="0" y="2925589"/>
                </a:lnTo>
                <a:close/>
              </a:path>
            </a:pathLst>
          </a:custGeom>
        </p:spPr>
      </p:pic>
      <p:sp>
        <p:nvSpPr>
          <p:cNvPr id="5" name="PA-椭圆 7">
            <a:extLst>
              <a:ext uri="{FF2B5EF4-FFF2-40B4-BE49-F238E27FC236}">
                <a16:creationId xmlns:a16="http://schemas.microsoft.com/office/drawing/2014/main" id="{0216F1D6-164E-4E1D-81FA-052AD80D02F0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-4677507" y="-2297723"/>
            <a:ext cx="21547015" cy="5726723"/>
          </a:xfrm>
          <a:prstGeom prst="ellipse">
            <a:avLst/>
          </a:prstGeom>
          <a:gradFill flip="none" rotWithShape="1">
            <a:gsLst>
              <a:gs pos="0">
                <a:srgbClr val="187FFF">
                  <a:lumMod val="93000"/>
                </a:srgbClr>
              </a:gs>
              <a:gs pos="100000">
                <a:srgbClr val="0679E4">
                  <a:alpha val="72000"/>
                  <a:lumMod val="92000"/>
                  <a:lumOff val="8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400" b="1" dirty="0">
              <a:solidFill>
                <a:schemeClr val="bg1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938CE46E-E4F8-45CF-B275-01BE9B24F8FD}"/>
              </a:ext>
            </a:extLst>
          </p:cNvPr>
          <p:cNvGrpSpPr/>
          <p:nvPr userDrawn="1"/>
        </p:nvGrpSpPr>
        <p:grpSpPr>
          <a:xfrm>
            <a:off x="5775038" y="636936"/>
            <a:ext cx="641924" cy="642498"/>
            <a:chOff x="1560409" y="3222819"/>
            <a:chExt cx="1776413" cy="1778000"/>
          </a:xfrm>
        </p:grpSpPr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BD73D297-E3C3-4192-8748-8A20DBF6A671}"/>
                </a:ext>
              </a:extLst>
            </p:cNvPr>
            <p:cNvGrpSpPr/>
            <p:nvPr/>
          </p:nvGrpSpPr>
          <p:grpSpPr>
            <a:xfrm>
              <a:off x="1560409" y="3222819"/>
              <a:ext cx="1776413" cy="1778000"/>
              <a:chOff x="1560409" y="2069897"/>
              <a:chExt cx="1776413" cy="1778000"/>
            </a:xfrm>
          </p:grpSpPr>
          <p:sp>
            <p:nvSpPr>
              <p:cNvPr id="65" name="îS1îḋé">
                <a:extLst>
                  <a:ext uri="{FF2B5EF4-FFF2-40B4-BE49-F238E27FC236}">
                    <a16:creationId xmlns:a16="http://schemas.microsoft.com/office/drawing/2014/main" id="{6A30DCDA-D610-4AA8-90CC-5F21D45218B3}"/>
                  </a:ext>
                </a:extLst>
              </p:cNvPr>
              <p:cNvSpPr/>
              <p:nvPr/>
            </p:nvSpPr>
            <p:spPr bwMode="auto">
              <a:xfrm>
                <a:off x="1560409" y="2069897"/>
                <a:ext cx="1776413" cy="1778000"/>
              </a:xfrm>
              <a:prstGeom prst="ellipse">
                <a:avLst/>
              </a:prstGeom>
              <a:noFill/>
              <a:ln w="158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6" name="îṣḷïďé">
                <a:extLst>
                  <a:ext uri="{FF2B5EF4-FFF2-40B4-BE49-F238E27FC236}">
                    <a16:creationId xmlns:a16="http://schemas.microsoft.com/office/drawing/2014/main" id="{BF2A0890-85D4-4505-8D1F-C3A6D0837B5E}"/>
                  </a:ext>
                </a:extLst>
              </p:cNvPr>
              <p:cNvSpPr/>
              <p:nvPr/>
            </p:nvSpPr>
            <p:spPr bwMode="auto">
              <a:xfrm>
                <a:off x="1779484" y="2288972"/>
                <a:ext cx="1336675" cy="1338263"/>
              </a:xfrm>
              <a:prstGeom prst="ellipse">
                <a:avLst/>
              </a:prstGeom>
              <a:noFill/>
              <a:ln w="952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65A29D97-4345-451A-9077-024D2AB8BCA7}"/>
                </a:ext>
              </a:extLst>
            </p:cNvPr>
            <p:cNvGrpSpPr/>
            <p:nvPr/>
          </p:nvGrpSpPr>
          <p:grpSpPr>
            <a:xfrm>
              <a:off x="1642165" y="3280763"/>
              <a:ext cx="1612900" cy="1662113"/>
              <a:chOff x="1641372" y="4491628"/>
              <a:chExt cx="1612900" cy="1662113"/>
            </a:xfrm>
            <a:solidFill>
              <a:schemeClr val="bg1"/>
            </a:solidFill>
          </p:grpSpPr>
          <p:sp>
            <p:nvSpPr>
              <p:cNvPr id="8" name="ïś1íďê">
                <a:extLst>
                  <a:ext uri="{FF2B5EF4-FFF2-40B4-BE49-F238E27FC236}">
                    <a16:creationId xmlns:a16="http://schemas.microsoft.com/office/drawing/2014/main" id="{0A2CF6B0-9FFB-492D-97D7-EEE8D4C0BBD0}"/>
                  </a:ext>
                </a:extLst>
              </p:cNvPr>
              <p:cNvSpPr/>
              <p:nvPr/>
            </p:nvSpPr>
            <p:spPr bwMode="auto">
              <a:xfrm>
                <a:off x="2889147" y="4701178"/>
                <a:ext cx="153988" cy="138113"/>
              </a:xfrm>
              <a:custGeom>
                <a:avLst/>
                <a:gdLst>
                  <a:gd name="T0" fmla="*/ 62 w 83"/>
                  <a:gd name="T1" fmla="*/ 8 h 75"/>
                  <a:gd name="T2" fmla="*/ 53 w 83"/>
                  <a:gd name="T3" fmla="*/ 10 h 75"/>
                  <a:gd name="T4" fmla="*/ 57 w 83"/>
                  <a:gd name="T5" fmla="*/ 0 h 75"/>
                  <a:gd name="T6" fmla="*/ 44 w 83"/>
                  <a:gd name="T7" fmla="*/ 21 h 75"/>
                  <a:gd name="T8" fmla="*/ 58 w 83"/>
                  <a:gd name="T9" fmla="*/ 11 h 75"/>
                  <a:gd name="T10" fmla="*/ 54 w 83"/>
                  <a:gd name="T11" fmla="*/ 18 h 75"/>
                  <a:gd name="T12" fmla="*/ 28 w 83"/>
                  <a:gd name="T13" fmla="*/ 18 h 75"/>
                  <a:gd name="T14" fmla="*/ 19 w 83"/>
                  <a:gd name="T15" fmla="*/ 17 h 75"/>
                  <a:gd name="T16" fmla="*/ 25 w 83"/>
                  <a:gd name="T17" fmla="*/ 12 h 75"/>
                  <a:gd name="T18" fmla="*/ 1 w 83"/>
                  <a:gd name="T19" fmla="*/ 30 h 75"/>
                  <a:gd name="T20" fmla="*/ 13 w 83"/>
                  <a:gd name="T21" fmla="*/ 24 h 75"/>
                  <a:gd name="T22" fmla="*/ 36 w 83"/>
                  <a:gd name="T23" fmla="*/ 28 h 75"/>
                  <a:gd name="T24" fmla="*/ 22 w 83"/>
                  <a:gd name="T25" fmla="*/ 35 h 75"/>
                  <a:gd name="T26" fmla="*/ 45 w 83"/>
                  <a:gd name="T27" fmla="*/ 41 h 75"/>
                  <a:gd name="T28" fmla="*/ 42 w 83"/>
                  <a:gd name="T29" fmla="*/ 41 h 75"/>
                  <a:gd name="T30" fmla="*/ 35 w 83"/>
                  <a:gd name="T31" fmla="*/ 40 h 75"/>
                  <a:gd name="T32" fmla="*/ 37 w 83"/>
                  <a:gd name="T33" fmla="*/ 45 h 75"/>
                  <a:gd name="T34" fmla="*/ 12 w 83"/>
                  <a:gd name="T35" fmla="*/ 34 h 75"/>
                  <a:gd name="T36" fmla="*/ 9 w 83"/>
                  <a:gd name="T37" fmla="*/ 35 h 75"/>
                  <a:gd name="T38" fmla="*/ 20 w 83"/>
                  <a:gd name="T39" fmla="*/ 64 h 75"/>
                  <a:gd name="T40" fmla="*/ 0 w 83"/>
                  <a:gd name="T41" fmla="*/ 57 h 75"/>
                  <a:gd name="T42" fmla="*/ 35 w 83"/>
                  <a:gd name="T43" fmla="*/ 58 h 75"/>
                  <a:gd name="T44" fmla="*/ 46 w 83"/>
                  <a:gd name="T45" fmla="*/ 57 h 75"/>
                  <a:gd name="T46" fmla="*/ 42 w 83"/>
                  <a:gd name="T47" fmla="*/ 48 h 75"/>
                  <a:gd name="T48" fmla="*/ 62 w 83"/>
                  <a:gd name="T49" fmla="*/ 57 h 75"/>
                  <a:gd name="T50" fmla="*/ 61 w 83"/>
                  <a:gd name="T51" fmla="*/ 35 h 75"/>
                  <a:gd name="T52" fmla="*/ 62 w 83"/>
                  <a:gd name="T53" fmla="*/ 34 h 75"/>
                  <a:gd name="T54" fmla="*/ 66 w 83"/>
                  <a:gd name="T55" fmla="*/ 16 h 75"/>
                  <a:gd name="T56" fmla="*/ 63 w 83"/>
                  <a:gd name="T57" fmla="*/ 44 h 75"/>
                  <a:gd name="T58" fmla="*/ 54 w 83"/>
                  <a:gd name="T59" fmla="*/ 32 h 75"/>
                  <a:gd name="T60" fmla="*/ 60 w 83"/>
                  <a:gd name="T61" fmla="*/ 27 h 75"/>
                  <a:gd name="T62" fmla="*/ 67 w 83"/>
                  <a:gd name="T63" fmla="*/ 18 h 75"/>
                  <a:gd name="T64" fmla="*/ 77 w 83"/>
                  <a:gd name="T65" fmla="*/ 23 h 75"/>
                  <a:gd name="T66" fmla="*/ 60 w 83"/>
                  <a:gd name="T67" fmla="*/ 27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83" h="75">
                    <a:moveTo>
                      <a:pt x="66" y="16"/>
                    </a:moveTo>
                    <a:cubicBezTo>
                      <a:pt x="65" y="13"/>
                      <a:pt x="63" y="11"/>
                      <a:pt x="62" y="8"/>
                    </a:cubicBezTo>
                    <a:cubicBezTo>
                      <a:pt x="59" y="9"/>
                      <a:pt x="57" y="9"/>
                      <a:pt x="54" y="10"/>
                    </a:cubicBezTo>
                    <a:cubicBezTo>
                      <a:pt x="54" y="10"/>
                      <a:pt x="53" y="10"/>
                      <a:pt x="53" y="10"/>
                    </a:cubicBezTo>
                    <a:cubicBezTo>
                      <a:pt x="54" y="7"/>
                      <a:pt x="57" y="6"/>
                      <a:pt x="59" y="3"/>
                    </a:cubicBezTo>
                    <a:cubicBezTo>
                      <a:pt x="58" y="2"/>
                      <a:pt x="58" y="1"/>
                      <a:pt x="57" y="0"/>
                    </a:cubicBezTo>
                    <a:cubicBezTo>
                      <a:pt x="48" y="1"/>
                      <a:pt x="37" y="9"/>
                      <a:pt x="42" y="19"/>
                    </a:cubicBezTo>
                    <a:cubicBezTo>
                      <a:pt x="42" y="19"/>
                      <a:pt x="43" y="20"/>
                      <a:pt x="44" y="21"/>
                    </a:cubicBezTo>
                    <a:cubicBezTo>
                      <a:pt x="47" y="19"/>
                      <a:pt x="48" y="15"/>
                      <a:pt x="51" y="14"/>
                    </a:cubicBezTo>
                    <a:cubicBezTo>
                      <a:pt x="53" y="13"/>
                      <a:pt x="55" y="13"/>
                      <a:pt x="58" y="11"/>
                    </a:cubicBezTo>
                    <a:cubicBezTo>
                      <a:pt x="58" y="11"/>
                      <a:pt x="59" y="11"/>
                      <a:pt x="59" y="11"/>
                    </a:cubicBezTo>
                    <a:cubicBezTo>
                      <a:pt x="57" y="14"/>
                      <a:pt x="56" y="16"/>
                      <a:pt x="54" y="18"/>
                    </a:cubicBezTo>
                    <a:cubicBezTo>
                      <a:pt x="54" y="21"/>
                      <a:pt x="55" y="24"/>
                      <a:pt x="54" y="27"/>
                    </a:cubicBezTo>
                    <a:cubicBezTo>
                      <a:pt x="54" y="27"/>
                      <a:pt x="30" y="18"/>
                      <a:pt x="28" y="18"/>
                    </a:cubicBezTo>
                    <a:cubicBezTo>
                      <a:pt x="25" y="17"/>
                      <a:pt x="22" y="17"/>
                      <a:pt x="20" y="17"/>
                    </a:cubicBezTo>
                    <a:cubicBezTo>
                      <a:pt x="19" y="17"/>
                      <a:pt x="19" y="17"/>
                      <a:pt x="19" y="17"/>
                    </a:cubicBezTo>
                    <a:cubicBezTo>
                      <a:pt x="22" y="15"/>
                      <a:pt x="23" y="15"/>
                      <a:pt x="25" y="13"/>
                    </a:cubicBezTo>
                    <a:cubicBezTo>
                      <a:pt x="25" y="12"/>
                      <a:pt x="25" y="12"/>
                      <a:pt x="25" y="12"/>
                    </a:cubicBezTo>
                    <a:cubicBezTo>
                      <a:pt x="18" y="12"/>
                      <a:pt x="11" y="16"/>
                      <a:pt x="4" y="18"/>
                    </a:cubicBezTo>
                    <a:cubicBezTo>
                      <a:pt x="0" y="22"/>
                      <a:pt x="0" y="25"/>
                      <a:pt x="1" y="30"/>
                    </a:cubicBezTo>
                    <a:cubicBezTo>
                      <a:pt x="3" y="31"/>
                      <a:pt x="3" y="31"/>
                      <a:pt x="3" y="31"/>
                    </a:cubicBezTo>
                    <a:cubicBezTo>
                      <a:pt x="6" y="29"/>
                      <a:pt x="9" y="26"/>
                      <a:pt x="13" y="24"/>
                    </a:cubicBezTo>
                    <a:cubicBezTo>
                      <a:pt x="19" y="20"/>
                      <a:pt x="30" y="22"/>
                      <a:pt x="37" y="27"/>
                    </a:cubicBezTo>
                    <a:cubicBezTo>
                      <a:pt x="37" y="28"/>
                      <a:pt x="36" y="28"/>
                      <a:pt x="36" y="28"/>
                    </a:cubicBezTo>
                    <a:cubicBezTo>
                      <a:pt x="31" y="29"/>
                      <a:pt x="28" y="28"/>
                      <a:pt x="22" y="32"/>
                    </a:cubicBezTo>
                    <a:cubicBezTo>
                      <a:pt x="22" y="33"/>
                      <a:pt x="22" y="34"/>
                      <a:pt x="22" y="35"/>
                    </a:cubicBezTo>
                    <a:cubicBezTo>
                      <a:pt x="22" y="37"/>
                      <a:pt x="22" y="37"/>
                      <a:pt x="24" y="39"/>
                    </a:cubicBezTo>
                    <a:cubicBezTo>
                      <a:pt x="31" y="37"/>
                      <a:pt x="37" y="36"/>
                      <a:pt x="45" y="41"/>
                    </a:cubicBezTo>
                    <a:cubicBezTo>
                      <a:pt x="44" y="41"/>
                      <a:pt x="44" y="41"/>
                      <a:pt x="44" y="41"/>
                    </a:cubicBezTo>
                    <a:cubicBezTo>
                      <a:pt x="43" y="41"/>
                      <a:pt x="42" y="41"/>
                      <a:pt x="42" y="41"/>
                    </a:cubicBezTo>
                    <a:cubicBezTo>
                      <a:pt x="41" y="40"/>
                      <a:pt x="40" y="39"/>
                      <a:pt x="39" y="39"/>
                    </a:cubicBezTo>
                    <a:cubicBezTo>
                      <a:pt x="37" y="41"/>
                      <a:pt x="37" y="41"/>
                      <a:pt x="35" y="40"/>
                    </a:cubicBezTo>
                    <a:cubicBezTo>
                      <a:pt x="35" y="40"/>
                      <a:pt x="34" y="41"/>
                      <a:pt x="34" y="41"/>
                    </a:cubicBezTo>
                    <a:cubicBezTo>
                      <a:pt x="35" y="43"/>
                      <a:pt x="35" y="43"/>
                      <a:pt x="37" y="45"/>
                    </a:cubicBezTo>
                    <a:cubicBezTo>
                      <a:pt x="36" y="46"/>
                      <a:pt x="36" y="47"/>
                      <a:pt x="35" y="48"/>
                    </a:cubicBezTo>
                    <a:cubicBezTo>
                      <a:pt x="27" y="44"/>
                      <a:pt x="20" y="40"/>
                      <a:pt x="12" y="34"/>
                    </a:cubicBezTo>
                    <a:cubicBezTo>
                      <a:pt x="11" y="34"/>
                      <a:pt x="11" y="34"/>
                      <a:pt x="10" y="34"/>
                    </a:cubicBezTo>
                    <a:cubicBezTo>
                      <a:pt x="9" y="34"/>
                      <a:pt x="9" y="35"/>
                      <a:pt x="9" y="35"/>
                    </a:cubicBezTo>
                    <a:cubicBezTo>
                      <a:pt x="11" y="55"/>
                      <a:pt x="20" y="44"/>
                      <a:pt x="31" y="54"/>
                    </a:cubicBezTo>
                    <a:cubicBezTo>
                      <a:pt x="27" y="58"/>
                      <a:pt x="23" y="61"/>
                      <a:pt x="20" y="64"/>
                    </a:cubicBezTo>
                    <a:cubicBezTo>
                      <a:pt x="15" y="63"/>
                      <a:pt x="6" y="55"/>
                      <a:pt x="1" y="56"/>
                    </a:cubicBezTo>
                    <a:cubicBezTo>
                      <a:pt x="1" y="56"/>
                      <a:pt x="1" y="56"/>
                      <a:pt x="0" y="57"/>
                    </a:cubicBezTo>
                    <a:cubicBezTo>
                      <a:pt x="2" y="62"/>
                      <a:pt x="7" y="67"/>
                      <a:pt x="9" y="72"/>
                    </a:cubicBezTo>
                    <a:cubicBezTo>
                      <a:pt x="17" y="75"/>
                      <a:pt x="26" y="66"/>
                      <a:pt x="35" y="58"/>
                    </a:cubicBezTo>
                    <a:cubicBezTo>
                      <a:pt x="37" y="60"/>
                      <a:pt x="39" y="63"/>
                      <a:pt x="42" y="65"/>
                    </a:cubicBezTo>
                    <a:cubicBezTo>
                      <a:pt x="46" y="63"/>
                      <a:pt x="46" y="60"/>
                      <a:pt x="46" y="57"/>
                    </a:cubicBezTo>
                    <a:cubicBezTo>
                      <a:pt x="45" y="54"/>
                      <a:pt x="43" y="53"/>
                      <a:pt x="40" y="50"/>
                    </a:cubicBezTo>
                    <a:cubicBezTo>
                      <a:pt x="41" y="49"/>
                      <a:pt x="42" y="48"/>
                      <a:pt x="42" y="48"/>
                    </a:cubicBezTo>
                    <a:cubicBezTo>
                      <a:pt x="46" y="48"/>
                      <a:pt x="49" y="48"/>
                      <a:pt x="53" y="46"/>
                    </a:cubicBezTo>
                    <a:cubicBezTo>
                      <a:pt x="56" y="49"/>
                      <a:pt x="59" y="53"/>
                      <a:pt x="62" y="57"/>
                    </a:cubicBezTo>
                    <a:cubicBezTo>
                      <a:pt x="65" y="56"/>
                      <a:pt x="68" y="55"/>
                      <a:pt x="70" y="52"/>
                    </a:cubicBezTo>
                    <a:cubicBezTo>
                      <a:pt x="72" y="47"/>
                      <a:pt x="66" y="40"/>
                      <a:pt x="61" y="35"/>
                    </a:cubicBezTo>
                    <a:cubicBezTo>
                      <a:pt x="61" y="35"/>
                      <a:pt x="61" y="35"/>
                      <a:pt x="61" y="35"/>
                    </a:cubicBezTo>
                    <a:cubicBezTo>
                      <a:pt x="62" y="34"/>
                      <a:pt x="62" y="34"/>
                      <a:pt x="62" y="34"/>
                    </a:cubicBezTo>
                    <a:cubicBezTo>
                      <a:pt x="69" y="34"/>
                      <a:pt x="72" y="37"/>
                      <a:pt x="79" y="32"/>
                    </a:cubicBezTo>
                    <a:cubicBezTo>
                      <a:pt x="83" y="17"/>
                      <a:pt x="74" y="21"/>
                      <a:pt x="66" y="16"/>
                    </a:cubicBezTo>
                    <a:close/>
                    <a:moveTo>
                      <a:pt x="63" y="44"/>
                    </a:moveTo>
                    <a:cubicBezTo>
                      <a:pt x="63" y="44"/>
                      <a:pt x="63" y="44"/>
                      <a:pt x="63" y="44"/>
                    </a:cubicBezTo>
                    <a:cubicBezTo>
                      <a:pt x="55" y="42"/>
                      <a:pt x="46" y="34"/>
                      <a:pt x="38" y="32"/>
                    </a:cubicBezTo>
                    <a:cubicBezTo>
                      <a:pt x="43" y="28"/>
                      <a:pt x="48" y="31"/>
                      <a:pt x="54" y="32"/>
                    </a:cubicBezTo>
                    <a:cubicBezTo>
                      <a:pt x="57" y="36"/>
                      <a:pt x="60" y="40"/>
                      <a:pt x="63" y="44"/>
                    </a:cubicBezTo>
                    <a:close/>
                    <a:moveTo>
                      <a:pt x="60" y="27"/>
                    </a:moveTo>
                    <a:cubicBezTo>
                      <a:pt x="60" y="27"/>
                      <a:pt x="60" y="26"/>
                      <a:pt x="59" y="26"/>
                    </a:cubicBezTo>
                    <a:cubicBezTo>
                      <a:pt x="61" y="23"/>
                      <a:pt x="63" y="20"/>
                      <a:pt x="67" y="18"/>
                    </a:cubicBezTo>
                    <a:cubicBezTo>
                      <a:pt x="69" y="19"/>
                      <a:pt x="71" y="19"/>
                      <a:pt x="74" y="20"/>
                    </a:cubicBezTo>
                    <a:cubicBezTo>
                      <a:pt x="75" y="21"/>
                      <a:pt x="76" y="22"/>
                      <a:pt x="77" y="23"/>
                    </a:cubicBezTo>
                    <a:cubicBezTo>
                      <a:pt x="77" y="24"/>
                      <a:pt x="77" y="24"/>
                      <a:pt x="77" y="25"/>
                    </a:cubicBezTo>
                    <a:cubicBezTo>
                      <a:pt x="72" y="29"/>
                      <a:pt x="66" y="27"/>
                      <a:pt x="60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" name="ïṩḻîḓé">
                <a:extLst>
                  <a:ext uri="{FF2B5EF4-FFF2-40B4-BE49-F238E27FC236}">
                    <a16:creationId xmlns:a16="http://schemas.microsoft.com/office/drawing/2014/main" id="{9A86A5D9-2203-4E79-9C4F-53AB847D6E09}"/>
                  </a:ext>
                </a:extLst>
              </p:cNvPr>
              <p:cNvSpPr/>
              <p:nvPr/>
            </p:nvSpPr>
            <p:spPr bwMode="auto">
              <a:xfrm>
                <a:off x="2728809" y="4582115"/>
                <a:ext cx="101600" cy="147638"/>
              </a:xfrm>
              <a:custGeom>
                <a:avLst/>
                <a:gdLst>
                  <a:gd name="T0" fmla="*/ 47 w 55"/>
                  <a:gd name="T1" fmla="*/ 0 h 80"/>
                  <a:gd name="T2" fmla="*/ 49 w 55"/>
                  <a:gd name="T3" fmla="*/ 20 h 80"/>
                  <a:gd name="T4" fmla="*/ 51 w 55"/>
                  <a:gd name="T5" fmla="*/ 34 h 80"/>
                  <a:gd name="T6" fmla="*/ 28 w 55"/>
                  <a:gd name="T7" fmla="*/ 38 h 80"/>
                  <a:gd name="T8" fmla="*/ 41 w 55"/>
                  <a:gd name="T9" fmla="*/ 68 h 80"/>
                  <a:gd name="T10" fmla="*/ 25 w 55"/>
                  <a:gd name="T11" fmla="*/ 74 h 80"/>
                  <a:gd name="T12" fmla="*/ 26 w 55"/>
                  <a:gd name="T13" fmla="*/ 39 h 80"/>
                  <a:gd name="T14" fmla="*/ 23 w 55"/>
                  <a:gd name="T15" fmla="*/ 40 h 80"/>
                  <a:gd name="T16" fmla="*/ 7 w 55"/>
                  <a:gd name="T17" fmla="*/ 54 h 80"/>
                  <a:gd name="T18" fmla="*/ 0 w 55"/>
                  <a:gd name="T19" fmla="*/ 43 h 80"/>
                  <a:gd name="T20" fmla="*/ 14 w 55"/>
                  <a:gd name="T21" fmla="*/ 28 h 80"/>
                  <a:gd name="T22" fmla="*/ 6 w 55"/>
                  <a:gd name="T23" fmla="*/ 15 h 80"/>
                  <a:gd name="T24" fmla="*/ 7 w 55"/>
                  <a:gd name="T25" fmla="*/ 15 h 80"/>
                  <a:gd name="T26" fmla="*/ 26 w 55"/>
                  <a:gd name="T27" fmla="*/ 18 h 80"/>
                  <a:gd name="T28" fmla="*/ 47 w 55"/>
                  <a:gd name="T29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5" h="80">
                    <a:moveTo>
                      <a:pt x="47" y="0"/>
                    </a:moveTo>
                    <a:cubicBezTo>
                      <a:pt x="55" y="7"/>
                      <a:pt x="49" y="11"/>
                      <a:pt x="49" y="20"/>
                    </a:cubicBezTo>
                    <a:cubicBezTo>
                      <a:pt x="49" y="25"/>
                      <a:pt x="55" y="25"/>
                      <a:pt x="51" y="34"/>
                    </a:cubicBezTo>
                    <a:cubicBezTo>
                      <a:pt x="44" y="37"/>
                      <a:pt x="34" y="32"/>
                      <a:pt x="28" y="38"/>
                    </a:cubicBezTo>
                    <a:cubicBezTo>
                      <a:pt x="38" y="44"/>
                      <a:pt x="45" y="59"/>
                      <a:pt x="41" y="68"/>
                    </a:cubicBezTo>
                    <a:cubicBezTo>
                      <a:pt x="39" y="74"/>
                      <a:pt x="28" y="80"/>
                      <a:pt x="25" y="74"/>
                    </a:cubicBezTo>
                    <a:cubicBezTo>
                      <a:pt x="19" y="62"/>
                      <a:pt x="39" y="55"/>
                      <a:pt x="26" y="39"/>
                    </a:cubicBezTo>
                    <a:cubicBezTo>
                      <a:pt x="25" y="39"/>
                      <a:pt x="25" y="39"/>
                      <a:pt x="23" y="40"/>
                    </a:cubicBezTo>
                    <a:cubicBezTo>
                      <a:pt x="17" y="44"/>
                      <a:pt x="14" y="52"/>
                      <a:pt x="7" y="54"/>
                    </a:cubicBezTo>
                    <a:cubicBezTo>
                      <a:pt x="2" y="51"/>
                      <a:pt x="2" y="48"/>
                      <a:pt x="0" y="43"/>
                    </a:cubicBezTo>
                    <a:cubicBezTo>
                      <a:pt x="3" y="39"/>
                      <a:pt x="14" y="30"/>
                      <a:pt x="14" y="28"/>
                    </a:cubicBezTo>
                    <a:cubicBezTo>
                      <a:pt x="14" y="25"/>
                      <a:pt x="7" y="19"/>
                      <a:pt x="6" y="15"/>
                    </a:cubicBezTo>
                    <a:cubicBezTo>
                      <a:pt x="6" y="15"/>
                      <a:pt x="7" y="15"/>
                      <a:pt x="7" y="15"/>
                    </a:cubicBezTo>
                    <a:cubicBezTo>
                      <a:pt x="13" y="15"/>
                      <a:pt x="20" y="18"/>
                      <a:pt x="26" y="18"/>
                    </a:cubicBezTo>
                    <a:cubicBezTo>
                      <a:pt x="34" y="17"/>
                      <a:pt x="41" y="5"/>
                      <a:pt x="4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" name="išḷïḓe">
                <a:extLst>
                  <a:ext uri="{FF2B5EF4-FFF2-40B4-BE49-F238E27FC236}">
                    <a16:creationId xmlns:a16="http://schemas.microsoft.com/office/drawing/2014/main" id="{688EA4F7-CB95-49EA-9F75-56B2C4BD24C0}"/>
                  </a:ext>
                </a:extLst>
              </p:cNvPr>
              <p:cNvSpPr/>
              <p:nvPr/>
            </p:nvSpPr>
            <p:spPr bwMode="auto">
              <a:xfrm>
                <a:off x="2490684" y="4510678"/>
                <a:ext cx="144463" cy="160338"/>
              </a:xfrm>
              <a:custGeom>
                <a:avLst/>
                <a:gdLst>
                  <a:gd name="T0" fmla="*/ 55 w 78"/>
                  <a:gd name="T1" fmla="*/ 64 h 87"/>
                  <a:gd name="T2" fmla="*/ 62 w 78"/>
                  <a:gd name="T3" fmla="*/ 50 h 87"/>
                  <a:gd name="T4" fmla="*/ 54 w 78"/>
                  <a:gd name="T5" fmla="*/ 43 h 87"/>
                  <a:gd name="T6" fmla="*/ 69 w 78"/>
                  <a:gd name="T7" fmla="*/ 29 h 87"/>
                  <a:gd name="T8" fmla="*/ 67 w 78"/>
                  <a:gd name="T9" fmla="*/ 21 h 87"/>
                  <a:gd name="T10" fmla="*/ 70 w 78"/>
                  <a:gd name="T11" fmla="*/ 11 h 87"/>
                  <a:gd name="T12" fmla="*/ 69 w 78"/>
                  <a:gd name="T13" fmla="*/ 3 h 87"/>
                  <a:gd name="T14" fmla="*/ 64 w 78"/>
                  <a:gd name="T15" fmla="*/ 0 h 87"/>
                  <a:gd name="T16" fmla="*/ 63 w 78"/>
                  <a:gd name="T17" fmla="*/ 0 h 87"/>
                  <a:gd name="T18" fmla="*/ 63 w 78"/>
                  <a:gd name="T19" fmla="*/ 12 h 87"/>
                  <a:gd name="T20" fmla="*/ 42 w 78"/>
                  <a:gd name="T21" fmla="*/ 25 h 87"/>
                  <a:gd name="T22" fmla="*/ 42 w 78"/>
                  <a:gd name="T23" fmla="*/ 33 h 87"/>
                  <a:gd name="T24" fmla="*/ 33 w 78"/>
                  <a:gd name="T25" fmla="*/ 36 h 87"/>
                  <a:gd name="T26" fmla="*/ 39 w 78"/>
                  <a:gd name="T27" fmla="*/ 33 h 87"/>
                  <a:gd name="T28" fmla="*/ 39 w 78"/>
                  <a:gd name="T29" fmla="*/ 23 h 87"/>
                  <a:gd name="T30" fmla="*/ 36 w 78"/>
                  <a:gd name="T31" fmla="*/ 0 h 87"/>
                  <a:gd name="T32" fmla="*/ 36 w 78"/>
                  <a:gd name="T33" fmla="*/ 0 h 87"/>
                  <a:gd name="T34" fmla="*/ 36 w 78"/>
                  <a:gd name="T35" fmla="*/ 8 h 87"/>
                  <a:gd name="T36" fmla="*/ 30 w 78"/>
                  <a:gd name="T37" fmla="*/ 24 h 87"/>
                  <a:gd name="T38" fmla="*/ 1 w 78"/>
                  <a:gd name="T39" fmla="*/ 29 h 87"/>
                  <a:gd name="T40" fmla="*/ 0 w 78"/>
                  <a:gd name="T41" fmla="*/ 31 h 87"/>
                  <a:gd name="T42" fmla="*/ 18 w 78"/>
                  <a:gd name="T43" fmla="*/ 39 h 87"/>
                  <a:gd name="T44" fmla="*/ 25 w 78"/>
                  <a:gd name="T45" fmla="*/ 36 h 87"/>
                  <a:gd name="T46" fmla="*/ 25 w 78"/>
                  <a:gd name="T47" fmla="*/ 36 h 87"/>
                  <a:gd name="T48" fmla="*/ 3 w 78"/>
                  <a:gd name="T49" fmla="*/ 62 h 87"/>
                  <a:gd name="T50" fmla="*/ 5 w 78"/>
                  <a:gd name="T51" fmla="*/ 67 h 87"/>
                  <a:gd name="T52" fmla="*/ 12 w 78"/>
                  <a:gd name="T53" fmla="*/ 66 h 87"/>
                  <a:gd name="T54" fmla="*/ 22 w 78"/>
                  <a:gd name="T55" fmla="*/ 74 h 87"/>
                  <a:gd name="T56" fmla="*/ 25 w 78"/>
                  <a:gd name="T57" fmla="*/ 61 h 87"/>
                  <a:gd name="T58" fmla="*/ 30 w 78"/>
                  <a:gd name="T59" fmla="*/ 49 h 87"/>
                  <a:gd name="T60" fmla="*/ 48 w 78"/>
                  <a:gd name="T61" fmla="*/ 63 h 87"/>
                  <a:gd name="T62" fmla="*/ 24 w 78"/>
                  <a:gd name="T63" fmla="*/ 71 h 87"/>
                  <a:gd name="T64" fmla="*/ 48 w 78"/>
                  <a:gd name="T65" fmla="*/ 71 h 87"/>
                  <a:gd name="T66" fmla="*/ 51 w 78"/>
                  <a:gd name="T67" fmla="*/ 69 h 87"/>
                  <a:gd name="T68" fmla="*/ 77 w 78"/>
                  <a:gd name="T69" fmla="*/ 87 h 87"/>
                  <a:gd name="T70" fmla="*/ 78 w 78"/>
                  <a:gd name="T71" fmla="*/ 86 h 87"/>
                  <a:gd name="T72" fmla="*/ 55 w 78"/>
                  <a:gd name="T73" fmla="*/ 64 h 87"/>
                  <a:gd name="T74" fmla="*/ 15 w 78"/>
                  <a:gd name="T75" fmla="*/ 64 h 87"/>
                  <a:gd name="T76" fmla="*/ 15 w 78"/>
                  <a:gd name="T77" fmla="*/ 65 h 87"/>
                  <a:gd name="T78" fmla="*/ 11 w 78"/>
                  <a:gd name="T79" fmla="*/ 63 h 87"/>
                  <a:gd name="T80" fmla="*/ 12 w 78"/>
                  <a:gd name="T81" fmla="*/ 60 h 87"/>
                  <a:gd name="T82" fmla="*/ 15 w 78"/>
                  <a:gd name="T83" fmla="*/ 57 h 87"/>
                  <a:gd name="T84" fmla="*/ 17 w 78"/>
                  <a:gd name="T85" fmla="*/ 58 h 87"/>
                  <a:gd name="T86" fmla="*/ 15 w 78"/>
                  <a:gd name="T87" fmla="*/ 64 h 87"/>
                  <a:gd name="T88" fmla="*/ 32 w 78"/>
                  <a:gd name="T89" fmla="*/ 46 h 87"/>
                  <a:gd name="T90" fmla="*/ 44 w 78"/>
                  <a:gd name="T91" fmla="*/ 34 h 87"/>
                  <a:gd name="T92" fmla="*/ 52 w 78"/>
                  <a:gd name="T93" fmla="*/ 35 h 87"/>
                  <a:gd name="T94" fmla="*/ 46 w 78"/>
                  <a:gd name="T95" fmla="*/ 50 h 87"/>
                  <a:gd name="T96" fmla="*/ 48 w 78"/>
                  <a:gd name="T97" fmla="*/ 52 h 87"/>
                  <a:gd name="T98" fmla="*/ 56 w 78"/>
                  <a:gd name="T99" fmla="*/ 50 h 87"/>
                  <a:gd name="T100" fmla="*/ 52 w 78"/>
                  <a:gd name="T101" fmla="*/ 61 h 87"/>
                  <a:gd name="T102" fmla="*/ 32 w 78"/>
                  <a:gd name="T103" fmla="*/ 46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78" h="87">
                    <a:moveTo>
                      <a:pt x="55" y="64"/>
                    </a:moveTo>
                    <a:cubicBezTo>
                      <a:pt x="58" y="60"/>
                      <a:pt x="60" y="55"/>
                      <a:pt x="62" y="50"/>
                    </a:cubicBezTo>
                    <a:cubicBezTo>
                      <a:pt x="61" y="47"/>
                      <a:pt x="58" y="44"/>
                      <a:pt x="54" y="43"/>
                    </a:cubicBezTo>
                    <a:cubicBezTo>
                      <a:pt x="57" y="36"/>
                      <a:pt x="64" y="33"/>
                      <a:pt x="69" y="29"/>
                    </a:cubicBezTo>
                    <a:cubicBezTo>
                      <a:pt x="69" y="25"/>
                      <a:pt x="67" y="24"/>
                      <a:pt x="67" y="21"/>
                    </a:cubicBezTo>
                    <a:cubicBezTo>
                      <a:pt x="68" y="18"/>
                      <a:pt x="69" y="15"/>
                      <a:pt x="70" y="11"/>
                    </a:cubicBezTo>
                    <a:cubicBezTo>
                      <a:pt x="70" y="9"/>
                      <a:pt x="69" y="6"/>
                      <a:pt x="69" y="3"/>
                    </a:cubicBezTo>
                    <a:cubicBezTo>
                      <a:pt x="68" y="2"/>
                      <a:pt x="67" y="1"/>
                      <a:pt x="64" y="0"/>
                    </a:cubicBezTo>
                    <a:cubicBezTo>
                      <a:pt x="64" y="0"/>
                      <a:pt x="63" y="0"/>
                      <a:pt x="63" y="0"/>
                    </a:cubicBezTo>
                    <a:cubicBezTo>
                      <a:pt x="61" y="5"/>
                      <a:pt x="63" y="8"/>
                      <a:pt x="63" y="12"/>
                    </a:cubicBezTo>
                    <a:cubicBezTo>
                      <a:pt x="63" y="24"/>
                      <a:pt x="52" y="26"/>
                      <a:pt x="42" y="25"/>
                    </a:cubicBezTo>
                    <a:cubicBezTo>
                      <a:pt x="41" y="28"/>
                      <a:pt x="41" y="31"/>
                      <a:pt x="42" y="33"/>
                    </a:cubicBezTo>
                    <a:cubicBezTo>
                      <a:pt x="39" y="34"/>
                      <a:pt x="36" y="35"/>
                      <a:pt x="33" y="36"/>
                    </a:cubicBezTo>
                    <a:cubicBezTo>
                      <a:pt x="34" y="32"/>
                      <a:pt x="36" y="32"/>
                      <a:pt x="39" y="33"/>
                    </a:cubicBezTo>
                    <a:cubicBezTo>
                      <a:pt x="41" y="29"/>
                      <a:pt x="38" y="27"/>
                      <a:pt x="39" y="23"/>
                    </a:cubicBezTo>
                    <a:cubicBezTo>
                      <a:pt x="39" y="14"/>
                      <a:pt x="53" y="6"/>
                      <a:pt x="36" y="0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35" y="3"/>
                      <a:pt x="36" y="5"/>
                      <a:pt x="36" y="8"/>
                    </a:cubicBezTo>
                    <a:cubicBezTo>
                      <a:pt x="34" y="14"/>
                      <a:pt x="32" y="19"/>
                      <a:pt x="30" y="24"/>
                    </a:cubicBezTo>
                    <a:cubicBezTo>
                      <a:pt x="22" y="26"/>
                      <a:pt x="9" y="26"/>
                      <a:pt x="1" y="29"/>
                    </a:cubicBezTo>
                    <a:cubicBezTo>
                      <a:pt x="1" y="30"/>
                      <a:pt x="1" y="30"/>
                      <a:pt x="0" y="31"/>
                    </a:cubicBezTo>
                    <a:cubicBezTo>
                      <a:pt x="1" y="35"/>
                      <a:pt x="12" y="39"/>
                      <a:pt x="18" y="39"/>
                    </a:cubicBezTo>
                    <a:cubicBezTo>
                      <a:pt x="20" y="38"/>
                      <a:pt x="22" y="37"/>
                      <a:pt x="25" y="36"/>
                    </a:cubicBezTo>
                    <a:cubicBezTo>
                      <a:pt x="25" y="36"/>
                      <a:pt x="25" y="36"/>
                      <a:pt x="25" y="36"/>
                    </a:cubicBezTo>
                    <a:cubicBezTo>
                      <a:pt x="21" y="52"/>
                      <a:pt x="9" y="50"/>
                      <a:pt x="3" y="62"/>
                    </a:cubicBezTo>
                    <a:cubicBezTo>
                      <a:pt x="4" y="63"/>
                      <a:pt x="4" y="65"/>
                      <a:pt x="5" y="67"/>
                    </a:cubicBezTo>
                    <a:cubicBezTo>
                      <a:pt x="7" y="67"/>
                      <a:pt x="10" y="67"/>
                      <a:pt x="12" y="66"/>
                    </a:cubicBezTo>
                    <a:cubicBezTo>
                      <a:pt x="17" y="68"/>
                      <a:pt x="17" y="72"/>
                      <a:pt x="22" y="74"/>
                    </a:cubicBezTo>
                    <a:cubicBezTo>
                      <a:pt x="25" y="71"/>
                      <a:pt x="24" y="66"/>
                      <a:pt x="25" y="61"/>
                    </a:cubicBezTo>
                    <a:cubicBezTo>
                      <a:pt x="25" y="56"/>
                      <a:pt x="28" y="52"/>
                      <a:pt x="30" y="49"/>
                    </a:cubicBezTo>
                    <a:cubicBezTo>
                      <a:pt x="40" y="53"/>
                      <a:pt x="42" y="58"/>
                      <a:pt x="48" y="63"/>
                    </a:cubicBezTo>
                    <a:cubicBezTo>
                      <a:pt x="44" y="74"/>
                      <a:pt x="29" y="63"/>
                      <a:pt x="24" y="71"/>
                    </a:cubicBezTo>
                    <a:cubicBezTo>
                      <a:pt x="39" y="78"/>
                      <a:pt x="36" y="74"/>
                      <a:pt x="48" y="71"/>
                    </a:cubicBezTo>
                    <a:cubicBezTo>
                      <a:pt x="49" y="70"/>
                      <a:pt x="50" y="70"/>
                      <a:pt x="51" y="69"/>
                    </a:cubicBezTo>
                    <a:cubicBezTo>
                      <a:pt x="58" y="79"/>
                      <a:pt x="58" y="87"/>
                      <a:pt x="77" y="87"/>
                    </a:cubicBezTo>
                    <a:cubicBezTo>
                      <a:pt x="77" y="87"/>
                      <a:pt x="78" y="86"/>
                      <a:pt x="78" y="86"/>
                    </a:cubicBezTo>
                    <a:cubicBezTo>
                      <a:pt x="74" y="76"/>
                      <a:pt x="60" y="73"/>
                      <a:pt x="55" y="64"/>
                    </a:cubicBezTo>
                    <a:close/>
                    <a:moveTo>
                      <a:pt x="15" y="64"/>
                    </a:moveTo>
                    <a:cubicBezTo>
                      <a:pt x="15" y="65"/>
                      <a:pt x="15" y="65"/>
                      <a:pt x="15" y="65"/>
                    </a:cubicBezTo>
                    <a:cubicBezTo>
                      <a:pt x="14" y="64"/>
                      <a:pt x="13" y="64"/>
                      <a:pt x="11" y="63"/>
                    </a:cubicBezTo>
                    <a:cubicBezTo>
                      <a:pt x="11" y="62"/>
                      <a:pt x="12" y="61"/>
                      <a:pt x="12" y="60"/>
                    </a:cubicBezTo>
                    <a:cubicBezTo>
                      <a:pt x="13" y="59"/>
                      <a:pt x="14" y="58"/>
                      <a:pt x="15" y="57"/>
                    </a:cubicBezTo>
                    <a:cubicBezTo>
                      <a:pt x="16" y="57"/>
                      <a:pt x="16" y="58"/>
                      <a:pt x="17" y="58"/>
                    </a:cubicBezTo>
                    <a:cubicBezTo>
                      <a:pt x="16" y="60"/>
                      <a:pt x="16" y="62"/>
                      <a:pt x="15" y="64"/>
                    </a:cubicBezTo>
                    <a:close/>
                    <a:moveTo>
                      <a:pt x="32" y="46"/>
                    </a:moveTo>
                    <a:cubicBezTo>
                      <a:pt x="35" y="43"/>
                      <a:pt x="44" y="37"/>
                      <a:pt x="44" y="34"/>
                    </a:cubicBezTo>
                    <a:cubicBezTo>
                      <a:pt x="47" y="34"/>
                      <a:pt x="49" y="35"/>
                      <a:pt x="52" y="35"/>
                    </a:cubicBezTo>
                    <a:cubicBezTo>
                      <a:pt x="50" y="40"/>
                      <a:pt x="45" y="44"/>
                      <a:pt x="46" y="50"/>
                    </a:cubicBezTo>
                    <a:cubicBezTo>
                      <a:pt x="46" y="51"/>
                      <a:pt x="47" y="51"/>
                      <a:pt x="48" y="52"/>
                    </a:cubicBezTo>
                    <a:cubicBezTo>
                      <a:pt x="50" y="51"/>
                      <a:pt x="53" y="49"/>
                      <a:pt x="56" y="50"/>
                    </a:cubicBezTo>
                    <a:cubicBezTo>
                      <a:pt x="55" y="54"/>
                      <a:pt x="53" y="57"/>
                      <a:pt x="52" y="61"/>
                    </a:cubicBezTo>
                    <a:cubicBezTo>
                      <a:pt x="45" y="56"/>
                      <a:pt x="44" y="49"/>
                      <a:pt x="32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" name="ï$ľíḍe">
                <a:extLst>
                  <a:ext uri="{FF2B5EF4-FFF2-40B4-BE49-F238E27FC236}">
                    <a16:creationId xmlns:a16="http://schemas.microsoft.com/office/drawing/2014/main" id="{A666C0F8-B0DB-4FAA-B0D1-1C1BD27E0A79}"/>
                  </a:ext>
                </a:extLst>
              </p:cNvPr>
              <p:cNvSpPr/>
              <p:nvPr/>
            </p:nvSpPr>
            <p:spPr bwMode="auto">
              <a:xfrm>
                <a:off x="2255734" y="4491628"/>
                <a:ext cx="136525" cy="174625"/>
              </a:xfrm>
              <a:custGeom>
                <a:avLst/>
                <a:gdLst>
                  <a:gd name="T0" fmla="*/ 74 w 74"/>
                  <a:gd name="T1" fmla="*/ 41 h 94"/>
                  <a:gd name="T2" fmla="*/ 64 w 74"/>
                  <a:gd name="T3" fmla="*/ 35 h 94"/>
                  <a:gd name="T4" fmla="*/ 51 w 74"/>
                  <a:gd name="T5" fmla="*/ 5 h 94"/>
                  <a:gd name="T6" fmla="*/ 58 w 74"/>
                  <a:gd name="T7" fmla="*/ 39 h 94"/>
                  <a:gd name="T8" fmla="*/ 47 w 74"/>
                  <a:gd name="T9" fmla="*/ 47 h 94"/>
                  <a:gd name="T10" fmla="*/ 55 w 74"/>
                  <a:gd name="T11" fmla="*/ 34 h 94"/>
                  <a:gd name="T12" fmla="*/ 47 w 74"/>
                  <a:gd name="T13" fmla="*/ 29 h 94"/>
                  <a:gd name="T14" fmla="*/ 54 w 74"/>
                  <a:gd name="T15" fmla="*/ 22 h 94"/>
                  <a:gd name="T16" fmla="*/ 54 w 74"/>
                  <a:gd name="T17" fmla="*/ 20 h 94"/>
                  <a:gd name="T18" fmla="*/ 54 w 74"/>
                  <a:gd name="T19" fmla="*/ 19 h 94"/>
                  <a:gd name="T20" fmla="*/ 41 w 74"/>
                  <a:gd name="T21" fmla="*/ 19 h 94"/>
                  <a:gd name="T22" fmla="*/ 44 w 74"/>
                  <a:gd name="T23" fmla="*/ 22 h 94"/>
                  <a:gd name="T24" fmla="*/ 44 w 74"/>
                  <a:gd name="T25" fmla="*/ 32 h 94"/>
                  <a:gd name="T26" fmla="*/ 48 w 74"/>
                  <a:gd name="T27" fmla="*/ 37 h 94"/>
                  <a:gd name="T28" fmla="*/ 40 w 74"/>
                  <a:gd name="T29" fmla="*/ 58 h 94"/>
                  <a:gd name="T30" fmla="*/ 44 w 74"/>
                  <a:gd name="T31" fmla="*/ 61 h 94"/>
                  <a:gd name="T32" fmla="*/ 59 w 74"/>
                  <a:gd name="T33" fmla="*/ 46 h 94"/>
                  <a:gd name="T34" fmla="*/ 59 w 74"/>
                  <a:gd name="T35" fmla="*/ 46 h 94"/>
                  <a:gd name="T36" fmla="*/ 66 w 74"/>
                  <a:gd name="T37" fmla="*/ 93 h 94"/>
                  <a:gd name="T38" fmla="*/ 68 w 74"/>
                  <a:gd name="T39" fmla="*/ 93 h 94"/>
                  <a:gd name="T40" fmla="*/ 65 w 74"/>
                  <a:gd name="T41" fmla="*/ 42 h 94"/>
                  <a:gd name="T42" fmla="*/ 73 w 74"/>
                  <a:gd name="T43" fmla="*/ 41 h 94"/>
                  <a:gd name="T44" fmla="*/ 74 w 74"/>
                  <a:gd name="T45" fmla="*/ 41 h 94"/>
                  <a:gd name="T46" fmla="*/ 43 w 74"/>
                  <a:gd name="T47" fmla="*/ 42 h 94"/>
                  <a:gd name="T48" fmla="*/ 35 w 74"/>
                  <a:gd name="T49" fmla="*/ 48 h 94"/>
                  <a:gd name="T50" fmla="*/ 39 w 74"/>
                  <a:gd name="T51" fmla="*/ 38 h 94"/>
                  <a:gd name="T52" fmla="*/ 37 w 74"/>
                  <a:gd name="T53" fmla="*/ 29 h 94"/>
                  <a:gd name="T54" fmla="*/ 40 w 74"/>
                  <a:gd name="T55" fmla="*/ 27 h 94"/>
                  <a:gd name="T56" fmla="*/ 34 w 74"/>
                  <a:gd name="T57" fmla="*/ 16 h 94"/>
                  <a:gd name="T58" fmla="*/ 32 w 74"/>
                  <a:gd name="T59" fmla="*/ 15 h 94"/>
                  <a:gd name="T60" fmla="*/ 4 w 74"/>
                  <a:gd name="T61" fmla="*/ 46 h 94"/>
                  <a:gd name="T62" fmla="*/ 30 w 74"/>
                  <a:gd name="T63" fmla="*/ 29 h 94"/>
                  <a:gd name="T64" fmla="*/ 8 w 74"/>
                  <a:gd name="T65" fmla="*/ 52 h 94"/>
                  <a:gd name="T66" fmla="*/ 0 w 74"/>
                  <a:gd name="T67" fmla="*/ 56 h 94"/>
                  <a:gd name="T68" fmla="*/ 3 w 74"/>
                  <a:gd name="T69" fmla="*/ 61 h 94"/>
                  <a:gd name="T70" fmla="*/ 23 w 74"/>
                  <a:gd name="T71" fmla="*/ 54 h 94"/>
                  <a:gd name="T72" fmla="*/ 25 w 74"/>
                  <a:gd name="T73" fmla="*/ 53 h 94"/>
                  <a:gd name="T74" fmla="*/ 25 w 74"/>
                  <a:gd name="T75" fmla="*/ 53 h 94"/>
                  <a:gd name="T76" fmla="*/ 20 w 74"/>
                  <a:gd name="T77" fmla="*/ 72 h 94"/>
                  <a:gd name="T78" fmla="*/ 25 w 74"/>
                  <a:gd name="T79" fmla="*/ 76 h 94"/>
                  <a:gd name="T80" fmla="*/ 26 w 74"/>
                  <a:gd name="T81" fmla="*/ 76 h 94"/>
                  <a:gd name="T82" fmla="*/ 30 w 74"/>
                  <a:gd name="T83" fmla="*/ 67 h 94"/>
                  <a:gd name="T84" fmla="*/ 31 w 74"/>
                  <a:gd name="T85" fmla="*/ 66 h 94"/>
                  <a:gd name="T86" fmla="*/ 32 w 74"/>
                  <a:gd name="T87" fmla="*/ 75 h 94"/>
                  <a:gd name="T88" fmla="*/ 35 w 74"/>
                  <a:gd name="T89" fmla="*/ 76 h 94"/>
                  <a:gd name="T90" fmla="*/ 38 w 74"/>
                  <a:gd name="T91" fmla="*/ 76 h 94"/>
                  <a:gd name="T92" fmla="*/ 35 w 74"/>
                  <a:gd name="T93" fmla="*/ 61 h 94"/>
                  <a:gd name="T94" fmla="*/ 43 w 74"/>
                  <a:gd name="T95" fmla="*/ 42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4" h="94">
                    <a:moveTo>
                      <a:pt x="74" y="41"/>
                    </a:moveTo>
                    <a:cubicBezTo>
                      <a:pt x="73" y="36"/>
                      <a:pt x="70" y="34"/>
                      <a:pt x="64" y="35"/>
                    </a:cubicBezTo>
                    <a:cubicBezTo>
                      <a:pt x="63" y="24"/>
                      <a:pt x="67" y="0"/>
                      <a:pt x="51" y="5"/>
                    </a:cubicBezTo>
                    <a:cubicBezTo>
                      <a:pt x="50" y="9"/>
                      <a:pt x="61" y="31"/>
                      <a:pt x="58" y="39"/>
                    </a:cubicBezTo>
                    <a:cubicBezTo>
                      <a:pt x="58" y="39"/>
                      <a:pt x="47" y="47"/>
                      <a:pt x="47" y="47"/>
                    </a:cubicBezTo>
                    <a:cubicBezTo>
                      <a:pt x="48" y="41"/>
                      <a:pt x="53" y="39"/>
                      <a:pt x="55" y="34"/>
                    </a:cubicBezTo>
                    <a:cubicBezTo>
                      <a:pt x="56" y="30"/>
                      <a:pt x="49" y="31"/>
                      <a:pt x="47" y="29"/>
                    </a:cubicBezTo>
                    <a:cubicBezTo>
                      <a:pt x="48" y="26"/>
                      <a:pt x="51" y="23"/>
                      <a:pt x="54" y="22"/>
                    </a:cubicBezTo>
                    <a:cubicBezTo>
                      <a:pt x="54" y="21"/>
                      <a:pt x="54" y="21"/>
                      <a:pt x="54" y="20"/>
                    </a:cubicBezTo>
                    <a:cubicBezTo>
                      <a:pt x="54" y="20"/>
                      <a:pt x="54" y="19"/>
                      <a:pt x="54" y="19"/>
                    </a:cubicBezTo>
                    <a:cubicBezTo>
                      <a:pt x="50" y="17"/>
                      <a:pt x="45" y="17"/>
                      <a:pt x="41" y="19"/>
                    </a:cubicBezTo>
                    <a:cubicBezTo>
                      <a:pt x="41" y="22"/>
                      <a:pt x="42" y="22"/>
                      <a:pt x="44" y="22"/>
                    </a:cubicBezTo>
                    <a:cubicBezTo>
                      <a:pt x="44" y="26"/>
                      <a:pt x="44" y="29"/>
                      <a:pt x="44" y="32"/>
                    </a:cubicBezTo>
                    <a:cubicBezTo>
                      <a:pt x="45" y="34"/>
                      <a:pt x="47" y="35"/>
                      <a:pt x="48" y="37"/>
                    </a:cubicBezTo>
                    <a:cubicBezTo>
                      <a:pt x="46" y="41"/>
                      <a:pt x="35" y="51"/>
                      <a:pt x="40" y="58"/>
                    </a:cubicBezTo>
                    <a:cubicBezTo>
                      <a:pt x="41" y="60"/>
                      <a:pt x="42" y="60"/>
                      <a:pt x="44" y="61"/>
                    </a:cubicBezTo>
                    <a:cubicBezTo>
                      <a:pt x="49" y="55"/>
                      <a:pt x="51" y="50"/>
                      <a:pt x="59" y="46"/>
                    </a:cubicBezTo>
                    <a:cubicBezTo>
                      <a:pt x="59" y="46"/>
                      <a:pt x="59" y="46"/>
                      <a:pt x="59" y="46"/>
                    </a:cubicBezTo>
                    <a:cubicBezTo>
                      <a:pt x="61" y="60"/>
                      <a:pt x="59" y="83"/>
                      <a:pt x="66" y="93"/>
                    </a:cubicBezTo>
                    <a:cubicBezTo>
                      <a:pt x="67" y="94"/>
                      <a:pt x="67" y="93"/>
                      <a:pt x="68" y="93"/>
                    </a:cubicBezTo>
                    <a:cubicBezTo>
                      <a:pt x="68" y="78"/>
                      <a:pt x="67" y="60"/>
                      <a:pt x="65" y="42"/>
                    </a:cubicBezTo>
                    <a:cubicBezTo>
                      <a:pt x="68" y="42"/>
                      <a:pt x="72" y="42"/>
                      <a:pt x="73" y="41"/>
                    </a:cubicBezTo>
                    <a:cubicBezTo>
                      <a:pt x="74" y="41"/>
                      <a:pt x="74" y="41"/>
                      <a:pt x="74" y="41"/>
                    </a:cubicBezTo>
                    <a:close/>
                    <a:moveTo>
                      <a:pt x="43" y="42"/>
                    </a:moveTo>
                    <a:cubicBezTo>
                      <a:pt x="39" y="44"/>
                      <a:pt x="38" y="46"/>
                      <a:pt x="35" y="48"/>
                    </a:cubicBezTo>
                    <a:cubicBezTo>
                      <a:pt x="35" y="42"/>
                      <a:pt x="39" y="42"/>
                      <a:pt x="39" y="38"/>
                    </a:cubicBezTo>
                    <a:cubicBezTo>
                      <a:pt x="40" y="35"/>
                      <a:pt x="37" y="33"/>
                      <a:pt x="37" y="29"/>
                    </a:cubicBezTo>
                    <a:cubicBezTo>
                      <a:pt x="38" y="28"/>
                      <a:pt x="39" y="28"/>
                      <a:pt x="40" y="27"/>
                    </a:cubicBezTo>
                    <a:cubicBezTo>
                      <a:pt x="41" y="24"/>
                      <a:pt x="36" y="16"/>
                      <a:pt x="34" y="16"/>
                    </a:cubicBezTo>
                    <a:cubicBezTo>
                      <a:pt x="33" y="16"/>
                      <a:pt x="32" y="15"/>
                      <a:pt x="32" y="15"/>
                    </a:cubicBezTo>
                    <a:cubicBezTo>
                      <a:pt x="22" y="28"/>
                      <a:pt x="10" y="30"/>
                      <a:pt x="4" y="46"/>
                    </a:cubicBezTo>
                    <a:cubicBezTo>
                      <a:pt x="13" y="41"/>
                      <a:pt x="17" y="31"/>
                      <a:pt x="30" y="29"/>
                    </a:cubicBezTo>
                    <a:cubicBezTo>
                      <a:pt x="29" y="39"/>
                      <a:pt x="16" y="48"/>
                      <a:pt x="8" y="52"/>
                    </a:cubicBezTo>
                    <a:cubicBezTo>
                      <a:pt x="4" y="54"/>
                      <a:pt x="2" y="52"/>
                      <a:pt x="0" y="56"/>
                    </a:cubicBezTo>
                    <a:cubicBezTo>
                      <a:pt x="0" y="59"/>
                      <a:pt x="1" y="60"/>
                      <a:pt x="3" y="61"/>
                    </a:cubicBezTo>
                    <a:cubicBezTo>
                      <a:pt x="10" y="63"/>
                      <a:pt x="22" y="58"/>
                      <a:pt x="23" y="54"/>
                    </a:cubicBezTo>
                    <a:cubicBezTo>
                      <a:pt x="24" y="54"/>
                      <a:pt x="24" y="53"/>
                      <a:pt x="25" y="53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23" y="59"/>
                      <a:pt x="22" y="66"/>
                      <a:pt x="20" y="72"/>
                    </a:cubicBezTo>
                    <a:cubicBezTo>
                      <a:pt x="21" y="74"/>
                      <a:pt x="23" y="75"/>
                      <a:pt x="25" y="76"/>
                    </a:cubicBezTo>
                    <a:cubicBezTo>
                      <a:pt x="25" y="76"/>
                      <a:pt x="26" y="76"/>
                      <a:pt x="26" y="76"/>
                    </a:cubicBezTo>
                    <a:cubicBezTo>
                      <a:pt x="28" y="73"/>
                      <a:pt x="29" y="70"/>
                      <a:pt x="30" y="67"/>
                    </a:cubicBezTo>
                    <a:cubicBezTo>
                      <a:pt x="31" y="67"/>
                      <a:pt x="31" y="67"/>
                      <a:pt x="31" y="66"/>
                    </a:cubicBezTo>
                    <a:cubicBezTo>
                      <a:pt x="32" y="69"/>
                      <a:pt x="32" y="72"/>
                      <a:pt x="32" y="75"/>
                    </a:cubicBezTo>
                    <a:cubicBezTo>
                      <a:pt x="33" y="75"/>
                      <a:pt x="34" y="76"/>
                      <a:pt x="35" y="76"/>
                    </a:cubicBezTo>
                    <a:cubicBezTo>
                      <a:pt x="36" y="76"/>
                      <a:pt x="37" y="76"/>
                      <a:pt x="38" y="76"/>
                    </a:cubicBezTo>
                    <a:cubicBezTo>
                      <a:pt x="37" y="71"/>
                      <a:pt x="36" y="66"/>
                      <a:pt x="35" y="61"/>
                    </a:cubicBezTo>
                    <a:cubicBezTo>
                      <a:pt x="38" y="54"/>
                      <a:pt x="40" y="48"/>
                      <a:pt x="43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" name="î$ḻîḑe">
                <a:extLst>
                  <a:ext uri="{FF2B5EF4-FFF2-40B4-BE49-F238E27FC236}">
                    <a16:creationId xmlns:a16="http://schemas.microsoft.com/office/drawing/2014/main" id="{C6D192CD-3AC8-44FD-9967-9A235548D943}"/>
                  </a:ext>
                </a:extLst>
              </p:cNvPr>
              <p:cNvSpPr/>
              <p:nvPr/>
            </p:nvSpPr>
            <p:spPr bwMode="auto">
              <a:xfrm>
                <a:off x="2055709" y="4566240"/>
                <a:ext cx="136525" cy="150813"/>
              </a:xfrm>
              <a:custGeom>
                <a:avLst/>
                <a:gdLst>
                  <a:gd name="T0" fmla="*/ 55 w 74"/>
                  <a:gd name="T1" fmla="*/ 53 h 82"/>
                  <a:gd name="T2" fmla="*/ 54 w 74"/>
                  <a:gd name="T3" fmla="*/ 51 h 82"/>
                  <a:gd name="T4" fmla="*/ 57 w 74"/>
                  <a:gd name="T5" fmla="*/ 49 h 82"/>
                  <a:gd name="T6" fmla="*/ 56 w 74"/>
                  <a:gd name="T7" fmla="*/ 45 h 82"/>
                  <a:gd name="T8" fmla="*/ 52 w 74"/>
                  <a:gd name="T9" fmla="*/ 45 h 82"/>
                  <a:gd name="T10" fmla="*/ 51 w 74"/>
                  <a:gd name="T11" fmla="*/ 44 h 82"/>
                  <a:gd name="T12" fmla="*/ 60 w 74"/>
                  <a:gd name="T13" fmla="*/ 32 h 82"/>
                  <a:gd name="T14" fmla="*/ 60 w 74"/>
                  <a:gd name="T15" fmla="*/ 30 h 82"/>
                  <a:gd name="T16" fmla="*/ 34 w 74"/>
                  <a:gd name="T17" fmla="*/ 38 h 82"/>
                  <a:gd name="T18" fmla="*/ 33 w 74"/>
                  <a:gd name="T19" fmla="*/ 38 h 82"/>
                  <a:gd name="T20" fmla="*/ 60 w 74"/>
                  <a:gd name="T21" fmla="*/ 16 h 82"/>
                  <a:gd name="T22" fmla="*/ 61 w 74"/>
                  <a:gd name="T23" fmla="*/ 10 h 82"/>
                  <a:gd name="T24" fmla="*/ 42 w 74"/>
                  <a:gd name="T25" fmla="*/ 11 h 82"/>
                  <a:gd name="T26" fmla="*/ 27 w 74"/>
                  <a:gd name="T27" fmla="*/ 0 h 82"/>
                  <a:gd name="T28" fmla="*/ 24 w 74"/>
                  <a:gd name="T29" fmla="*/ 0 h 82"/>
                  <a:gd name="T30" fmla="*/ 29 w 74"/>
                  <a:gd name="T31" fmla="*/ 21 h 82"/>
                  <a:gd name="T32" fmla="*/ 11 w 74"/>
                  <a:gd name="T33" fmla="*/ 39 h 82"/>
                  <a:gd name="T34" fmla="*/ 1 w 74"/>
                  <a:gd name="T35" fmla="*/ 44 h 82"/>
                  <a:gd name="T36" fmla="*/ 0 w 74"/>
                  <a:gd name="T37" fmla="*/ 47 h 82"/>
                  <a:gd name="T38" fmla="*/ 35 w 74"/>
                  <a:gd name="T39" fmla="*/ 26 h 82"/>
                  <a:gd name="T40" fmla="*/ 35 w 74"/>
                  <a:gd name="T41" fmla="*/ 26 h 82"/>
                  <a:gd name="T42" fmla="*/ 30 w 74"/>
                  <a:gd name="T43" fmla="*/ 48 h 82"/>
                  <a:gd name="T44" fmla="*/ 40 w 74"/>
                  <a:gd name="T45" fmla="*/ 57 h 82"/>
                  <a:gd name="T46" fmla="*/ 35 w 74"/>
                  <a:gd name="T47" fmla="*/ 78 h 82"/>
                  <a:gd name="T48" fmla="*/ 45 w 74"/>
                  <a:gd name="T49" fmla="*/ 82 h 82"/>
                  <a:gd name="T50" fmla="*/ 47 w 74"/>
                  <a:gd name="T51" fmla="*/ 80 h 82"/>
                  <a:gd name="T52" fmla="*/ 46 w 74"/>
                  <a:gd name="T53" fmla="*/ 67 h 82"/>
                  <a:gd name="T54" fmla="*/ 47 w 74"/>
                  <a:gd name="T55" fmla="*/ 66 h 82"/>
                  <a:gd name="T56" fmla="*/ 50 w 74"/>
                  <a:gd name="T57" fmla="*/ 73 h 82"/>
                  <a:gd name="T58" fmla="*/ 58 w 74"/>
                  <a:gd name="T59" fmla="*/ 79 h 82"/>
                  <a:gd name="T60" fmla="*/ 59 w 74"/>
                  <a:gd name="T61" fmla="*/ 79 h 82"/>
                  <a:gd name="T62" fmla="*/ 53 w 74"/>
                  <a:gd name="T63" fmla="*/ 57 h 82"/>
                  <a:gd name="T64" fmla="*/ 56 w 74"/>
                  <a:gd name="T65" fmla="*/ 55 h 82"/>
                  <a:gd name="T66" fmla="*/ 56 w 74"/>
                  <a:gd name="T67" fmla="*/ 55 h 82"/>
                  <a:gd name="T68" fmla="*/ 69 w 74"/>
                  <a:gd name="T69" fmla="*/ 69 h 82"/>
                  <a:gd name="T70" fmla="*/ 74 w 74"/>
                  <a:gd name="T71" fmla="*/ 64 h 82"/>
                  <a:gd name="T72" fmla="*/ 55 w 74"/>
                  <a:gd name="T73" fmla="*/ 53 h 82"/>
                  <a:gd name="T74" fmla="*/ 40 w 74"/>
                  <a:gd name="T75" fmla="*/ 46 h 82"/>
                  <a:gd name="T76" fmla="*/ 39 w 74"/>
                  <a:gd name="T77" fmla="*/ 46 h 82"/>
                  <a:gd name="T78" fmla="*/ 38 w 74"/>
                  <a:gd name="T79" fmla="*/ 46 h 82"/>
                  <a:gd name="T80" fmla="*/ 37 w 74"/>
                  <a:gd name="T81" fmla="*/ 44 h 82"/>
                  <a:gd name="T82" fmla="*/ 44 w 74"/>
                  <a:gd name="T83" fmla="*/ 36 h 82"/>
                  <a:gd name="T84" fmla="*/ 46 w 74"/>
                  <a:gd name="T85" fmla="*/ 35 h 82"/>
                  <a:gd name="T86" fmla="*/ 46 w 74"/>
                  <a:gd name="T87" fmla="*/ 35 h 82"/>
                  <a:gd name="T88" fmla="*/ 40 w 74"/>
                  <a:gd name="T89" fmla="*/ 46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74" h="82">
                    <a:moveTo>
                      <a:pt x="55" y="53"/>
                    </a:moveTo>
                    <a:cubicBezTo>
                      <a:pt x="55" y="53"/>
                      <a:pt x="54" y="52"/>
                      <a:pt x="54" y="51"/>
                    </a:cubicBezTo>
                    <a:cubicBezTo>
                      <a:pt x="55" y="51"/>
                      <a:pt x="56" y="50"/>
                      <a:pt x="57" y="49"/>
                    </a:cubicBezTo>
                    <a:cubicBezTo>
                      <a:pt x="57" y="48"/>
                      <a:pt x="56" y="47"/>
                      <a:pt x="56" y="45"/>
                    </a:cubicBezTo>
                    <a:cubicBezTo>
                      <a:pt x="54" y="45"/>
                      <a:pt x="53" y="45"/>
                      <a:pt x="52" y="45"/>
                    </a:cubicBezTo>
                    <a:cubicBezTo>
                      <a:pt x="51" y="45"/>
                      <a:pt x="51" y="44"/>
                      <a:pt x="51" y="44"/>
                    </a:cubicBezTo>
                    <a:cubicBezTo>
                      <a:pt x="53" y="40"/>
                      <a:pt x="59" y="36"/>
                      <a:pt x="60" y="32"/>
                    </a:cubicBezTo>
                    <a:cubicBezTo>
                      <a:pt x="60" y="31"/>
                      <a:pt x="60" y="31"/>
                      <a:pt x="60" y="30"/>
                    </a:cubicBezTo>
                    <a:cubicBezTo>
                      <a:pt x="50" y="21"/>
                      <a:pt x="41" y="31"/>
                      <a:pt x="34" y="38"/>
                    </a:cubicBezTo>
                    <a:cubicBezTo>
                      <a:pt x="33" y="38"/>
                      <a:pt x="33" y="38"/>
                      <a:pt x="33" y="38"/>
                    </a:cubicBezTo>
                    <a:cubicBezTo>
                      <a:pt x="34" y="30"/>
                      <a:pt x="48" y="16"/>
                      <a:pt x="60" y="16"/>
                    </a:cubicBezTo>
                    <a:cubicBezTo>
                      <a:pt x="61" y="14"/>
                      <a:pt x="61" y="12"/>
                      <a:pt x="61" y="10"/>
                    </a:cubicBezTo>
                    <a:cubicBezTo>
                      <a:pt x="50" y="3"/>
                      <a:pt x="52" y="11"/>
                      <a:pt x="42" y="11"/>
                    </a:cubicBezTo>
                    <a:cubicBezTo>
                      <a:pt x="38" y="10"/>
                      <a:pt x="32" y="1"/>
                      <a:pt x="27" y="0"/>
                    </a:cubicBezTo>
                    <a:cubicBezTo>
                      <a:pt x="26" y="0"/>
                      <a:pt x="25" y="0"/>
                      <a:pt x="24" y="0"/>
                    </a:cubicBezTo>
                    <a:cubicBezTo>
                      <a:pt x="21" y="5"/>
                      <a:pt x="30" y="14"/>
                      <a:pt x="29" y="21"/>
                    </a:cubicBezTo>
                    <a:cubicBezTo>
                      <a:pt x="19" y="27"/>
                      <a:pt x="17" y="33"/>
                      <a:pt x="11" y="39"/>
                    </a:cubicBezTo>
                    <a:cubicBezTo>
                      <a:pt x="8" y="42"/>
                      <a:pt x="4" y="42"/>
                      <a:pt x="1" y="44"/>
                    </a:cubicBezTo>
                    <a:cubicBezTo>
                      <a:pt x="1" y="45"/>
                      <a:pt x="0" y="46"/>
                      <a:pt x="0" y="47"/>
                    </a:cubicBezTo>
                    <a:cubicBezTo>
                      <a:pt x="11" y="69"/>
                      <a:pt x="23" y="30"/>
                      <a:pt x="35" y="26"/>
                    </a:cubicBezTo>
                    <a:cubicBezTo>
                      <a:pt x="35" y="26"/>
                      <a:pt x="35" y="26"/>
                      <a:pt x="35" y="26"/>
                    </a:cubicBezTo>
                    <a:cubicBezTo>
                      <a:pt x="33" y="33"/>
                      <a:pt x="28" y="39"/>
                      <a:pt x="30" y="48"/>
                    </a:cubicBezTo>
                    <a:cubicBezTo>
                      <a:pt x="30" y="51"/>
                      <a:pt x="37" y="56"/>
                      <a:pt x="40" y="57"/>
                    </a:cubicBezTo>
                    <a:cubicBezTo>
                      <a:pt x="37" y="64"/>
                      <a:pt x="32" y="69"/>
                      <a:pt x="35" y="78"/>
                    </a:cubicBezTo>
                    <a:cubicBezTo>
                      <a:pt x="39" y="79"/>
                      <a:pt x="42" y="80"/>
                      <a:pt x="45" y="82"/>
                    </a:cubicBezTo>
                    <a:cubicBezTo>
                      <a:pt x="46" y="81"/>
                      <a:pt x="46" y="81"/>
                      <a:pt x="47" y="80"/>
                    </a:cubicBezTo>
                    <a:cubicBezTo>
                      <a:pt x="49" y="77"/>
                      <a:pt x="45" y="70"/>
                      <a:pt x="46" y="67"/>
                    </a:cubicBezTo>
                    <a:cubicBezTo>
                      <a:pt x="46" y="66"/>
                      <a:pt x="46" y="66"/>
                      <a:pt x="47" y="66"/>
                    </a:cubicBezTo>
                    <a:cubicBezTo>
                      <a:pt x="48" y="67"/>
                      <a:pt x="49" y="71"/>
                      <a:pt x="50" y="73"/>
                    </a:cubicBezTo>
                    <a:cubicBezTo>
                      <a:pt x="52" y="76"/>
                      <a:pt x="55" y="77"/>
                      <a:pt x="58" y="79"/>
                    </a:cubicBezTo>
                    <a:cubicBezTo>
                      <a:pt x="58" y="79"/>
                      <a:pt x="58" y="79"/>
                      <a:pt x="59" y="79"/>
                    </a:cubicBezTo>
                    <a:cubicBezTo>
                      <a:pt x="60" y="72"/>
                      <a:pt x="53" y="64"/>
                      <a:pt x="53" y="57"/>
                    </a:cubicBezTo>
                    <a:cubicBezTo>
                      <a:pt x="54" y="56"/>
                      <a:pt x="55" y="56"/>
                      <a:pt x="56" y="55"/>
                    </a:cubicBezTo>
                    <a:cubicBezTo>
                      <a:pt x="56" y="55"/>
                      <a:pt x="56" y="55"/>
                      <a:pt x="56" y="55"/>
                    </a:cubicBezTo>
                    <a:cubicBezTo>
                      <a:pt x="63" y="60"/>
                      <a:pt x="59" y="67"/>
                      <a:pt x="69" y="69"/>
                    </a:cubicBezTo>
                    <a:cubicBezTo>
                      <a:pt x="71" y="67"/>
                      <a:pt x="72" y="66"/>
                      <a:pt x="74" y="64"/>
                    </a:cubicBezTo>
                    <a:cubicBezTo>
                      <a:pt x="71" y="56"/>
                      <a:pt x="63" y="51"/>
                      <a:pt x="55" y="53"/>
                    </a:cubicBezTo>
                    <a:close/>
                    <a:moveTo>
                      <a:pt x="40" y="46"/>
                    </a:moveTo>
                    <a:cubicBezTo>
                      <a:pt x="40" y="46"/>
                      <a:pt x="39" y="46"/>
                      <a:pt x="39" y="46"/>
                    </a:cubicBezTo>
                    <a:cubicBezTo>
                      <a:pt x="38" y="46"/>
                      <a:pt x="38" y="46"/>
                      <a:pt x="38" y="46"/>
                    </a:cubicBezTo>
                    <a:cubicBezTo>
                      <a:pt x="38" y="45"/>
                      <a:pt x="37" y="45"/>
                      <a:pt x="37" y="44"/>
                    </a:cubicBezTo>
                    <a:cubicBezTo>
                      <a:pt x="39" y="41"/>
                      <a:pt x="42" y="39"/>
                      <a:pt x="44" y="36"/>
                    </a:cubicBezTo>
                    <a:cubicBezTo>
                      <a:pt x="45" y="36"/>
                      <a:pt x="45" y="35"/>
                      <a:pt x="46" y="35"/>
                    </a:cubicBezTo>
                    <a:cubicBezTo>
                      <a:pt x="46" y="35"/>
                      <a:pt x="46" y="35"/>
                      <a:pt x="46" y="35"/>
                    </a:cubicBezTo>
                    <a:cubicBezTo>
                      <a:pt x="44" y="39"/>
                      <a:pt x="42" y="42"/>
                      <a:pt x="40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" name="ïşḻíḍe">
                <a:extLst>
                  <a:ext uri="{FF2B5EF4-FFF2-40B4-BE49-F238E27FC236}">
                    <a16:creationId xmlns:a16="http://schemas.microsoft.com/office/drawing/2014/main" id="{9BBFDFFF-752B-4BCF-A6B0-85AD57018343}"/>
                  </a:ext>
                </a:extLst>
              </p:cNvPr>
              <p:cNvSpPr/>
              <p:nvPr/>
            </p:nvSpPr>
            <p:spPr bwMode="auto">
              <a:xfrm>
                <a:off x="1882672" y="4669428"/>
                <a:ext cx="160338" cy="169863"/>
              </a:xfrm>
              <a:custGeom>
                <a:avLst/>
                <a:gdLst>
                  <a:gd name="T0" fmla="*/ 29 w 87"/>
                  <a:gd name="T1" fmla="*/ 8 h 92"/>
                  <a:gd name="T2" fmla="*/ 52 w 87"/>
                  <a:gd name="T3" fmla="*/ 17 h 92"/>
                  <a:gd name="T4" fmla="*/ 61 w 87"/>
                  <a:gd name="T5" fmla="*/ 16 h 92"/>
                  <a:gd name="T6" fmla="*/ 62 w 87"/>
                  <a:gd name="T7" fmla="*/ 17 h 92"/>
                  <a:gd name="T8" fmla="*/ 69 w 87"/>
                  <a:gd name="T9" fmla="*/ 42 h 92"/>
                  <a:gd name="T10" fmla="*/ 86 w 87"/>
                  <a:gd name="T11" fmla="*/ 35 h 92"/>
                  <a:gd name="T12" fmla="*/ 87 w 87"/>
                  <a:gd name="T13" fmla="*/ 39 h 92"/>
                  <a:gd name="T14" fmla="*/ 76 w 87"/>
                  <a:gd name="T15" fmla="*/ 55 h 92"/>
                  <a:gd name="T16" fmla="*/ 67 w 87"/>
                  <a:gd name="T17" fmla="*/ 76 h 92"/>
                  <a:gd name="T18" fmla="*/ 65 w 87"/>
                  <a:gd name="T19" fmla="*/ 74 h 92"/>
                  <a:gd name="T20" fmla="*/ 69 w 87"/>
                  <a:gd name="T21" fmla="*/ 53 h 92"/>
                  <a:gd name="T22" fmla="*/ 55 w 87"/>
                  <a:gd name="T23" fmla="*/ 40 h 92"/>
                  <a:gd name="T24" fmla="*/ 45 w 87"/>
                  <a:gd name="T25" fmla="*/ 44 h 92"/>
                  <a:gd name="T26" fmla="*/ 46 w 87"/>
                  <a:gd name="T27" fmla="*/ 89 h 92"/>
                  <a:gd name="T28" fmla="*/ 38 w 87"/>
                  <a:gd name="T29" fmla="*/ 92 h 92"/>
                  <a:gd name="T30" fmla="*/ 27 w 87"/>
                  <a:gd name="T31" fmla="*/ 68 h 92"/>
                  <a:gd name="T32" fmla="*/ 14 w 87"/>
                  <a:gd name="T33" fmla="*/ 70 h 92"/>
                  <a:gd name="T34" fmla="*/ 12 w 87"/>
                  <a:gd name="T35" fmla="*/ 65 h 92"/>
                  <a:gd name="T36" fmla="*/ 18 w 87"/>
                  <a:gd name="T37" fmla="*/ 58 h 92"/>
                  <a:gd name="T38" fmla="*/ 0 w 87"/>
                  <a:gd name="T39" fmla="*/ 42 h 92"/>
                  <a:gd name="T40" fmla="*/ 0 w 87"/>
                  <a:gd name="T41" fmla="*/ 42 h 92"/>
                  <a:gd name="T42" fmla="*/ 21 w 87"/>
                  <a:gd name="T43" fmla="*/ 39 h 92"/>
                  <a:gd name="T44" fmla="*/ 27 w 87"/>
                  <a:gd name="T45" fmla="*/ 48 h 92"/>
                  <a:gd name="T46" fmla="*/ 34 w 87"/>
                  <a:gd name="T47" fmla="*/ 52 h 92"/>
                  <a:gd name="T48" fmla="*/ 36 w 87"/>
                  <a:gd name="T49" fmla="*/ 62 h 92"/>
                  <a:gd name="T50" fmla="*/ 39 w 87"/>
                  <a:gd name="T51" fmla="*/ 44 h 92"/>
                  <a:gd name="T52" fmla="*/ 46 w 87"/>
                  <a:gd name="T53" fmla="*/ 28 h 92"/>
                  <a:gd name="T54" fmla="*/ 29 w 87"/>
                  <a:gd name="T55" fmla="*/ 8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87" h="92">
                    <a:moveTo>
                      <a:pt x="29" y="8"/>
                    </a:moveTo>
                    <a:cubicBezTo>
                      <a:pt x="42" y="0"/>
                      <a:pt x="43" y="12"/>
                      <a:pt x="52" y="17"/>
                    </a:cubicBezTo>
                    <a:cubicBezTo>
                      <a:pt x="55" y="15"/>
                      <a:pt x="58" y="15"/>
                      <a:pt x="61" y="16"/>
                    </a:cubicBezTo>
                    <a:cubicBezTo>
                      <a:pt x="61" y="16"/>
                      <a:pt x="62" y="17"/>
                      <a:pt x="62" y="17"/>
                    </a:cubicBezTo>
                    <a:cubicBezTo>
                      <a:pt x="62" y="26"/>
                      <a:pt x="58" y="33"/>
                      <a:pt x="69" y="42"/>
                    </a:cubicBezTo>
                    <a:cubicBezTo>
                      <a:pt x="75" y="35"/>
                      <a:pt x="80" y="33"/>
                      <a:pt x="86" y="35"/>
                    </a:cubicBezTo>
                    <a:cubicBezTo>
                      <a:pt x="87" y="36"/>
                      <a:pt x="87" y="38"/>
                      <a:pt x="87" y="39"/>
                    </a:cubicBezTo>
                    <a:cubicBezTo>
                      <a:pt x="83" y="45"/>
                      <a:pt x="80" y="50"/>
                      <a:pt x="76" y="55"/>
                    </a:cubicBezTo>
                    <a:cubicBezTo>
                      <a:pt x="71" y="62"/>
                      <a:pt x="71" y="70"/>
                      <a:pt x="67" y="76"/>
                    </a:cubicBezTo>
                    <a:cubicBezTo>
                      <a:pt x="66" y="75"/>
                      <a:pt x="66" y="75"/>
                      <a:pt x="65" y="74"/>
                    </a:cubicBezTo>
                    <a:cubicBezTo>
                      <a:pt x="63" y="66"/>
                      <a:pt x="67" y="60"/>
                      <a:pt x="69" y="53"/>
                    </a:cubicBezTo>
                    <a:cubicBezTo>
                      <a:pt x="64" y="51"/>
                      <a:pt x="60" y="46"/>
                      <a:pt x="55" y="40"/>
                    </a:cubicBezTo>
                    <a:cubicBezTo>
                      <a:pt x="52" y="42"/>
                      <a:pt x="49" y="41"/>
                      <a:pt x="45" y="44"/>
                    </a:cubicBezTo>
                    <a:cubicBezTo>
                      <a:pt x="40" y="59"/>
                      <a:pt x="48" y="75"/>
                      <a:pt x="46" y="89"/>
                    </a:cubicBezTo>
                    <a:cubicBezTo>
                      <a:pt x="43" y="92"/>
                      <a:pt x="41" y="91"/>
                      <a:pt x="38" y="92"/>
                    </a:cubicBezTo>
                    <a:cubicBezTo>
                      <a:pt x="31" y="83"/>
                      <a:pt x="33" y="76"/>
                      <a:pt x="27" y="68"/>
                    </a:cubicBezTo>
                    <a:cubicBezTo>
                      <a:pt x="23" y="71"/>
                      <a:pt x="18" y="71"/>
                      <a:pt x="14" y="70"/>
                    </a:cubicBezTo>
                    <a:cubicBezTo>
                      <a:pt x="12" y="68"/>
                      <a:pt x="12" y="67"/>
                      <a:pt x="12" y="65"/>
                    </a:cubicBezTo>
                    <a:cubicBezTo>
                      <a:pt x="14" y="63"/>
                      <a:pt x="16" y="60"/>
                      <a:pt x="18" y="58"/>
                    </a:cubicBezTo>
                    <a:cubicBezTo>
                      <a:pt x="13" y="49"/>
                      <a:pt x="3" y="48"/>
                      <a:pt x="0" y="42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6" y="39"/>
                      <a:pt x="15" y="35"/>
                      <a:pt x="21" y="39"/>
                    </a:cubicBezTo>
                    <a:cubicBezTo>
                      <a:pt x="23" y="42"/>
                      <a:pt x="25" y="45"/>
                      <a:pt x="27" y="48"/>
                    </a:cubicBezTo>
                    <a:cubicBezTo>
                      <a:pt x="29" y="50"/>
                      <a:pt x="31" y="51"/>
                      <a:pt x="34" y="52"/>
                    </a:cubicBezTo>
                    <a:cubicBezTo>
                      <a:pt x="34" y="55"/>
                      <a:pt x="35" y="58"/>
                      <a:pt x="36" y="62"/>
                    </a:cubicBezTo>
                    <a:cubicBezTo>
                      <a:pt x="39" y="56"/>
                      <a:pt x="38" y="50"/>
                      <a:pt x="39" y="44"/>
                    </a:cubicBezTo>
                    <a:cubicBezTo>
                      <a:pt x="42" y="39"/>
                      <a:pt x="44" y="34"/>
                      <a:pt x="46" y="28"/>
                    </a:cubicBezTo>
                    <a:cubicBezTo>
                      <a:pt x="42" y="22"/>
                      <a:pt x="31" y="15"/>
                      <a:pt x="29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" name="íṩľíḑè">
                <a:extLst>
                  <a:ext uri="{FF2B5EF4-FFF2-40B4-BE49-F238E27FC236}">
                    <a16:creationId xmlns:a16="http://schemas.microsoft.com/office/drawing/2014/main" id="{08A56619-A454-41D9-8FBB-178F731DE7AF}"/>
                  </a:ext>
                </a:extLst>
              </p:cNvPr>
              <p:cNvSpPr/>
              <p:nvPr/>
            </p:nvSpPr>
            <p:spPr bwMode="auto">
              <a:xfrm>
                <a:off x="2243034" y="6066428"/>
                <a:ext cx="22225" cy="25400"/>
              </a:xfrm>
              <a:custGeom>
                <a:avLst/>
                <a:gdLst>
                  <a:gd name="T0" fmla="*/ 0 w 14"/>
                  <a:gd name="T1" fmla="*/ 12 h 16"/>
                  <a:gd name="T2" fmla="*/ 2 w 14"/>
                  <a:gd name="T3" fmla="*/ 0 h 16"/>
                  <a:gd name="T4" fmla="*/ 14 w 14"/>
                  <a:gd name="T5" fmla="*/ 4 h 16"/>
                  <a:gd name="T6" fmla="*/ 11 w 14"/>
                  <a:gd name="T7" fmla="*/ 16 h 16"/>
                  <a:gd name="T8" fmla="*/ 0 w 14"/>
                  <a:gd name="T9" fmla="*/ 12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16">
                    <a:moveTo>
                      <a:pt x="0" y="12"/>
                    </a:moveTo>
                    <a:lnTo>
                      <a:pt x="2" y="0"/>
                    </a:lnTo>
                    <a:lnTo>
                      <a:pt x="14" y="4"/>
                    </a:lnTo>
                    <a:lnTo>
                      <a:pt x="11" y="16"/>
                    </a:lnTo>
                    <a:lnTo>
                      <a:pt x="0" y="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" name="îṣḷïḓê">
                <a:extLst>
                  <a:ext uri="{FF2B5EF4-FFF2-40B4-BE49-F238E27FC236}">
                    <a16:creationId xmlns:a16="http://schemas.microsoft.com/office/drawing/2014/main" id="{70A2990A-A2E1-4C2A-9CC9-384543F03921}"/>
                  </a:ext>
                </a:extLst>
              </p:cNvPr>
              <p:cNvSpPr/>
              <p:nvPr/>
            </p:nvSpPr>
            <p:spPr bwMode="auto">
              <a:xfrm>
                <a:off x="2292247" y="6042615"/>
                <a:ext cx="49213" cy="100013"/>
              </a:xfrm>
              <a:custGeom>
                <a:avLst/>
                <a:gdLst>
                  <a:gd name="T0" fmla="*/ 17 w 27"/>
                  <a:gd name="T1" fmla="*/ 54 h 54"/>
                  <a:gd name="T2" fmla="*/ 7 w 27"/>
                  <a:gd name="T3" fmla="*/ 52 h 54"/>
                  <a:gd name="T4" fmla="*/ 14 w 27"/>
                  <a:gd name="T5" fmla="*/ 15 h 54"/>
                  <a:gd name="T6" fmla="*/ 0 w 27"/>
                  <a:gd name="T7" fmla="*/ 20 h 54"/>
                  <a:gd name="T8" fmla="*/ 1 w 27"/>
                  <a:gd name="T9" fmla="*/ 11 h 54"/>
                  <a:gd name="T10" fmla="*/ 11 w 27"/>
                  <a:gd name="T11" fmla="*/ 7 h 54"/>
                  <a:gd name="T12" fmla="*/ 18 w 27"/>
                  <a:gd name="T13" fmla="*/ 0 h 54"/>
                  <a:gd name="T14" fmla="*/ 27 w 27"/>
                  <a:gd name="T15" fmla="*/ 2 h 54"/>
                  <a:gd name="T16" fmla="*/ 17 w 27"/>
                  <a:gd name="T17" fmla="*/ 5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" h="54">
                    <a:moveTo>
                      <a:pt x="17" y="54"/>
                    </a:moveTo>
                    <a:cubicBezTo>
                      <a:pt x="7" y="52"/>
                      <a:pt x="7" y="52"/>
                      <a:pt x="7" y="52"/>
                    </a:cubicBezTo>
                    <a:cubicBezTo>
                      <a:pt x="14" y="15"/>
                      <a:pt x="14" y="15"/>
                      <a:pt x="14" y="15"/>
                    </a:cubicBezTo>
                    <a:cubicBezTo>
                      <a:pt x="10" y="17"/>
                      <a:pt x="5" y="19"/>
                      <a:pt x="0" y="20"/>
                    </a:cubicBezTo>
                    <a:cubicBezTo>
                      <a:pt x="1" y="11"/>
                      <a:pt x="1" y="11"/>
                      <a:pt x="1" y="11"/>
                    </a:cubicBezTo>
                    <a:cubicBezTo>
                      <a:pt x="4" y="10"/>
                      <a:pt x="7" y="9"/>
                      <a:pt x="11" y="7"/>
                    </a:cubicBezTo>
                    <a:cubicBezTo>
                      <a:pt x="14" y="6"/>
                      <a:pt x="17" y="3"/>
                      <a:pt x="18" y="0"/>
                    </a:cubicBezTo>
                    <a:cubicBezTo>
                      <a:pt x="27" y="2"/>
                      <a:pt x="27" y="2"/>
                      <a:pt x="27" y="2"/>
                    </a:cubicBezTo>
                    <a:lnTo>
                      <a:pt x="17" y="5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" name="i$ḻîḓé">
                <a:extLst>
                  <a:ext uri="{FF2B5EF4-FFF2-40B4-BE49-F238E27FC236}">
                    <a16:creationId xmlns:a16="http://schemas.microsoft.com/office/drawing/2014/main" id="{FF49BC6E-E65C-4750-9973-23BD691AEFE1}"/>
                  </a:ext>
                </a:extLst>
              </p:cNvPr>
              <p:cNvSpPr/>
              <p:nvPr/>
            </p:nvSpPr>
            <p:spPr bwMode="auto">
              <a:xfrm>
                <a:off x="2363684" y="6052140"/>
                <a:ext cx="66675" cy="100013"/>
              </a:xfrm>
              <a:custGeom>
                <a:avLst/>
                <a:gdLst>
                  <a:gd name="T0" fmla="*/ 0 w 36"/>
                  <a:gd name="T1" fmla="*/ 40 h 54"/>
                  <a:gd name="T2" fmla="*/ 10 w 36"/>
                  <a:gd name="T3" fmla="*/ 39 h 54"/>
                  <a:gd name="T4" fmla="*/ 11 w 36"/>
                  <a:gd name="T5" fmla="*/ 44 h 54"/>
                  <a:gd name="T6" fmla="*/ 15 w 36"/>
                  <a:gd name="T7" fmla="*/ 46 h 54"/>
                  <a:gd name="T8" fmla="*/ 21 w 36"/>
                  <a:gd name="T9" fmla="*/ 43 h 54"/>
                  <a:gd name="T10" fmla="*/ 24 w 36"/>
                  <a:gd name="T11" fmla="*/ 31 h 54"/>
                  <a:gd name="T12" fmla="*/ 15 w 36"/>
                  <a:gd name="T13" fmla="*/ 35 h 54"/>
                  <a:gd name="T14" fmla="*/ 4 w 36"/>
                  <a:gd name="T15" fmla="*/ 30 h 54"/>
                  <a:gd name="T16" fmla="*/ 0 w 36"/>
                  <a:gd name="T17" fmla="*/ 17 h 54"/>
                  <a:gd name="T18" fmla="*/ 6 w 36"/>
                  <a:gd name="T19" fmla="*/ 4 h 54"/>
                  <a:gd name="T20" fmla="*/ 19 w 36"/>
                  <a:gd name="T21" fmla="*/ 0 h 54"/>
                  <a:gd name="T22" fmla="*/ 31 w 36"/>
                  <a:gd name="T23" fmla="*/ 7 h 54"/>
                  <a:gd name="T24" fmla="*/ 35 w 36"/>
                  <a:gd name="T25" fmla="*/ 28 h 54"/>
                  <a:gd name="T26" fmla="*/ 28 w 36"/>
                  <a:gd name="T27" fmla="*/ 49 h 54"/>
                  <a:gd name="T28" fmla="*/ 14 w 36"/>
                  <a:gd name="T29" fmla="*/ 54 h 54"/>
                  <a:gd name="T30" fmla="*/ 4 w 36"/>
                  <a:gd name="T31" fmla="*/ 50 h 54"/>
                  <a:gd name="T32" fmla="*/ 0 w 36"/>
                  <a:gd name="T33" fmla="*/ 40 h 54"/>
                  <a:gd name="T34" fmla="*/ 24 w 36"/>
                  <a:gd name="T35" fmla="*/ 19 h 54"/>
                  <a:gd name="T36" fmla="*/ 23 w 36"/>
                  <a:gd name="T37" fmla="*/ 11 h 54"/>
                  <a:gd name="T38" fmla="*/ 18 w 36"/>
                  <a:gd name="T39" fmla="*/ 8 h 54"/>
                  <a:gd name="T40" fmla="*/ 13 w 36"/>
                  <a:gd name="T41" fmla="*/ 10 h 54"/>
                  <a:gd name="T42" fmla="*/ 10 w 36"/>
                  <a:gd name="T43" fmla="*/ 17 h 54"/>
                  <a:gd name="T44" fmla="*/ 12 w 36"/>
                  <a:gd name="T45" fmla="*/ 25 h 54"/>
                  <a:gd name="T46" fmla="*/ 17 w 36"/>
                  <a:gd name="T47" fmla="*/ 28 h 54"/>
                  <a:gd name="T48" fmla="*/ 22 w 36"/>
                  <a:gd name="T49" fmla="*/ 26 h 54"/>
                  <a:gd name="T50" fmla="*/ 24 w 36"/>
                  <a:gd name="T51" fmla="*/ 19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6" h="54">
                    <a:moveTo>
                      <a:pt x="0" y="40"/>
                    </a:moveTo>
                    <a:cubicBezTo>
                      <a:pt x="10" y="39"/>
                      <a:pt x="10" y="39"/>
                      <a:pt x="10" y="39"/>
                    </a:cubicBezTo>
                    <a:cubicBezTo>
                      <a:pt x="10" y="41"/>
                      <a:pt x="10" y="43"/>
                      <a:pt x="11" y="44"/>
                    </a:cubicBezTo>
                    <a:cubicBezTo>
                      <a:pt x="12" y="45"/>
                      <a:pt x="14" y="46"/>
                      <a:pt x="15" y="46"/>
                    </a:cubicBezTo>
                    <a:cubicBezTo>
                      <a:pt x="17" y="46"/>
                      <a:pt x="19" y="45"/>
                      <a:pt x="21" y="43"/>
                    </a:cubicBezTo>
                    <a:cubicBezTo>
                      <a:pt x="22" y="41"/>
                      <a:pt x="24" y="37"/>
                      <a:pt x="24" y="31"/>
                    </a:cubicBezTo>
                    <a:cubicBezTo>
                      <a:pt x="22" y="34"/>
                      <a:pt x="18" y="35"/>
                      <a:pt x="15" y="35"/>
                    </a:cubicBezTo>
                    <a:cubicBezTo>
                      <a:pt x="10" y="35"/>
                      <a:pt x="7" y="33"/>
                      <a:pt x="4" y="30"/>
                    </a:cubicBezTo>
                    <a:cubicBezTo>
                      <a:pt x="1" y="26"/>
                      <a:pt x="0" y="22"/>
                      <a:pt x="0" y="17"/>
                    </a:cubicBezTo>
                    <a:cubicBezTo>
                      <a:pt x="1" y="11"/>
                      <a:pt x="3" y="7"/>
                      <a:pt x="6" y="4"/>
                    </a:cubicBezTo>
                    <a:cubicBezTo>
                      <a:pt x="10" y="1"/>
                      <a:pt x="14" y="0"/>
                      <a:pt x="19" y="0"/>
                    </a:cubicBezTo>
                    <a:cubicBezTo>
                      <a:pt x="24" y="0"/>
                      <a:pt x="28" y="3"/>
                      <a:pt x="31" y="7"/>
                    </a:cubicBezTo>
                    <a:cubicBezTo>
                      <a:pt x="35" y="12"/>
                      <a:pt x="36" y="19"/>
                      <a:pt x="35" y="28"/>
                    </a:cubicBezTo>
                    <a:cubicBezTo>
                      <a:pt x="34" y="38"/>
                      <a:pt x="32" y="44"/>
                      <a:pt x="28" y="49"/>
                    </a:cubicBezTo>
                    <a:cubicBezTo>
                      <a:pt x="24" y="53"/>
                      <a:pt x="20" y="54"/>
                      <a:pt x="14" y="54"/>
                    </a:cubicBezTo>
                    <a:cubicBezTo>
                      <a:pt x="10" y="54"/>
                      <a:pt x="7" y="52"/>
                      <a:pt x="4" y="50"/>
                    </a:cubicBezTo>
                    <a:cubicBezTo>
                      <a:pt x="2" y="48"/>
                      <a:pt x="0" y="44"/>
                      <a:pt x="0" y="40"/>
                    </a:cubicBezTo>
                    <a:close/>
                    <a:moveTo>
                      <a:pt x="24" y="19"/>
                    </a:moveTo>
                    <a:cubicBezTo>
                      <a:pt x="25" y="16"/>
                      <a:pt x="24" y="13"/>
                      <a:pt x="23" y="11"/>
                    </a:cubicBezTo>
                    <a:cubicBezTo>
                      <a:pt x="21" y="10"/>
                      <a:pt x="20" y="9"/>
                      <a:pt x="18" y="8"/>
                    </a:cubicBezTo>
                    <a:cubicBezTo>
                      <a:pt x="16" y="8"/>
                      <a:pt x="14" y="9"/>
                      <a:pt x="13" y="10"/>
                    </a:cubicBezTo>
                    <a:cubicBezTo>
                      <a:pt x="11" y="12"/>
                      <a:pt x="11" y="14"/>
                      <a:pt x="10" y="17"/>
                    </a:cubicBezTo>
                    <a:cubicBezTo>
                      <a:pt x="10" y="21"/>
                      <a:pt x="11" y="23"/>
                      <a:pt x="12" y="25"/>
                    </a:cubicBezTo>
                    <a:cubicBezTo>
                      <a:pt x="13" y="27"/>
                      <a:pt x="15" y="28"/>
                      <a:pt x="17" y="28"/>
                    </a:cubicBezTo>
                    <a:cubicBezTo>
                      <a:pt x="19" y="28"/>
                      <a:pt x="20" y="27"/>
                      <a:pt x="22" y="26"/>
                    </a:cubicBezTo>
                    <a:cubicBezTo>
                      <a:pt x="23" y="24"/>
                      <a:pt x="24" y="22"/>
                      <a:pt x="24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" name="îṧľîḋé">
                <a:extLst>
                  <a:ext uri="{FF2B5EF4-FFF2-40B4-BE49-F238E27FC236}">
                    <a16:creationId xmlns:a16="http://schemas.microsoft.com/office/drawing/2014/main" id="{BF109A92-E530-4C2D-8A7E-F283CC8AB995}"/>
                  </a:ext>
                </a:extLst>
              </p:cNvPr>
              <p:cNvSpPr/>
              <p:nvPr/>
            </p:nvSpPr>
            <p:spPr bwMode="auto">
              <a:xfrm>
                <a:off x="2446234" y="6053728"/>
                <a:ext cx="66675" cy="100013"/>
              </a:xfrm>
              <a:custGeom>
                <a:avLst/>
                <a:gdLst>
                  <a:gd name="T0" fmla="*/ 0 w 36"/>
                  <a:gd name="T1" fmla="*/ 40 h 54"/>
                  <a:gd name="T2" fmla="*/ 10 w 36"/>
                  <a:gd name="T3" fmla="*/ 39 h 54"/>
                  <a:gd name="T4" fmla="*/ 13 w 36"/>
                  <a:gd name="T5" fmla="*/ 44 h 54"/>
                  <a:gd name="T6" fmla="*/ 18 w 36"/>
                  <a:gd name="T7" fmla="*/ 46 h 54"/>
                  <a:gd name="T8" fmla="*/ 23 w 36"/>
                  <a:gd name="T9" fmla="*/ 43 h 54"/>
                  <a:gd name="T10" fmla="*/ 25 w 36"/>
                  <a:gd name="T11" fmla="*/ 35 h 54"/>
                  <a:gd name="T12" fmla="*/ 23 w 36"/>
                  <a:gd name="T13" fmla="*/ 28 h 54"/>
                  <a:gd name="T14" fmla="*/ 17 w 36"/>
                  <a:gd name="T15" fmla="*/ 26 h 54"/>
                  <a:gd name="T16" fmla="*/ 9 w 36"/>
                  <a:gd name="T17" fmla="*/ 30 h 54"/>
                  <a:gd name="T18" fmla="*/ 1 w 36"/>
                  <a:gd name="T19" fmla="*/ 29 h 54"/>
                  <a:gd name="T20" fmla="*/ 5 w 36"/>
                  <a:gd name="T21" fmla="*/ 1 h 54"/>
                  <a:gd name="T22" fmla="*/ 32 w 36"/>
                  <a:gd name="T23" fmla="*/ 0 h 54"/>
                  <a:gd name="T24" fmla="*/ 32 w 36"/>
                  <a:gd name="T25" fmla="*/ 10 h 54"/>
                  <a:gd name="T26" fmla="*/ 13 w 36"/>
                  <a:gd name="T27" fmla="*/ 10 h 54"/>
                  <a:gd name="T28" fmla="*/ 12 w 36"/>
                  <a:gd name="T29" fmla="*/ 19 h 54"/>
                  <a:gd name="T30" fmla="*/ 19 w 36"/>
                  <a:gd name="T31" fmla="*/ 17 h 54"/>
                  <a:gd name="T32" fmla="*/ 30 w 36"/>
                  <a:gd name="T33" fmla="*/ 22 h 54"/>
                  <a:gd name="T34" fmla="*/ 36 w 36"/>
                  <a:gd name="T35" fmla="*/ 34 h 54"/>
                  <a:gd name="T36" fmla="*/ 32 w 36"/>
                  <a:gd name="T37" fmla="*/ 46 h 54"/>
                  <a:gd name="T38" fmla="*/ 18 w 36"/>
                  <a:gd name="T39" fmla="*/ 54 h 54"/>
                  <a:gd name="T40" fmla="*/ 6 w 36"/>
                  <a:gd name="T41" fmla="*/ 50 h 54"/>
                  <a:gd name="T42" fmla="*/ 0 w 36"/>
                  <a:gd name="T43" fmla="*/ 40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6" h="54">
                    <a:moveTo>
                      <a:pt x="0" y="40"/>
                    </a:moveTo>
                    <a:cubicBezTo>
                      <a:pt x="10" y="39"/>
                      <a:pt x="10" y="39"/>
                      <a:pt x="10" y="39"/>
                    </a:cubicBezTo>
                    <a:cubicBezTo>
                      <a:pt x="11" y="41"/>
                      <a:pt x="11" y="43"/>
                      <a:pt x="13" y="44"/>
                    </a:cubicBezTo>
                    <a:cubicBezTo>
                      <a:pt x="14" y="45"/>
                      <a:pt x="16" y="46"/>
                      <a:pt x="18" y="46"/>
                    </a:cubicBezTo>
                    <a:cubicBezTo>
                      <a:pt x="20" y="46"/>
                      <a:pt x="22" y="45"/>
                      <a:pt x="23" y="43"/>
                    </a:cubicBezTo>
                    <a:cubicBezTo>
                      <a:pt x="25" y="41"/>
                      <a:pt x="25" y="38"/>
                      <a:pt x="25" y="35"/>
                    </a:cubicBezTo>
                    <a:cubicBezTo>
                      <a:pt x="25" y="32"/>
                      <a:pt x="24" y="29"/>
                      <a:pt x="23" y="28"/>
                    </a:cubicBezTo>
                    <a:cubicBezTo>
                      <a:pt x="21" y="26"/>
                      <a:pt x="19" y="25"/>
                      <a:pt x="17" y="26"/>
                    </a:cubicBezTo>
                    <a:cubicBezTo>
                      <a:pt x="14" y="26"/>
                      <a:pt x="11" y="27"/>
                      <a:pt x="9" y="30"/>
                    </a:cubicBezTo>
                    <a:cubicBezTo>
                      <a:pt x="1" y="29"/>
                      <a:pt x="1" y="29"/>
                      <a:pt x="1" y="29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32" y="10"/>
                      <a:pt x="32" y="10"/>
                      <a:pt x="32" y="10"/>
                    </a:cubicBezTo>
                    <a:cubicBezTo>
                      <a:pt x="13" y="10"/>
                      <a:pt x="13" y="10"/>
                      <a:pt x="13" y="10"/>
                    </a:cubicBezTo>
                    <a:cubicBezTo>
                      <a:pt x="12" y="19"/>
                      <a:pt x="12" y="19"/>
                      <a:pt x="12" y="19"/>
                    </a:cubicBezTo>
                    <a:cubicBezTo>
                      <a:pt x="14" y="18"/>
                      <a:pt x="16" y="17"/>
                      <a:pt x="19" y="17"/>
                    </a:cubicBezTo>
                    <a:cubicBezTo>
                      <a:pt x="23" y="17"/>
                      <a:pt x="27" y="19"/>
                      <a:pt x="30" y="22"/>
                    </a:cubicBezTo>
                    <a:cubicBezTo>
                      <a:pt x="34" y="25"/>
                      <a:pt x="35" y="29"/>
                      <a:pt x="36" y="34"/>
                    </a:cubicBezTo>
                    <a:cubicBezTo>
                      <a:pt x="36" y="39"/>
                      <a:pt x="35" y="43"/>
                      <a:pt x="32" y="46"/>
                    </a:cubicBezTo>
                    <a:cubicBezTo>
                      <a:pt x="29" y="51"/>
                      <a:pt x="24" y="54"/>
                      <a:pt x="18" y="54"/>
                    </a:cubicBezTo>
                    <a:cubicBezTo>
                      <a:pt x="13" y="54"/>
                      <a:pt x="9" y="53"/>
                      <a:pt x="6" y="50"/>
                    </a:cubicBezTo>
                    <a:cubicBezTo>
                      <a:pt x="3" y="48"/>
                      <a:pt x="1" y="44"/>
                      <a:pt x="0" y="4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" name="i$ḻïḑê">
                <a:extLst>
                  <a:ext uri="{FF2B5EF4-FFF2-40B4-BE49-F238E27FC236}">
                    <a16:creationId xmlns:a16="http://schemas.microsoft.com/office/drawing/2014/main" id="{B2E75D11-23D6-4423-A30A-5EB953391564}"/>
                  </a:ext>
                </a:extLst>
              </p:cNvPr>
              <p:cNvSpPr/>
              <p:nvPr/>
            </p:nvSpPr>
            <p:spPr bwMode="auto">
              <a:xfrm>
                <a:off x="2522434" y="6045790"/>
                <a:ext cx="74613" cy="103188"/>
              </a:xfrm>
              <a:custGeom>
                <a:avLst/>
                <a:gdLst>
                  <a:gd name="T0" fmla="*/ 39 w 40"/>
                  <a:gd name="T1" fmla="*/ 42 h 56"/>
                  <a:gd name="T2" fmla="*/ 40 w 40"/>
                  <a:gd name="T3" fmla="*/ 51 h 56"/>
                  <a:gd name="T4" fmla="*/ 5 w 40"/>
                  <a:gd name="T5" fmla="*/ 56 h 56"/>
                  <a:gd name="T6" fmla="*/ 7 w 40"/>
                  <a:gd name="T7" fmla="*/ 46 h 56"/>
                  <a:gd name="T8" fmla="*/ 16 w 40"/>
                  <a:gd name="T9" fmla="*/ 32 h 56"/>
                  <a:gd name="T10" fmla="*/ 23 w 40"/>
                  <a:gd name="T11" fmla="*/ 22 h 56"/>
                  <a:gd name="T12" fmla="*/ 24 w 40"/>
                  <a:gd name="T13" fmla="*/ 15 h 56"/>
                  <a:gd name="T14" fmla="*/ 22 w 40"/>
                  <a:gd name="T15" fmla="*/ 10 h 56"/>
                  <a:gd name="T16" fmla="*/ 17 w 40"/>
                  <a:gd name="T17" fmla="*/ 9 h 56"/>
                  <a:gd name="T18" fmla="*/ 12 w 40"/>
                  <a:gd name="T19" fmla="*/ 12 h 56"/>
                  <a:gd name="T20" fmla="*/ 11 w 40"/>
                  <a:gd name="T21" fmla="*/ 19 h 56"/>
                  <a:gd name="T22" fmla="*/ 1 w 40"/>
                  <a:gd name="T23" fmla="*/ 19 h 56"/>
                  <a:gd name="T24" fmla="*/ 4 w 40"/>
                  <a:gd name="T25" fmla="*/ 6 h 56"/>
                  <a:gd name="T26" fmla="*/ 16 w 40"/>
                  <a:gd name="T27" fmla="*/ 1 h 56"/>
                  <a:gd name="T28" fmla="*/ 28 w 40"/>
                  <a:gd name="T29" fmla="*/ 3 h 56"/>
                  <a:gd name="T30" fmla="*/ 34 w 40"/>
                  <a:gd name="T31" fmla="*/ 13 h 56"/>
                  <a:gd name="T32" fmla="*/ 34 w 40"/>
                  <a:gd name="T33" fmla="*/ 20 h 56"/>
                  <a:gd name="T34" fmla="*/ 31 w 40"/>
                  <a:gd name="T35" fmla="*/ 27 h 56"/>
                  <a:gd name="T36" fmla="*/ 26 w 40"/>
                  <a:gd name="T37" fmla="*/ 35 h 56"/>
                  <a:gd name="T38" fmla="*/ 20 w 40"/>
                  <a:gd name="T39" fmla="*/ 42 h 56"/>
                  <a:gd name="T40" fmla="*/ 19 w 40"/>
                  <a:gd name="T41" fmla="*/ 45 h 56"/>
                  <a:gd name="T42" fmla="*/ 39 w 40"/>
                  <a:gd name="T43" fmla="*/ 42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0" h="56">
                    <a:moveTo>
                      <a:pt x="39" y="42"/>
                    </a:moveTo>
                    <a:cubicBezTo>
                      <a:pt x="40" y="51"/>
                      <a:pt x="40" y="51"/>
                      <a:pt x="40" y="51"/>
                    </a:cubicBezTo>
                    <a:cubicBezTo>
                      <a:pt x="5" y="56"/>
                      <a:pt x="5" y="56"/>
                      <a:pt x="5" y="56"/>
                    </a:cubicBezTo>
                    <a:cubicBezTo>
                      <a:pt x="5" y="53"/>
                      <a:pt x="5" y="49"/>
                      <a:pt x="7" y="46"/>
                    </a:cubicBezTo>
                    <a:cubicBezTo>
                      <a:pt x="8" y="42"/>
                      <a:pt x="11" y="38"/>
                      <a:pt x="16" y="32"/>
                    </a:cubicBezTo>
                    <a:cubicBezTo>
                      <a:pt x="20" y="27"/>
                      <a:pt x="22" y="23"/>
                      <a:pt x="23" y="22"/>
                    </a:cubicBezTo>
                    <a:cubicBezTo>
                      <a:pt x="24" y="19"/>
                      <a:pt x="25" y="17"/>
                      <a:pt x="24" y="15"/>
                    </a:cubicBezTo>
                    <a:cubicBezTo>
                      <a:pt x="24" y="13"/>
                      <a:pt x="23" y="11"/>
                      <a:pt x="22" y="10"/>
                    </a:cubicBezTo>
                    <a:cubicBezTo>
                      <a:pt x="21" y="9"/>
                      <a:pt x="19" y="9"/>
                      <a:pt x="17" y="9"/>
                    </a:cubicBezTo>
                    <a:cubicBezTo>
                      <a:pt x="15" y="10"/>
                      <a:pt x="13" y="11"/>
                      <a:pt x="12" y="12"/>
                    </a:cubicBezTo>
                    <a:cubicBezTo>
                      <a:pt x="11" y="13"/>
                      <a:pt x="10" y="16"/>
                      <a:pt x="11" y="19"/>
                    </a:cubicBezTo>
                    <a:cubicBezTo>
                      <a:pt x="1" y="19"/>
                      <a:pt x="1" y="19"/>
                      <a:pt x="1" y="19"/>
                    </a:cubicBezTo>
                    <a:cubicBezTo>
                      <a:pt x="0" y="13"/>
                      <a:pt x="2" y="9"/>
                      <a:pt x="4" y="6"/>
                    </a:cubicBezTo>
                    <a:cubicBezTo>
                      <a:pt x="7" y="3"/>
                      <a:pt x="11" y="2"/>
                      <a:pt x="16" y="1"/>
                    </a:cubicBezTo>
                    <a:cubicBezTo>
                      <a:pt x="21" y="0"/>
                      <a:pt x="25" y="1"/>
                      <a:pt x="28" y="3"/>
                    </a:cubicBezTo>
                    <a:cubicBezTo>
                      <a:pt x="32" y="6"/>
                      <a:pt x="34" y="9"/>
                      <a:pt x="34" y="13"/>
                    </a:cubicBezTo>
                    <a:cubicBezTo>
                      <a:pt x="35" y="15"/>
                      <a:pt x="35" y="18"/>
                      <a:pt x="34" y="20"/>
                    </a:cubicBezTo>
                    <a:cubicBezTo>
                      <a:pt x="34" y="22"/>
                      <a:pt x="33" y="25"/>
                      <a:pt x="31" y="27"/>
                    </a:cubicBezTo>
                    <a:cubicBezTo>
                      <a:pt x="30" y="29"/>
                      <a:pt x="28" y="32"/>
                      <a:pt x="26" y="35"/>
                    </a:cubicBezTo>
                    <a:cubicBezTo>
                      <a:pt x="23" y="38"/>
                      <a:pt x="21" y="41"/>
                      <a:pt x="20" y="42"/>
                    </a:cubicBezTo>
                    <a:cubicBezTo>
                      <a:pt x="20" y="43"/>
                      <a:pt x="19" y="44"/>
                      <a:pt x="19" y="45"/>
                    </a:cubicBezTo>
                    <a:lnTo>
                      <a:pt x="39" y="4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" name="íṧlíḍe">
                <a:extLst>
                  <a:ext uri="{FF2B5EF4-FFF2-40B4-BE49-F238E27FC236}">
                    <a16:creationId xmlns:a16="http://schemas.microsoft.com/office/drawing/2014/main" id="{EC56F5B9-96E6-4136-8AAB-84B10DF621EE}"/>
                  </a:ext>
                </a:extLst>
              </p:cNvPr>
              <p:cNvSpPr/>
              <p:nvPr/>
            </p:nvSpPr>
            <p:spPr bwMode="auto">
              <a:xfrm>
                <a:off x="2611334" y="6072778"/>
                <a:ext cx="22225" cy="23813"/>
              </a:xfrm>
              <a:custGeom>
                <a:avLst/>
                <a:gdLst>
                  <a:gd name="T0" fmla="*/ 3 w 14"/>
                  <a:gd name="T1" fmla="*/ 15 h 15"/>
                  <a:gd name="T2" fmla="*/ 0 w 14"/>
                  <a:gd name="T3" fmla="*/ 3 h 15"/>
                  <a:gd name="T4" fmla="*/ 11 w 14"/>
                  <a:gd name="T5" fmla="*/ 0 h 15"/>
                  <a:gd name="T6" fmla="*/ 14 w 14"/>
                  <a:gd name="T7" fmla="*/ 12 h 15"/>
                  <a:gd name="T8" fmla="*/ 3 w 14"/>
                  <a:gd name="T9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15">
                    <a:moveTo>
                      <a:pt x="3" y="15"/>
                    </a:moveTo>
                    <a:lnTo>
                      <a:pt x="0" y="3"/>
                    </a:lnTo>
                    <a:lnTo>
                      <a:pt x="11" y="0"/>
                    </a:lnTo>
                    <a:lnTo>
                      <a:pt x="14" y="12"/>
                    </a:lnTo>
                    <a:lnTo>
                      <a:pt x="3" y="1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" name="îŝľîḓê">
                <a:extLst>
                  <a:ext uri="{FF2B5EF4-FFF2-40B4-BE49-F238E27FC236}">
                    <a16:creationId xmlns:a16="http://schemas.microsoft.com/office/drawing/2014/main" id="{ED58C68A-32D5-4AAC-8DE2-6B3C5EB6FF54}"/>
                  </a:ext>
                </a:extLst>
              </p:cNvPr>
              <p:cNvSpPr/>
              <p:nvPr/>
            </p:nvSpPr>
            <p:spPr bwMode="auto">
              <a:xfrm>
                <a:off x="2108097" y="5261565"/>
                <a:ext cx="141288" cy="257175"/>
              </a:xfrm>
              <a:custGeom>
                <a:avLst/>
                <a:gdLst>
                  <a:gd name="T0" fmla="*/ 12 w 77"/>
                  <a:gd name="T1" fmla="*/ 25 h 139"/>
                  <a:gd name="T2" fmla="*/ 9 w 77"/>
                  <a:gd name="T3" fmla="*/ 21 h 139"/>
                  <a:gd name="T4" fmla="*/ 12 w 77"/>
                  <a:gd name="T5" fmla="*/ 17 h 139"/>
                  <a:gd name="T6" fmla="*/ 39 w 77"/>
                  <a:gd name="T7" fmla="*/ 21 h 139"/>
                  <a:gd name="T8" fmla="*/ 46 w 77"/>
                  <a:gd name="T9" fmla="*/ 36 h 139"/>
                  <a:gd name="T10" fmla="*/ 46 w 77"/>
                  <a:gd name="T11" fmla="*/ 39 h 139"/>
                  <a:gd name="T12" fmla="*/ 61 w 77"/>
                  <a:gd name="T13" fmla="*/ 33 h 139"/>
                  <a:gd name="T14" fmla="*/ 57 w 77"/>
                  <a:gd name="T15" fmla="*/ 16 h 139"/>
                  <a:gd name="T16" fmla="*/ 35 w 77"/>
                  <a:gd name="T17" fmla="*/ 9 h 139"/>
                  <a:gd name="T18" fmla="*/ 27 w 77"/>
                  <a:gd name="T19" fmla="*/ 3 h 139"/>
                  <a:gd name="T20" fmla="*/ 32 w 77"/>
                  <a:gd name="T21" fmla="*/ 0 h 139"/>
                  <a:gd name="T22" fmla="*/ 61 w 77"/>
                  <a:gd name="T23" fmla="*/ 9 h 139"/>
                  <a:gd name="T24" fmla="*/ 72 w 77"/>
                  <a:gd name="T25" fmla="*/ 30 h 139"/>
                  <a:gd name="T26" fmla="*/ 48 w 77"/>
                  <a:gd name="T27" fmla="*/ 45 h 139"/>
                  <a:gd name="T28" fmla="*/ 45 w 77"/>
                  <a:gd name="T29" fmla="*/ 46 h 139"/>
                  <a:gd name="T30" fmla="*/ 45 w 77"/>
                  <a:gd name="T31" fmla="*/ 54 h 139"/>
                  <a:gd name="T32" fmla="*/ 59 w 77"/>
                  <a:gd name="T33" fmla="*/ 61 h 139"/>
                  <a:gd name="T34" fmla="*/ 77 w 77"/>
                  <a:gd name="T35" fmla="*/ 80 h 139"/>
                  <a:gd name="T36" fmla="*/ 75 w 77"/>
                  <a:gd name="T37" fmla="*/ 84 h 139"/>
                  <a:gd name="T38" fmla="*/ 71 w 77"/>
                  <a:gd name="T39" fmla="*/ 83 h 139"/>
                  <a:gd name="T40" fmla="*/ 59 w 77"/>
                  <a:gd name="T41" fmla="*/ 70 h 139"/>
                  <a:gd name="T42" fmla="*/ 45 w 77"/>
                  <a:gd name="T43" fmla="*/ 63 h 139"/>
                  <a:gd name="T44" fmla="*/ 45 w 77"/>
                  <a:gd name="T45" fmla="*/ 77 h 139"/>
                  <a:gd name="T46" fmla="*/ 53 w 77"/>
                  <a:gd name="T47" fmla="*/ 83 h 139"/>
                  <a:gd name="T48" fmla="*/ 66 w 77"/>
                  <a:gd name="T49" fmla="*/ 102 h 139"/>
                  <a:gd name="T50" fmla="*/ 72 w 77"/>
                  <a:gd name="T51" fmla="*/ 121 h 139"/>
                  <a:gd name="T52" fmla="*/ 70 w 77"/>
                  <a:gd name="T53" fmla="*/ 124 h 139"/>
                  <a:gd name="T54" fmla="*/ 67 w 77"/>
                  <a:gd name="T55" fmla="*/ 122 h 139"/>
                  <a:gd name="T56" fmla="*/ 64 w 77"/>
                  <a:gd name="T57" fmla="*/ 115 h 139"/>
                  <a:gd name="T58" fmla="*/ 55 w 77"/>
                  <a:gd name="T59" fmla="*/ 97 h 139"/>
                  <a:gd name="T60" fmla="*/ 45 w 77"/>
                  <a:gd name="T61" fmla="*/ 87 h 139"/>
                  <a:gd name="T62" fmla="*/ 45 w 77"/>
                  <a:gd name="T63" fmla="*/ 102 h 139"/>
                  <a:gd name="T64" fmla="*/ 44 w 77"/>
                  <a:gd name="T65" fmla="*/ 136 h 139"/>
                  <a:gd name="T66" fmla="*/ 41 w 77"/>
                  <a:gd name="T67" fmla="*/ 139 h 139"/>
                  <a:gd name="T68" fmla="*/ 38 w 77"/>
                  <a:gd name="T69" fmla="*/ 137 h 139"/>
                  <a:gd name="T70" fmla="*/ 37 w 77"/>
                  <a:gd name="T71" fmla="*/ 103 h 139"/>
                  <a:gd name="T72" fmla="*/ 37 w 77"/>
                  <a:gd name="T73" fmla="*/ 86 h 139"/>
                  <a:gd name="T74" fmla="*/ 28 w 77"/>
                  <a:gd name="T75" fmla="*/ 92 h 139"/>
                  <a:gd name="T76" fmla="*/ 19 w 77"/>
                  <a:gd name="T77" fmla="*/ 109 h 139"/>
                  <a:gd name="T78" fmla="*/ 12 w 77"/>
                  <a:gd name="T79" fmla="*/ 121 h 139"/>
                  <a:gd name="T80" fmla="*/ 8 w 77"/>
                  <a:gd name="T81" fmla="*/ 122 h 139"/>
                  <a:gd name="T82" fmla="*/ 7 w 77"/>
                  <a:gd name="T83" fmla="*/ 120 h 139"/>
                  <a:gd name="T84" fmla="*/ 8 w 77"/>
                  <a:gd name="T85" fmla="*/ 117 h 139"/>
                  <a:gd name="T86" fmla="*/ 11 w 77"/>
                  <a:gd name="T87" fmla="*/ 106 h 139"/>
                  <a:gd name="T88" fmla="*/ 22 w 77"/>
                  <a:gd name="T89" fmla="*/ 86 h 139"/>
                  <a:gd name="T90" fmla="*/ 37 w 77"/>
                  <a:gd name="T91" fmla="*/ 76 h 139"/>
                  <a:gd name="T92" fmla="*/ 37 w 77"/>
                  <a:gd name="T93" fmla="*/ 68 h 139"/>
                  <a:gd name="T94" fmla="*/ 37 w 77"/>
                  <a:gd name="T95" fmla="*/ 63 h 139"/>
                  <a:gd name="T96" fmla="*/ 24 w 77"/>
                  <a:gd name="T97" fmla="*/ 69 h 139"/>
                  <a:gd name="T98" fmla="*/ 16 w 77"/>
                  <a:gd name="T99" fmla="*/ 77 h 139"/>
                  <a:gd name="T100" fmla="*/ 9 w 77"/>
                  <a:gd name="T101" fmla="*/ 85 h 139"/>
                  <a:gd name="T102" fmla="*/ 6 w 77"/>
                  <a:gd name="T103" fmla="*/ 86 h 139"/>
                  <a:gd name="T104" fmla="*/ 5 w 77"/>
                  <a:gd name="T105" fmla="*/ 82 h 139"/>
                  <a:gd name="T106" fmla="*/ 22 w 77"/>
                  <a:gd name="T107" fmla="*/ 60 h 139"/>
                  <a:gd name="T108" fmla="*/ 37 w 77"/>
                  <a:gd name="T109" fmla="*/ 54 h 139"/>
                  <a:gd name="T110" fmla="*/ 37 w 77"/>
                  <a:gd name="T111" fmla="*/ 47 h 139"/>
                  <a:gd name="T112" fmla="*/ 3 w 77"/>
                  <a:gd name="T113" fmla="*/ 45 h 139"/>
                  <a:gd name="T114" fmla="*/ 0 w 77"/>
                  <a:gd name="T115" fmla="*/ 40 h 139"/>
                  <a:gd name="T116" fmla="*/ 5 w 77"/>
                  <a:gd name="T117" fmla="*/ 38 h 139"/>
                  <a:gd name="T118" fmla="*/ 37 w 77"/>
                  <a:gd name="T119" fmla="*/ 39 h 139"/>
                  <a:gd name="T120" fmla="*/ 37 w 77"/>
                  <a:gd name="T121" fmla="*/ 39 h 139"/>
                  <a:gd name="T122" fmla="*/ 33 w 77"/>
                  <a:gd name="T123" fmla="*/ 28 h 139"/>
                  <a:gd name="T124" fmla="*/ 12 w 77"/>
                  <a:gd name="T125" fmla="*/ 25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77" h="139">
                    <a:moveTo>
                      <a:pt x="12" y="25"/>
                    </a:moveTo>
                    <a:cubicBezTo>
                      <a:pt x="10" y="25"/>
                      <a:pt x="9" y="24"/>
                      <a:pt x="9" y="21"/>
                    </a:cubicBezTo>
                    <a:cubicBezTo>
                      <a:pt x="9" y="18"/>
                      <a:pt x="10" y="17"/>
                      <a:pt x="12" y="17"/>
                    </a:cubicBezTo>
                    <a:cubicBezTo>
                      <a:pt x="24" y="17"/>
                      <a:pt x="33" y="18"/>
                      <a:pt x="39" y="21"/>
                    </a:cubicBezTo>
                    <a:cubicBezTo>
                      <a:pt x="45" y="24"/>
                      <a:pt x="47" y="28"/>
                      <a:pt x="46" y="36"/>
                    </a:cubicBezTo>
                    <a:cubicBezTo>
                      <a:pt x="46" y="37"/>
                      <a:pt x="46" y="38"/>
                      <a:pt x="46" y="39"/>
                    </a:cubicBezTo>
                    <a:cubicBezTo>
                      <a:pt x="53" y="38"/>
                      <a:pt x="58" y="35"/>
                      <a:pt x="61" y="33"/>
                    </a:cubicBezTo>
                    <a:cubicBezTo>
                      <a:pt x="65" y="27"/>
                      <a:pt x="64" y="22"/>
                      <a:pt x="57" y="16"/>
                    </a:cubicBezTo>
                    <a:cubicBezTo>
                      <a:pt x="52" y="12"/>
                      <a:pt x="44" y="9"/>
                      <a:pt x="35" y="9"/>
                    </a:cubicBezTo>
                    <a:cubicBezTo>
                      <a:pt x="30" y="8"/>
                      <a:pt x="28" y="6"/>
                      <a:pt x="27" y="3"/>
                    </a:cubicBezTo>
                    <a:cubicBezTo>
                      <a:pt x="27" y="1"/>
                      <a:pt x="29" y="0"/>
                      <a:pt x="32" y="0"/>
                    </a:cubicBezTo>
                    <a:cubicBezTo>
                      <a:pt x="44" y="0"/>
                      <a:pt x="53" y="3"/>
                      <a:pt x="61" y="9"/>
                    </a:cubicBezTo>
                    <a:cubicBezTo>
                      <a:pt x="69" y="16"/>
                      <a:pt x="73" y="23"/>
                      <a:pt x="72" y="30"/>
                    </a:cubicBezTo>
                    <a:cubicBezTo>
                      <a:pt x="68" y="37"/>
                      <a:pt x="60" y="43"/>
                      <a:pt x="48" y="45"/>
                    </a:cubicBezTo>
                    <a:cubicBezTo>
                      <a:pt x="47" y="46"/>
                      <a:pt x="46" y="46"/>
                      <a:pt x="45" y="46"/>
                    </a:cubicBezTo>
                    <a:cubicBezTo>
                      <a:pt x="45" y="48"/>
                      <a:pt x="45" y="51"/>
                      <a:pt x="45" y="54"/>
                    </a:cubicBezTo>
                    <a:cubicBezTo>
                      <a:pt x="49" y="54"/>
                      <a:pt x="54" y="57"/>
                      <a:pt x="59" y="61"/>
                    </a:cubicBezTo>
                    <a:cubicBezTo>
                      <a:pt x="66" y="66"/>
                      <a:pt x="72" y="72"/>
                      <a:pt x="77" y="80"/>
                    </a:cubicBezTo>
                    <a:cubicBezTo>
                      <a:pt x="77" y="82"/>
                      <a:pt x="77" y="83"/>
                      <a:pt x="75" y="84"/>
                    </a:cubicBezTo>
                    <a:cubicBezTo>
                      <a:pt x="74" y="85"/>
                      <a:pt x="72" y="85"/>
                      <a:pt x="71" y="83"/>
                    </a:cubicBezTo>
                    <a:cubicBezTo>
                      <a:pt x="69" y="80"/>
                      <a:pt x="65" y="76"/>
                      <a:pt x="59" y="70"/>
                    </a:cubicBezTo>
                    <a:cubicBezTo>
                      <a:pt x="54" y="66"/>
                      <a:pt x="49" y="64"/>
                      <a:pt x="45" y="63"/>
                    </a:cubicBezTo>
                    <a:cubicBezTo>
                      <a:pt x="45" y="77"/>
                      <a:pt x="45" y="77"/>
                      <a:pt x="45" y="77"/>
                    </a:cubicBezTo>
                    <a:cubicBezTo>
                      <a:pt x="48" y="78"/>
                      <a:pt x="51" y="80"/>
                      <a:pt x="53" y="83"/>
                    </a:cubicBezTo>
                    <a:cubicBezTo>
                      <a:pt x="59" y="88"/>
                      <a:pt x="63" y="94"/>
                      <a:pt x="66" y="102"/>
                    </a:cubicBezTo>
                    <a:cubicBezTo>
                      <a:pt x="71" y="109"/>
                      <a:pt x="73" y="116"/>
                      <a:pt x="72" y="121"/>
                    </a:cubicBezTo>
                    <a:cubicBezTo>
                      <a:pt x="72" y="122"/>
                      <a:pt x="72" y="123"/>
                      <a:pt x="70" y="124"/>
                    </a:cubicBezTo>
                    <a:cubicBezTo>
                      <a:pt x="69" y="124"/>
                      <a:pt x="68" y="124"/>
                      <a:pt x="67" y="122"/>
                    </a:cubicBezTo>
                    <a:cubicBezTo>
                      <a:pt x="67" y="121"/>
                      <a:pt x="66" y="118"/>
                      <a:pt x="64" y="115"/>
                    </a:cubicBezTo>
                    <a:cubicBezTo>
                      <a:pt x="60" y="107"/>
                      <a:pt x="57" y="102"/>
                      <a:pt x="55" y="97"/>
                    </a:cubicBezTo>
                    <a:cubicBezTo>
                      <a:pt x="51" y="91"/>
                      <a:pt x="48" y="88"/>
                      <a:pt x="45" y="87"/>
                    </a:cubicBezTo>
                    <a:cubicBezTo>
                      <a:pt x="45" y="102"/>
                      <a:pt x="45" y="102"/>
                      <a:pt x="45" y="102"/>
                    </a:cubicBezTo>
                    <a:cubicBezTo>
                      <a:pt x="45" y="117"/>
                      <a:pt x="45" y="128"/>
                      <a:pt x="44" y="136"/>
                    </a:cubicBezTo>
                    <a:cubicBezTo>
                      <a:pt x="43" y="137"/>
                      <a:pt x="42" y="138"/>
                      <a:pt x="41" y="139"/>
                    </a:cubicBezTo>
                    <a:cubicBezTo>
                      <a:pt x="40" y="139"/>
                      <a:pt x="39" y="139"/>
                      <a:pt x="38" y="137"/>
                    </a:cubicBezTo>
                    <a:cubicBezTo>
                      <a:pt x="37" y="135"/>
                      <a:pt x="37" y="123"/>
                      <a:pt x="37" y="103"/>
                    </a:cubicBezTo>
                    <a:cubicBezTo>
                      <a:pt x="37" y="97"/>
                      <a:pt x="37" y="92"/>
                      <a:pt x="37" y="86"/>
                    </a:cubicBezTo>
                    <a:cubicBezTo>
                      <a:pt x="34" y="87"/>
                      <a:pt x="31" y="89"/>
                      <a:pt x="28" y="92"/>
                    </a:cubicBezTo>
                    <a:cubicBezTo>
                      <a:pt x="24" y="98"/>
                      <a:pt x="21" y="103"/>
                      <a:pt x="19" y="109"/>
                    </a:cubicBezTo>
                    <a:cubicBezTo>
                      <a:pt x="17" y="113"/>
                      <a:pt x="15" y="117"/>
                      <a:pt x="12" y="121"/>
                    </a:cubicBezTo>
                    <a:cubicBezTo>
                      <a:pt x="11" y="122"/>
                      <a:pt x="9" y="122"/>
                      <a:pt x="8" y="122"/>
                    </a:cubicBezTo>
                    <a:cubicBezTo>
                      <a:pt x="7" y="122"/>
                      <a:pt x="7" y="121"/>
                      <a:pt x="7" y="120"/>
                    </a:cubicBezTo>
                    <a:cubicBezTo>
                      <a:pt x="7" y="119"/>
                      <a:pt x="7" y="118"/>
                      <a:pt x="8" y="117"/>
                    </a:cubicBezTo>
                    <a:cubicBezTo>
                      <a:pt x="9" y="112"/>
                      <a:pt x="10" y="108"/>
                      <a:pt x="11" y="106"/>
                    </a:cubicBezTo>
                    <a:cubicBezTo>
                      <a:pt x="13" y="101"/>
                      <a:pt x="17" y="94"/>
                      <a:pt x="22" y="86"/>
                    </a:cubicBezTo>
                    <a:cubicBezTo>
                      <a:pt x="27" y="80"/>
                      <a:pt x="32" y="77"/>
                      <a:pt x="37" y="76"/>
                    </a:cubicBezTo>
                    <a:cubicBezTo>
                      <a:pt x="37" y="68"/>
                      <a:pt x="37" y="68"/>
                      <a:pt x="37" y="68"/>
                    </a:cubicBezTo>
                    <a:cubicBezTo>
                      <a:pt x="37" y="63"/>
                      <a:pt x="37" y="63"/>
                      <a:pt x="37" y="63"/>
                    </a:cubicBezTo>
                    <a:cubicBezTo>
                      <a:pt x="33" y="64"/>
                      <a:pt x="29" y="66"/>
                      <a:pt x="24" y="69"/>
                    </a:cubicBezTo>
                    <a:cubicBezTo>
                      <a:pt x="23" y="70"/>
                      <a:pt x="20" y="72"/>
                      <a:pt x="16" y="77"/>
                    </a:cubicBezTo>
                    <a:cubicBezTo>
                      <a:pt x="13" y="81"/>
                      <a:pt x="11" y="83"/>
                      <a:pt x="9" y="85"/>
                    </a:cubicBezTo>
                    <a:cubicBezTo>
                      <a:pt x="8" y="86"/>
                      <a:pt x="7" y="87"/>
                      <a:pt x="6" y="86"/>
                    </a:cubicBezTo>
                    <a:cubicBezTo>
                      <a:pt x="5" y="86"/>
                      <a:pt x="5" y="84"/>
                      <a:pt x="5" y="82"/>
                    </a:cubicBezTo>
                    <a:cubicBezTo>
                      <a:pt x="10" y="73"/>
                      <a:pt x="15" y="65"/>
                      <a:pt x="22" y="60"/>
                    </a:cubicBezTo>
                    <a:cubicBezTo>
                      <a:pt x="27" y="56"/>
                      <a:pt x="32" y="54"/>
                      <a:pt x="37" y="54"/>
                    </a:cubicBezTo>
                    <a:cubicBezTo>
                      <a:pt x="37" y="47"/>
                      <a:pt x="37" y="47"/>
                      <a:pt x="37" y="47"/>
                    </a:cubicBezTo>
                    <a:cubicBezTo>
                      <a:pt x="22" y="49"/>
                      <a:pt x="10" y="48"/>
                      <a:pt x="3" y="45"/>
                    </a:cubicBezTo>
                    <a:cubicBezTo>
                      <a:pt x="1" y="44"/>
                      <a:pt x="0" y="42"/>
                      <a:pt x="0" y="40"/>
                    </a:cubicBezTo>
                    <a:cubicBezTo>
                      <a:pt x="1" y="38"/>
                      <a:pt x="3" y="38"/>
                      <a:pt x="5" y="38"/>
                    </a:cubicBezTo>
                    <a:cubicBezTo>
                      <a:pt x="12" y="40"/>
                      <a:pt x="22" y="40"/>
                      <a:pt x="37" y="39"/>
                    </a:cubicBezTo>
                    <a:cubicBezTo>
                      <a:pt x="37" y="39"/>
                      <a:pt x="37" y="39"/>
                      <a:pt x="37" y="39"/>
                    </a:cubicBezTo>
                    <a:cubicBezTo>
                      <a:pt x="38" y="32"/>
                      <a:pt x="36" y="29"/>
                      <a:pt x="33" y="28"/>
                    </a:cubicBezTo>
                    <a:cubicBezTo>
                      <a:pt x="26" y="25"/>
                      <a:pt x="19" y="24"/>
                      <a:pt x="12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" name="íṣlíḑe">
                <a:extLst>
                  <a:ext uri="{FF2B5EF4-FFF2-40B4-BE49-F238E27FC236}">
                    <a16:creationId xmlns:a16="http://schemas.microsoft.com/office/drawing/2014/main" id="{847FEC17-1D16-4172-8953-AB81365C4F62}"/>
                  </a:ext>
                </a:extLst>
              </p:cNvPr>
              <p:cNvSpPr/>
              <p:nvPr/>
            </p:nvSpPr>
            <p:spPr bwMode="auto">
              <a:xfrm>
                <a:off x="2273197" y="5255215"/>
                <a:ext cx="163513" cy="263525"/>
              </a:xfrm>
              <a:custGeom>
                <a:avLst/>
                <a:gdLst>
                  <a:gd name="T0" fmla="*/ 47 w 88"/>
                  <a:gd name="T1" fmla="*/ 8 h 143"/>
                  <a:gd name="T2" fmla="*/ 74 w 88"/>
                  <a:gd name="T3" fmla="*/ 14 h 143"/>
                  <a:gd name="T4" fmla="*/ 82 w 88"/>
                  <a:gd name="T5" fmla="*/ 26 h 143"/>
                  <a:gd name="T6" fmla="*/ 79 w 88"/>
                  <a:gd name="T7" fmla="*/ 75 h 143"/>
                  <a:gd name="T8" fmla="*/ 86 w 88"/>
                  <a:gd name="T9" fmla="*/ 136 h 143"/>
                  <a:gd name="T10" fmla="*/ 73 w 88"/>
                  <a:gd name="T11" fmla="*/ 45 h 143"/>
                  <a:gd name="T12" fmla="*/ 67 w 88"/>
                  <a:gd name="T13" fmla="*/ 44 h 143"/>
                  <a:gd name="T14" fmla="*/ 54 w 88"/>
                  <a:gd name="T15" fmla="*/ 58 h 143"/>
                  <a:gd name="T16" fmla="*/ 22 w 88"/>
                  <a:gd name="T17" fmla="*/ 54 h 143"/>
                  <a:gd name="T18" fmla="*/ 15 w 88"/>
                  <a:gd name="T19" fmla="*/ 45 h 143"/>
                  <a:gd name="T20" fmla="*/ 11 w 88"/>
                  <a:gd name="T21" fmla="*/ 91 h 143"/>
                  <a:gd name="T22" fmla="*/ 9 w 88"/>
                  <a:gd name="T23" fmla="*/ 118 h 143"/>
                  <a:gd name="T24" fmla="*/ 2 w 88"/>
                  <a:gd name="T25" fmla="*/ 139 h 143"/>
                  <a:gd name="T26" fmla="*/ 6 w 88"/>
                  <a:gd name="T27" fmla="*/ 80 h 143"/>
                  <a:gd name="T28" fmla="*/ 2 w 88"/>
                  <a:gd name="T29" fmla="*/ 26 h 143"/>
                  <a:gd name="T30" fmla="*/ 32 w 88"/>
                  <a:gd name="T31" fmla="*/ 10 h 143"/>
                  <a:gd name="T32" fmla="*/ 39 w 88"/>
                  <a:gd name="T33" fmla="*/ 0 h 143"/>
                  <a:gd name="T34" fmla="*/ 24 w 88"/>
                  <a:gd name="T35" fmla="*/ 23 h 143"/>
                  <a:gd name="T36" fmla="*/ 66 w 88"/>
                  <a:gd name="T37" fmla="*/ 29 h 143"/>
                  <a:gd name="T38" fmla="*/ 67 w 88"/>
                  <a:gd name="T39" fmla="*/ 37 h 143"/>
                  <a:gd name="T40" fmla="*/ 73 w 88"/>
                  <a:gd name="T41" fmla="*/ 34 h 143"/>
                  <a:gd name="T42" fmla="*/ 66 w 88"/>
                  <a:gd name="T43" fmla="*/ 20 h 143"/>
                  <a:gd name="T44" fmla="*/ 13 w 88"/>
                  <a:gd name="T45" fmla="*/ 21 h 143"/>
                  <a:gd name="T46" fmla="*/ 12 w 88"/>
                  <a:gd name="T47" fmla="*/ 32 h 143"/>
                  <a:gd name="T48" fmla="*/ 17 w 88"/>
                  <a:gd name="T49" fmla="*/ 38 h 143"/>
                  <a:gd name="T50" fmla="*/ 24 w 88"/>
                  <a:gd name="T51" fmla="*/ 23 h 143"/>
                  <a:gd name="T52" fmla="*/ 61 w 88"/>
                  <a:gd name="T53" fmla="*/ 64 h 143"/>
                  <a:gd name="T54" fmla="*/ 66 w 88"/>
                  <a:gd name="T55" fmla="*/ 96 h 143"/>
                  <a:gd name="T56" fmla="*/ 61 w 88"/>
                  <a:gd name="T57" fmla="*/ 136 h 143"/>
                  <a:gd name="T58" fmla="*/ 59 w 88"/>
                  <a:gd name="T59" fmla="*/ 143 h 143"/>
                  <a:gd name="T60" fmla="*/ 46 w 88"/>
                  <a:gd name="T61" fmla="*/ 105 h 143"/>
                  <a:gd name="T62" fmla="*/ 30 w 88"/>
                  <a:gd name="T63" fmla="*/ 140 h 143"/>
                  <a:gd name="T64" fmla="*/ 26 w 88"/>
                  <a:gd name="T65" fmla="*/ 137 h 143"/>
                  <a:gd name="T66" fmla="*/ 32 w 88"/>
                  <a:gd name="T67" fmla="*/ 121 h 143"/>
                  <a:gd name="T68" fmla="*/ 35 w 88"/>
                  <a:gd name="T69" fmla="*/ 105 h 143"/>
                  <a:gd name="T70" fmla="*/ 18 w 88"/>
                  <a:gd name="T71" fmla="*/ 75 h 143"/>
                  <a:gd name="T72" fmla="*/ 24 w 88"/>
                  <a:gd name="T73" fmla="*/ 35 h 143"/>
                  <a:gd name="T74" fmla="*/ 39 w 88"/>
                  <a:gd name="T75" fmla="*/ 37 h 143"/>
                  <a:gd name="T76" fmla="*/ 34 w 88"/>
                  <a:gd name="T77" fmla="*/ 29 h 143"/>
                  <a:gd name="T78" fmla="*/ 24 w 88"/>
                  <a:gd name="T79" fmla="*/ 35 h 143"/>
                  <a:gd name="T80" fmla="*/ 62 w 88"/>
                  <a:gd name="T81" fmla="*/ 84 h 143"/>
                  <a:gd name="T82" fmla="*/ 43 w 88"/>
                  <a:gd name="T83" fmla="*/ 81 h 143"/>
                  <a:gd name="T84" fmla="*/ 25 w 88"/>
                  <a:gd name="T85" fmla="*/ 87 h 143"/>
                  <a:gd name="T86" fmla="*/ 26 w 88"/>
                  <a:gd name="T87" fmla="*/ 48 h 143"/>
                  <a:gd name="T88" fmla="*/ 38 w 88"/>
                  <a:gd name="T89" fmla="*/ 52 h 143"/>
                  <a:gd name="T90" fmla="*/ 25 w 88"/>
                  <a:gd name="T91" fmla="*/ 44 h 143"/>
                  <a:gd name="T92" fmla="*/ 32 w 88"/>
                  <a:gd name="T93" fmla="*/ 69 h 143"/>
                  <a:gd name="T94" fmla="*/ 41 w 88"/>
                  <a:gd name="T95" fmla="*/ 75 h 143"/>
                  <a:gd name="T96" fmla="*/ 57 w 88"/>
                  <a:gd name="T97" fmla="*/ 70 h 143"/>
                  <a:gd name="T98" fmla="*/ 56 w 88"/>
                  <a:gd name="T99" fmla="*/ 98 h 143"/>
                  <a:gd name="T100" fmla="*/ 54 w 88"/>
                  <a:gd name="T101" fmla="*/ 93 h 143"/>
                  <a:gd name="T102" fmla="*/ 36 w 88"/>
                  <a:gd name="T103" fmla="*/ 93 h 143"/>
                  <a:gd name="T104" fmla="*/ 32 w 88"/>
                  <a:gd name="T105" fmla="*/ 98 h 143"/>
                  <a:gd name="T106" fmla="*/ 56 w 88"/>
                  <a:gd name="T107" fmla="*/ 29 h 143"/>
                  <a:gd name="T108" fmla="*/ 46 w 88"/>
                  <a:gd name="T109" fmla="*/ 29 h 143"/>
                  <a:gd name="T110" fmla="*/ 60 w 88"/>
                  <a:gd name="T111" fmla="*/ 37 h 143"/>
                  <a:gd name="T112" fmla="*/ 56 w 88"/>
                  <a:gd name="T113" fmla="*/ 29 h 143"/>
                  <a:gd name="T114" fmla="*/ 60 w 88"/>
                  <a:gd name="T115" fmla="*/ 43 h 143"/>
                  <a:gd name="T116" fmla="*/ 46 w 88"/>
                  <a:gd name="T117" fmla="*/ 52 h 143"/>
                  <a:gd name="T118" fmla="*/ 59 w 88"/>
                  <a:gd name="T119" fmla="*/ 48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88" h="143">
                    <a:moveTo>
                      <a:pt x="43" y="2"/>
                    </a:moveTo>
                    <a:cubicBezTo>
                      <a:pt x="45" y="3"/>
                      <a:pt x="47" y="6"/>
                      <a:pt x="47" y="8"/>
                    </a:cubicBezTo>
                    <a:cubicBezTo>
                      <a:pt x="47" y="9"/>
                      <a:pt x="48" y="10"/>
                      <a:pt x="49" y="10"/>
                    </a:cubicBezTo>
                    <a:cubicBezTo>
                      <a:pt x="57" y="10"/>
                      <a:pt x="66" y="12"/>
                      <a:pt x="74" y="14"/>
                    </a:cubicBezTo>
                    <a:cubicBezTo>
                      <a:pt x="78" y="16"/>
                      <a:pt x="81" y="18"/>
                      <a:pt x="81" y="19"/>
                    </a:cubicBezTo>
                    <a:cubicBezTo>
                      <a:pt x="82" y="21"/>
                      <a:pt x="82" y="24"/>
                      <a:pt x="82" y="26"/>
                    </a:cubicBezTo>
                    <a:cubicBezTo>
                      <a:pt x="82" y="27"/>
                      <a:pt x="82" y="27"/>
                      <a:pt x="82" y="28"/>
                    </a:cubicBezTo>
                    <a:cubicBezTo>
                      <a:pt x="79" y="39"/>
                      <a:pt x="78" y="55"/>
                      <a:pt x="79" y="75"/>
                    </a:cubicBezTo>
                    <a:cubicBezTo>
                      <a:pt x="80" y="87"/>
                      <a:pt x="83" y="106"/>
                      <a:pt x="87" y="131"/>
                    </a:cubicBezTo>
                    <a:cubicBezTo>
                      <a:pt x="88" y="134"/>
                      <a:pt x="87" y="135"/>
                      <a:pt x="86" y="136"/>
                    </a:cubicBezTo>
                    <a:cubicBezTo>
                      <a:pt x="84" y="137"/>
                      <a:pt x="82" y="136"/>
                      <a:pt x="82" y="133"/>
                    </a:cubicBezTo>
                    <a:cubicBezTo>
                      <a:pt x="74" y="106"/>
                      <a:pt x="71" y="76"/>
                      <a:pt x="73" y="45"/>
                    </a:cubicBezTo>
                    <a:cubicBezTo>
                      <a:pt x="72" y="45"/>
                      <a:pt x="71" y="44"/>
                      <a:pt x="70" y="44"/>
                    </a:cubicBezTo>
                    <a:cubicBezTo>
                      <a:pt x="69" y="44"/>
                      <a:pt x="68" y="44"/>
                      <a:pt x="67" y="44"/>
                    </a:cubicBezTo>
                    <a:cubicBezTo>
                      <a:pt x="67" y="48"/>
                      <a:pt x="66" y="51"/>
                      <a:pt x="64" y="54"/>
                    </a:cubicBezTo>
                    <a:cubicBezTo>
                      <a:pt x="62" y="57"/>
                      <a:pt x="59" y="59"/>
                      <a:pt x="54" y="58"/>
                    </a:cubicBezTo>
                    <a:cubicBezTo>
                      <a:pt x="47" y="58"/>
                      <a:pt x="39" y="58"/>
                      <a:pt x="32" y="58"/>
                    </a:cubicBezTo>
                    <a:cubicBezTo>
                      <a:pt x="28" y="59"/>
                      <a:pt x="25" y="58"/>
                      <a:pt x="22" y="54"/>
                    </a:cubicBezTo>
                    <a:cubicBezTo>
                      <a:pt x="20" y="51"/>
                      <a:pt x="19" y="48"/>
                      <a:pt x="18" y="45"/>
                    </a:cubicBezTo>
                    <a:cubicBezTo>
                      <a:pt x="17" y="45"/>
                      <a:pt x="16" y="45"/>
                      <a:pt x="15" y="45"/>
                    </a:cubicBezTo>
                    <a:cubicBezTo>
                      <a:pt x="14" y="45"/>
                      <a:pt x="13" y="45"/>
                      <a:pt x="13" y="45"/>
                    </a:cubicBezTo>
                    <a:cubicBezTo>
                      <a:pt x="13" y="60"/>
                      <a:pt x="13" y="75"/>
                      <a:pt x="11" y="91"/>
                    </a:cubicBezTo>
                    <a:cubicBezTo>
                      <a:pt x="11" y="95"/>
                      <a:pt x="11" y="102"/>
                      <a:pt x="10" y="111"/>
                    </a:cubicBezTo>
                    <a:cubicBezTo>
                      <a:pt x="10" y="108"/>
                      <a:pt x="10" y="111"/>
                      <a:pt x="9" y="118"/>
                    </a:cubicBezTo>
                    <a:cubicBezTo>
                      <a:pt x="9" y="124"/>
                      <a:pt x="8" y="130"/>
                      <a:pt x="6" y="134"/>
                    </a:cubicBezTo>
                    <a:cubicBezTo>
                      <a:pt x="5" y="138"/>
                      <a:pt x="3" y="139"/>
                      <a:pt x="2" y="139"/>
                    </a:cubicBezTo>
                    <a:cubicBezTo>
                      <a:pt x="0" y="139"/>
                      <a:pt x="0" y="137"/>
                      <a:pt x="0" y="133"/>
                    </a:cubicBezTo>
                    <a:cubicBezTo>
                      <a:pt x="3" y="112"/>
                      <a:pt x="5" y="94"/>
                      <a:pt x="6" y="80"/>
                    </a:cubicBezTo>
                    <a:cubicBezTo>
                      <a:pt x="8" y="64"/>
                      <a:pt x="7" y="51"/>
                      <a:pt x="6" y="38"/>
                    </a:cubicBezTo>
                    <a:cubicBezTo>
                      <a:pt x="5" y="34"/>
                      <a:pt x="4" y="30"/>
                      <a:pt x="2" y="26"/>
                    </a:cubicBezTo>
                    <a:cubicBezTo>
                      <a:pt x="0" y="21"/>
                      <a:pt x="1" y="17"/>
                      <a:pt x="6" y="16"/>
                    </a:cubicBezTo>
                    <a:cubicBezTo>
                      <a:pt x="14" y="12"/>
                      <a:pt x="23" y="11"/>
                      <a:pt x="32" y="10"/>
                    </a:cubicBezTo>
                    <a:cubicBezTo>
                      <a:pt x="36" y="9"/>
                      <a:pt x="38" y="7"/>
                      <a:pt x="38" y="4"/>
                    </a:cubicBezTo>
                    <a:cubicBezTo>
                      <a:pt x="38" y="2"/>
                      <a:pt x="38" y="1"/>
                      <a:pt x="39" y="0"/>
                    </a:cubicBezTo>
                    <a:cubicBezTo>
                      <a:pt x="41" y="0"/>
                      <a:pt x="42" y="0"/>
                      <a:pt x="43" y="2"/>
                    </a:cubicBezTo>
                    <a:close/>
                    <a:moveTo>
                      <a:pt x="24" y="23"/>
                    </a:moveTo>
                    <a:cubicBezTo>
                      <a:pt x="33" y="22"/>
                      <a:pt x="44" y="22"/>
                      <a:pt x="58" y="23"/>
                    </a:cubicBezTo>
                    <a:cubicBezTo>
                      <a:pt x="63" y="24"/>
                      <a:pt x="66" y="26"/>
                      <a:pt x="66" y="29"/>
                    </a:cubicBezTo>
                    <a:cubicBezTo>
                      <a:pt x="66" y="30"/>
                      <a:pt x="66" y="30"/>
                      <a:pt x="67" y="31"/>
                    </a:cubicBezTo>
                    <a:cubicBezTo>
                      <a:pt x="67" y="33"/>
                      <a:pt x="67" y="35"/>
                      <a:pt x="67" y="37"/>
                    </a:cubicBezTo>
                    <a:cubicBezTo>
                      <a:pt x="69" y="38"/>
                      <a:pt x="71" y="38"/>
                      <a:pt x="73" y="38"/>
                    </a:cubicBezTo>
                    <a:cubicBezTo>
                      <a:pt x="73" y="37"/>
                      <a:pt x="73" y="36"/>
                      <a:pt x="73" y="34"/>
                    </a:cubicBezTo>
                    <a:cubicBezTo>
                      <a:pt x="73" y="32"/>
                      <a:pt x="73" y="30"/>
                      <a:pt x="74" y="29"/>
                    </a:cubicBezTo>
                    <a:cubicBezTo>
                      <a:pt x="75" y="25"/>
                      <a:pt x="72" y="21"/>
                      <a:pt x="66" y="20"/>
                    </a:cubicBezTo>
                    <a:cubicBezTo>
                      <a:pt x="58" y="17"/>
                      <a:pt x="50" y="16"/>
                      <a:pt x="40" y="16"/>
                    </a:cubicBezTo>
                    <a:cubicBezTo>
                      <a:pt x="29" y="16"/>
                      <a:pt x="20" y="18"/>
                      <a:pt x="13" y="21"/>
                    </a:cubicBezTo>
                    <a:cubicBezTo>
                      <a:pt x="11" y="22"/>
                      <a:pt x="11" y="24"/>
                      <a:pt x="11" y="26"/>
                    </a:cubicBezTo>
                    <a:cubicBezTo>
                      <a:pt x="11" y="28"/>
                      <a:pt x="12" y="30"/>
                      <a:pt x="12" y="32"/>
                    </a:cubicBezTo>
                    <a:cubicBezTo>
                      <a:pt x="12" y="35"/>
                      <a:pt x="12" y="37"/>
                      <a:pt x="12" y="38"/>
                    </a:cubicBezTo>
                    <a:cubicBezTo>
                      <a:pt x="14" y="38"/>
                      <a:pt x="15" y="38"/>
                      <a:pt x="17" y="38"/>
                    </a:cubicBezTo>
                    <a:cubicBezTo>
                      <a:pt x="17" y="35"/>
                      <a:pt x="17" y="32"/>
                      <a:pt x="17" y="30"/>
                    </a:cubicBezTo>
                    <a:cubicBezTo>
                      <a:pt x="18" y="26"/>
                      <a:pt x="20" y="24"/>
                      <a:pt x="24" y="23"/>
                    </a:cubicBezTo>
                    <a:close/>
                    <a:moveTo>
                      <a:pt x="28" y="64"/>
                    </a:moveTo>
                    <a:cubicBezTo>
                      <a:pt x="39" y="62"/>
                      <a:pt x="50" y="62"/>
                      <a:pt x="61" y="64"/>
                    </a:cubicBezTo>
                    <a:cubicBezTo>
                      <a:pt x="65" y="65"/>
                      <a:pt x="67" y="67"/>
                      <a:pt x="67" y="71"/>
                    </a:cubicBezTo>
                    <a:cubicBezTo>
                      <a:pt x="69" y="79"/>
                      <a:pt x="68" y="88"/>
                      <a:pt x="66" y="96"/>
                    </a:cubicBezTo>
                    <a:cubicBezTo>
                      <a:pt x="65" y="102"/>
                      <a:pt x="61" y="105"/>
                      <a:pt x="54" y="105"/>
                    </a:cubicBezTo>
                    <a:cubicBezTo>
                      <a:pt x="55" y="115"/>
                      <a:pt x="57" y="125"/>
                      <a:pt x="61" y="136"/>
                    </a:cubicBezTo>
                    <a:cubicBezTo>
                      <a:pt x="63" y="138"/>
                      <a:pt x="63" y="140"/>
                      <a:pt x="61" y="142"/>
                    </a:cubicBezTo>
                    <a:cubicBezTo>
                      <a:pt x="60" y="142"/>
                      <a:pt x="59" y="143"/>
                      <a:pt x="59" y="143"/>
                    </a:cubicBezTo>
                    <a:cubicBezTo>
                      <a:pt x="58" y="143"/>
                      <a:pt x="57" y="142"/>
                      <a:pt x="57" y="141"/>
                    </a:cubicBezTo>
                    <a:cubicBezTo>
                      <a:pt x="52" y="131"/>
                      <a:pt x="48" y="120"/>
                      <a:pt x="46" y="105"/>
                    </a:cubicBezTo>
                    <a:cubicBezTo>
                      <a:pt x="41" y="105"/>
                      <a:pt x="41" y="105"/>
                      <a:pt x="41" y="105"/>
                    </a:cubicBezTo>
                    <a:cubicBezTo>
                      <a:pt x="40" y="120"/>
                      <a:pt x="37" y="131"/>
                      <a:pt x="30" y="140"/>
                    </a:cubicBezTo>
                    <a:cubicBezTo>
                      <a:pt x="29" y="141"/>
                      <a:pt x="27" y="142"/>
                      <a:pt x="26" y="142"/>
                    </a:cubicBezTo>
                    <a:cubicBezTo>
                      <a:pt x="25" y="141"/>
                      <a:pt x="25" y="139"/>
                      <a:pt x="26" y="137"/>
                    </a:cubicBezTo>
                    <a:cubicBezTo>
                      <a:pt x="26" y="137"/>
                      <a:pt x="26" y="135"/>
                      <a:pt x="28" y="132"/>
                    </a:cubicBezTo>
                    <a:cubicBezTo>
                      <a:pt x="30" y="127"/>
                      <a:pt x="32" y="123"/>
                      <a:pt x="32" y="121"/>
                    </a:cubicBezTo>
                    <a:cubicBezTo>
                      <a:pt x="33" y="118"/>
                      <a:pt x="34" y="113"/>
                      <a:pt x="35" y="107"/>
                    </a:cubicBezTo>
                    <a:cubicBezTo>
                      <a:pt x="35" y="106"/>
                      <a:pt x="35" y="106"/>
                      <a:pt x="35" y="105"/>
                    </a:cubicBezTo>
                    <a:cubicBezTo>
                      <a:pt x="29" y="105"/>
                      <a:pt x="25" y="103"/>
                      <a:pt x="22" y="98"/>
                    </a:cubicBezTo>
                    <a:cubicBezTo>
                      <a:pt x="19" y="93"/>
                      <a:pt x="17" y="85"/>
                      <a:pt x="18" y="75"/>
                    </a:cubicBezTo>
                    <a:cubicBezTo>
                      <a:pt x="19" y="68"/>
                      <a:pt x="22" y="65"/>
                      <a:pt x="28" y="64"/>
                    </a:cubicBezTo>
                    <a:close/>
                    <a:moveTo>
                      <a:pt x="24" y="35"/>
                    </a:moveTo>
                    <a:cubicBezTo>
                      <a:pt x="24" y="36"/>
                      <a:pt x="24" y="36"/>
                      <a:pt x="24" y="37"/>
                    </a:cubicBezTo>
                    <a:cubicBezTo>
                      <a:pt x="29" y="37"/>
                      <a:pt x="34" y="37"/>
                      <a:pt x="39" y="37"/>
                    </a:cubicBezTo>
                    <a:cubicBezTo>
                      <a:pt x="39" y="34"/>
                      <a:pt x="38" y="31"/>
                      <a:pt x="38" y="29"/>
                    </a:cubicBezTo>
                    <a:cubicBezTo>
                      <a:pt x="37" y="29"/>
                      <a:pt x="36" y="29"/>
                      <a:pt x="34" y="29"/>
                    </a:cubicBezTo>
                    <a:cubicBezTo>
                      <a:pt x="31" y="29"/>
                      <a:pt x="30" y="29"/>
                      <a:pt x="28" y="29"/>
                    </a:cubicBezTo>
                    <a:cubicBezTo>
                      <a:pt x="25" y="31"/>
                      <a:pt x="24" y="32"/>
                      <a:pt x="24" y="35"/>
                    </a:cubicBezTo>
                    <a:close/>
                    <a:moveTo>
                      <a:pt x="61" y="87"/>
                    </a:moveTo>
                    <a:cubicBezTo>
                      <a:pt x="61" y="86"/>
                      <a:pt x="62" y="85"/>
                      <a:pt x="62" y="84"/>
                    </a:cubicBezTo>
                    <a:cubicBezTo>
                      <a:pt x="62" y="83"/>
                      <a:pt x="62" y="82"/>
                      <a:pt x="62" y="82"/>
                    </a:cubicBezTo>
                    <a:cubicBezTo>
                      <a:pt x="56" y="81"/>
                      <a:pt x="50" y="80"/>
                      <a:pt x="43" y="81"/>
                    </a:cubicBezTo>
                    <a:cubicBezTo>
                      <a:pt x="37" y="81"/>
                      <a:pt x="31" y="82"/>
                      <a:pt x="24" y="83"/>
                    </a:cubicBezTo>
                    <a:cubicBezTo>
                      <a:pt x="25" y="87"/>
                      <a:pt x="25" y="87"/>
                      <a:pt x="25" y="87"/>
                    </a:cubicBezTo>
                    <a:cubicBezTo>
                      <a:pt x="35" y="86"/>
                      <a:pt x="48" y="86"/>
                      <a:pt x="61" y="87"/>
                    </a:cubicBezTo>
                    <a:close/>
                    <a:moveTo>
                      <a:pt x="26" y="48"/>
                    </a:moveTo>
                    <a:cubicBezTo>
                      <a:pt x="28" y="51"/>
                      <a:pt x="30" y="52"/>
                      <a:pt x="35" y="52"/>
                    </a:cubicBezTo>
                    <a:cubicBezTo>
                      <a:pt x="38" y="52"/>
                      <a:pt x="38" y="52"/>
                      <a:pt x="38" y="52"/>
                    </a:cubicBezTo>
                    <a:cubicBezTo>
                      <a:pt x="38" y="49"/>
                      <a:pt x="39" y="46"/>
                      <a:pt x="39" y="44"/>
                    </a:cubicBezTo>
                    <a:cubicBezTo>
                      <a:pt x="34" y="44"/>
                      <a:pt x="30" y="44"/>
                      <a:pt x="25" y="44"/>
                    </a:cubicBezTo>
                    <a:cubicBezTo>
                      <a:pt x="25" y="46"/>
                      <a:pt x="25" y="47"/>
                      <a:pt x="26" y="48"/>
                    </a:cubicBezTo>
                    <a:close/>
                    <a:moveTo>
                      <a:pt x="32" y="69"/>
                    </a:moveTo>
                    <a:cubicBezTo>
                      <a:pt x="28" y="70"/>
                      <a:pt x="25" y="72"/>
                      <a:pt x="25" y="76"/>
                    </a:cubicBezTo>
                    <a:cubicBezTo>
                      <a:pt x="30" y="75"/>
                      <a:pt x="35" y="75"/>
                      <a:pt x="41" y="75"/>
                    </a:cubicBezTo>
                    <a:cubicBezTo>
                      <a:pt x="46" y="74"/>
                      <a:pt x="53" y="74"/>
                      <a:pt x="61" y="75"/>
                    </a:cubicBezTo>
                    <a:cubicBezTo>
                      <a:pt x="61" y="72"/>
                      <a:pt x="59" y="71"/>
                      <a:pt x="57" y="70"/>
                    </a:cubicBezTo>
                    <a:cubicBezTo>
                      <a:pt x="49" y="68"/>
                      <a:pt x="40" y="68"/>
                      <a:pt x="32" y="69"/>
                    </a:cubicBezTo>
                    <a:close/>
                    <a:moveTo>
                      <a:pt x="56" y="98"/>
                    </a:moveTo>
                    <a:cubicBezTo>
                      <a:pt x="59" y="97"/>
                      <a:pt x="60" y="96"/>
                      <a:pt x="61" y="93"/>
                    </a:cubicBezTo>
                    <a:cubicBezTo>
                      <a:pt x="60" y="93"/>
                      <a:pt x="57" y="93"/>
                      <a:pt x="54" y="93"/>
                    </a:cubicBezTo>
                    <a:cubicBezTo>
                      <a:pt x="48" y="92"/>
                      <a:pt x="44" y="92"/>
                      <a:pt x="41" y="92"/>
                    </a:cubicBezTo>
                    <a:cubicBezTo>
                      <a:pt x="40" y="92"/>
                      <a:pt x="38" y="92"/>
                      <a:pt x="36" y="93"/>
                    </a:cubicBezTo>
                    <a:cubicBezTo>
                      <a:pt x="31" y="93"/>
                      <a:pt x="28" y="94"/>
                      <a:pt x="26" y="94"/>
                    </a:cubicBezTo>
                    <a:cubicBezTo>
                      <a:pt x="27" y="96"/>
                      <a:pt x="29" y="98"/>
                      <a:pt x="32" y="98"/>
                    </a:cubicBezTo>
                    <a:cubicBezTo>
                      <a:pt x="39" y="99"/>
                      <a:pt x="47" y="99"/>
                      <a:pt x="56" y="98"/>
                    </a:cubicBezTo>
                    <a:close/>
                    <a:moveTo>
                      <a:pt x="56" y="29"/>
                    </a:moveTo>
                    <a:cubicBezTo>
                      <a:pt x="55" y="29"/>
                      <a:pt x="53" y="29"/>
                      <a:pt x="51" y="29"/>
                    </a:cubicBezTo>
                    <a:cubicBezTo>
                      <a:pt x="49" y="29"/>
                      <a:pt x="47" y="29"/>
                      <a:pt x="46" y="29"/>
                    </a:cubicBezTo>
                    <a:cubicBezTo>
                      <a:pt x="46" y="31"/>
                      <a:pt x="46" y="34"/>
                      <a:pt x="46" y="37"/>
                    </a:cubicBezTo>
                    <a:cubicBezTo>
                      <a:pt x="50" y="37"/>
                      <a:pt x="55" y="37"/>
                      <a:pt x="60" y="37"/>
                    </a:cubicBezTo>
                    <a:cubicBezTo>
                      <a:pt x="60" y="35"/>
                      <a:pt x="60" y="35"/>
                      <a:pt x="60" y="35"/>
                    </a:cubicBezTo>
                    <a:cubicBezTo>
                      <a:pt x="60" y="32"/>
                      <a:pt x="58" y="30"/>
                      <a:pt x="56" y="29"/>
                    </a:cubicBezTo>
                    <a:close/>
                    <a:moveTo>
                      <a:pt x="59" y="48"/>
                    </a:moveTo>
                    <a:cubicBezTo>
                      <a:pt x="59" y="47"/>
                      <a:pt x="59" y="45"/>
                      <a:pt x="60" y="43"/>
                    </a:cubicBezTo>
                    <a:cubicBezTo>
                      <a:pt x="55" y="43"/>
                      <a:pt x="51" y="43"/>
                      <a:pt x="46" y="43"/>
                    </a:cubicBezTo>
                    <a:cubicBezTo>
                      <a:pt x="46" y="52"/>
                      <a:pt x="46" y="52"/>
                      <a:pt x="46" y="52"/>
                    </a:cubicBezTo>
                    <a:cubicBezTo>
                      <a:pt x="48" y="52"/>
                      <a:pt x="51" y="52"/>
                      <a:pt x="54" y="52"/>
                    </a:cubicBezTo>
                    <a:cubicBezTo>
                      <a:pt x="57" y="51"/>
                      <a:pt x="59" y="49"/>
                      <a:pt x="59" y="4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" name="îSḻide">
                <a:extLst>
                  <a:ext uri="{FF2B5EF4-FFF2-40B4-BE49-F238E27FC236}">
                    <a16:creationId xmlns:a16="http://schemas.microsoft.com/office/drawing/2014/main" id="{1097F294-4D34-47CA-876F-D26F686D824C}"/>
                  </a:ext>
                </a:extLst>
              </p:cNvPr>
              <p:cNvSpPr/>
              <p:nvPr/>
            </p:nvSpPr>
            <p:spPr bwMode="auto">
              <a:xfrm>
                <a:off x="2449409" y="5256803"/>
                <a:ext cx="139700" cy="265113"/>
              </a:xfrm>
              <a:custGeom>
                <a:avLst/>
                <a:gdLst>
                  <a:gd name="T0" fmla="*/ 56 w 76"/>
                  <a:gd name="T1" fmla="*/ 3 h 144"/>
                  <a:gd name="T2" fmla="*/ 61 w 76"/>
                  <a:gd name="T3" fmla="*/ 45 h 144"/>
                  <a:gd name="T4" fmla="*/ 50 w 76"/>
                  <a:gd name="T5" fmla="*/ 74 h 144"/>
                  <a:gd name="T6" fmla="*/ 68 w 76"/>
                  <a:gd name="T7" fmla="*/ 65 h 144"/>
                  <a:gd name="T8" fmla="*/ 70 w 76"/>
                  <a:gd name="T9" fmla="*/ 31 h 144"/>
                  <a:gd name="T10" fmla="*/ 74 w 76"/>
                  <a:gd name="T11" fmla="*/ 31 h 144"/>
                  <a:gd name="T12" fmla="*/ 74 w 76"/>
                  <a:gd name="T13" fmla="*/ 64 h 144"/>
                  <a:gd name="T14" fmla="*/ 50 w 76"/>
                  <a:gd name="T15" fmla="*/ 81 h 144"/>
                  <a:gd name="T16" fmla="*/ 69 w 76"/>
                  <a:gd name="T17" fmla="*/ 103 h 144"/>
                  <a:gd name="T18" fmla="*/ 74 w 76"/>
                  <a:gd name="T19" fmla="*/ 140 h 144"/>
                  <a:gd name="T20" fmla="*/ 63 w 76"/>
                  <a:gd name="T21" fmla="*/ 105 h 144"/>
                  <a:gd name="T22" fmla="*/ 52 w 76"/>
                  <a:gd name="T23" fmla="*/ 138 h 144"/>
                  <a:gd name="T24" fmla="*/ 46 w 76"/>
                  <a:gd name="T25" fmla="*/ 139 h 144"/>
                  <a:gd name="T26" fmla="*/ 42 w 76"/>
                  <a:gd name="T27" fmla="*/ 57 h 144"/>
                  <a:gd name="T28" fmla="*/ 35 w 76"/>
                  <a:gd name="T29" fmla="*/ 132 h 144"/>
                  <a:gd name="T30" fmla="*/ 27 w 76"/>
                  <a:gd name="T31" fmla="*/ 136 h 144"/>
                  <a:gd name="T32" fmla="*/ 29 w 76"/>
                  <a:gd name="T33" fmla="*/ 95 h 144"/>
                  <a:gd name="T34" fmla="*/ 5 w 76"/>
                  <a:gd name="T35" fmla="*/ 135 h 144"/>
                  <a:gd name="T36" fmla="*/ 0 w 76"/>
                  <a:gd name="T37" fmla="*/ 135 h 144"/>
                  <a:gd name="T38" fmla="*/ 30 w 76"/>
                  <a:gd name="T39" fmla="*/ 86 h 144"/>
                  <a:gd name="T40" fmla="*/ 26 w 76"/>
                  <a:gd name="T41" fmla="*/ 80 h 144"/>
                  <a:gd name="T42" fmla="*/ 5 w 76"/>
                  <a:gd name="T43" fmla="*/ 66 h 144"/>
                  <a:gd name="T44" fmla="*/ 3 w 76"/>
                  <a:gd name="T45" fmla="*/ 29 h 144"/>
                  <a:gd name="T46" fmla="*/ 9 w 76"/>
                  <a:gd name="T47" fmla="*/ 59 h 144"/>
                  <a:gd name="T48" fmla="*/ 31 w 76"/>
                  <a:gd name="T49" fmla="*/ 74 h 144"/>
                  <a:gd name="T50" fmla="*/ 32 w 76"/>
                  <a:gd name="T51" fmla="*/ 57 h 144"/>
                  <a:gd name="T52" fmla="*/ 16 w 76"/>
                  <a:gd name="T53" fmla="*/ 14 h 144"/>
                  <a:gd name="T54" fmla="*/ 22 w 76"/>
                  <a:gd name="T55" fmla="*/ 19 h 144"/>
                  <a:gd name="T56" fmla="*/ 57 w 76"/>
                  <a:gd name="T57" fmla="*/ 19 h 144"/>
                  <a:gd name="T58" fmla="*/ 50 w 76"/>
                  <a:gd name="T59" fmla="*/ 9 h 144"/>
                  <a:gd name="T60" fmla="*/ 22 w 76"/>
                  <a:gd name="T61" fmla="*/ 19 h 144"/>
                  <a:gd name="T62" fmla="*/ 23 w 76"/>
                  <a:gd name="T63" fmla="*/ 31 h 144"/>
                  <a:gd name="T64" fmla="*/ 57 w 76"/>
                  <a:gd name="T65" fmla="*/ 34 h 144"/>
                  <a:gd name="T66" fmla="*/ 22 w 76"/>
                  <a:gd name="T67" fmla="*/ 27 h 144"/>
                  <a:gd name="T68" fmla="*/ 48 w 76"/>
                  <a:gd name="T69" fmla="*/ 50 h 144"/>
                  <a:gd name="T70" fmla="*/ 57 w 76"/>
                  <a:gd name="T71" fmla="*/ 41 h 144"/>
                  <a:gd name="T72" fmla="*/ 25 w 76"/>
                  <a:gd name="T73" fmla="*/ 44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76" h="144">
                    <a:moveTo>
                      <a:pt x="27" y="2"/>
                    </a:moveTo>
                    <a:cubicBezTo>
                      <a:pt x="37" y="0"/>
                      <a:pt x="47" y="0"/>
                      <a:pt x="56" y="3"/>
                    </a:cubicBezTo>
                    <a:cubicBezTo>
                      <a:pt x="60" y="3"/>
                      <a:pt x="62" y="7"/>
                      <a:pt x="63" y="15"/>
                    </a:cubicBezTo>
                    <a:cubicBezTo>
                      <a:pt x="65" y="25"/>
                      <a:pt x="64" y="35"/>
                      <a:pt x="61" y="45"/>
                    </a:cubicBezTo>
                    <a:cubicBezTo>
                      <a:pt x="60" y="53"/>
                      <a:pt x="55" y="56"/>
                      <a:pt x="49" y="57"/>
                    </a:cubicBezTo>
                    <a:cubicBezTo>
                      <a:pt x="49" y="62"/>
                      <a:pt x="50" y="68"/>
                      <a:pt x="50" y="74"/>
                    </a:cubicBezTo>
                    <a:cubicBezTo>
                      <a:pt x="53" y="74"/>
                      <a:pt x="56" y="74"/>
                      <a:pt x="58" y="74"/>
                    </a:cubicBezTo>
                    <a:cubicBezTo>
                      <a:pt x="62" y="75"/>
                      <a:pt x="66" y="72"/>
                      <a:pt x="68" y="65"/>
                    </a:cubicBezTo>
                    <a:cubicBezTo>
                      <a:pt x="69" y="62"/>
                      <a:pt x="70" y="53"/>
                      <a:pt x="70" y="39"/>
                    </a:cubicBezTo>
                    <a:cubicBezTo>
                      <a:pt x="70" y="35"/>
                      <a:pt x="70" y="32"/>
                      <a:pt x="70" y="31"/>
                    </a:cubicBezTo>
                    <a:cubicBezTo>
                      <a:pt x="71" y="31"/>
                      <a:pt x="71" y="30"/>
                      <a:pt x="72" y="30"/>
                    </a:cubicBezTo>
                    <a:cubicBezTo>
                      <a:pt x="73" y="30"/>
                      <a:pt x="74" y="30"/>
                      <a:pt x="74" y="31"/>
                    </a:cubicBezTo>
                    <a:cubicBezTo>
                      <a:pt x="75" y="33"/>
                      <a:pt x="76" y="36"/>
                      <a:pt x="76" y="41"/>
                    </a:cubicBezTo>
                    <a:cubicBezTo>
                      <a:pt x="76" y="49"/>
                      <a:pt x="75" y="56"/>
                      <a:pt x="74" y="64"/>
                    </a:cubicBezTo>
                    <a:cubicBezTo>
                      <a:pt x="72" y="75"/>
                      <a:pt x="67" y="81"/>
                      <a:pt x="58" y="81"/>
                    </a:cubicBezTo>
                    <a:cubicBezTo>
                      <a:pt x="50" y="81"/>
                      <a:pt x="50" y="81"/>
                      <a:pt x="50" y="81"/>
                    </a:cubicBezTo>
                    <a:cubicBezTo>
                      <a:pt x="50" y="87"/>
                      <a:pt x="50" y="87"/>
                      <a:pt x="50" y="87"/>
                    </a:cubicBezTo>
                    <a:cubicBezTo>
                      <a:pt x="60" y="87"/>
                      <a:pt x="66" y="92"/>
                      <a:pt x="69" y="103"/>
                    </a:cubicBezTo>
                    <a:cubicBezTo>
                      <a:pt x="72" y="112"/>
                      <a:pt x="74" y="122"/>
                      <a:pt x="76" y="134"/>
                    </a:cubicBezTo>
                    <a:cubicBezTo>
                      <a:pt x="76" y="138"/>
                      <a:pt x="75" y="140"/>
                      <a:pt x="74" y="140"/>
                    </a:cubicBezTo>
                    <a:cubicBezTo>
                      <a:pt x="72" y="141"/>
                      <a:pt x="71" y="139"/>
                      <a:pt x="70" y="136"/>
                    </a:cubicBezTo>
                    <a:cubicBezTo>
                      <a:pt x="68" y="126"/>
                      <a:pt x="66" y="116"/>
                      <a:pt x="63" y="105"/>
                    </a:cubicBezTo>
                    <a:cubicBezTo>
                      <a:pt x="61" y="98"/>
                      <a:pt x="57" y="95"/>
                      <a:pt x="50" y="95"/>
                    </a:cubicBezTo>
                    <a:cubicBezTo>
                      <a:pt x="50" y="109"/>
                      <a:pt x="51" y="123"/>
                      <a:pt x="52" y="138"/>
                    </a:cubicBezTo>
                    <a:cubicBezTo>
                      <a:pt x="52" y="141"/>
                      <a:pt x="51" y="143"/>
                      <a:pt x="49" y="144"/>
                    </a:cubicBezTo>
                    <a:cubicBezTo>
                      <a:pt x="47" y="144"/>
                      <a:pt x="46" y="142"/>
                      <a:pt x="46" y="139"/>
                    </a:cubicBezTo>
                    <a:cubicBezTo>
                      <a:pt x="44" y="134"/>
                      <a:pt x="43" y="118"/>
                      <a:pt x="43" y="92"/>
                    </a:cubicBezTo>
                    <a:cubicBezTo>
                      <a:pt x="43" y="76"/>
                      <a:pt x="43" y="64"/>
                      <a:pt x="42" y="57"/>
                    </a:cubicBezTo>
                    <a:cubicBezTo>
                      <a:pt x="38" y="57"/>
                      <a:pt x="38" y="57"/>
                      <a:pt x="38" y="57"/>
                    </a:cubicBezTo>
                    <a:cubicBezTo>
                      <a:pt x="36" y="88"/>
                      <a:pt x="35" y="113"/>
                      <a:pt x="35" y="132"/>
                    </a:cubicBezTo>
                    <a:cubicBezTo>
                      <a:pt x="35" y="138"/>
                      <a:pt x="33" y="142"/>
                      <a:pt x="31" y="142"/>
                    </a:cubicBezTo>
                    <a:cubicBezTo>
                      <a:pt x="29" y="142"/>
                      <a:pt x="27" y="140"/>
                      <a:pt x="27" y="136"/>
                    </a:cubicBezTo>
                    <a:cubicBezTo>
                      <a:pt x="27" y="136"/>
                      <a:pt x="27" y="134"/>
                      <a:pt x="27" y="132"/>
                    </a:cubicBezTo>
                    <a:cubicBezTo>
                      <a:pt x="28" y="118"/>
                      <a:pt x="29" y="105"/>
                      <a:pt x="29" y="95"/>
                    </a:cubicBezTo>
                    <a:cubicBezTo>
                      <a:pt x="19" y="95"/>
                      <a:pt x="14" y="98"/>
                      <a:pt x="13" y="105"/>
                    </a:cubicBezTo>
                    <a:cubicBezTo>
                      <a:pt x="10" y="114"/>
                      <a:pt x="7" y="124"/>
                      <a:pt x="5" y="135"/>
                    </a:cubicBezTo>
                    <a:cubicBezTo>
                      <a:pt x="4" y="137"/>
                      <a:pt x="3" y="139"/>
                      <a:pt x="2" y="139"/>
                    </a:cubicBezTo>
                    <a:cubicBezTo>
                      <a:pt x="1" y="140"/>
                      <a:pt x="0" y="138"/>
                      <a:pt x="0" y="135"/>
                    </a:cubicBezTo>
                    <a:cubicBezTo>
                      <a:pt x="0" y="125"/>
                      <a:pt x="2" y="115"/>
                      <a:pt x="7" y="104"/>
                    </a:cubicBezTo>
                    <a:cubicBezTo>
                      <a:pt x="11" y="92"/>
                      <a:pt x="18" y="86"/>
                      <a:pt x="30" y="86"/>
                    </a:cubicBezTo>
                    <a:cubicBezTo>
                      <a:pt x="30" y="85"/>
                      <a:pt x="30" y="83"/>
                      <a:pt x="31" y="80"/>
                    </a:cubicBezTo>
                    <a:cubicBezTo>
                      <a:pt x="29" y="81"/>
                      <a:pt x="28" y="81"/>
                      <a:pt x="26" y="80"/>
                    </a:cubicBezTo>
                    <a:cubicBezTo>
                      <a:pt x="24" y="80"/>
                      <a:pt x="23" y="80"/>
                      <a:pt x="22" y="80"/>
                    </a:cubicBezTo>
                    <a:cubicBezTo>
                      <a:pt x="14" y="81"/>
                      <a:pt x="8" y="76"/>
                      <a:pt x="5" y="66"/>
                    </a:cubicBezTo>
                    <a:cubicBezTo>
                      <a:pt x="2" y="59"/>
                      <a:pt x="0" y="49"/>
                      <a:pt x="0" y="37"/>
                    </a:cubicBezTo>
                    <a:cubicBezTo>
                      <a:pt x="0" y="32"/>
                      <a:pt x="1" y="29"/>
                      <a:pt x="3" y="29"/>
                    </a:cubicBezTo>
                    <a:cubicBezTo>
                      <a:pt x="6" y="31"/>
                      <a:pt x="8" y="35"/>
                      <a:pt x="8" y="39"/>
                    </a:cubicBezTo>
                    <a:cubicBezTo>
                      <a:pt x="7" y="45"/>
                      <a:pt x="7" y="52"/>
                      <a:pt x="9" y="59"/>
                    </a:cubicBezTo>
                    <a:cubicBezTo>
                      <a:pt x="10" y="68"/>
                      <a:pt x="16" y="73"/>
                      <a:pt x="24" y="74"/>
                    </a:cubicBezTo>
                    <a:cubicBezTo>
                      <a:pt x="26" y="74"/>
                      <a:pt x="29" y="74"/>
                      <a:pt x="31" y="74"/>
                    </a:cubicBezTo>
                    <a:cubicBezTo>
                      <a:pt x="31" y="72"/>
                      <a:pt x="31" y="69"/>
                      <a:pt x="31" y="65"/>
                    </a:cubicBezTo>
                    <a:cubicBezTo>
                      <a:pt x="31" y="61"/>
                      <a:pt x="32" y="58"/>
                      <a:pt x="32" y="57"/>
                    </a:cubicBezTo>
                    <a:cubicBezTo>
                      <a:pt x="25" y="56"/>
                      <a:pt x="20" y="53"/>
                      <a:pt x="19" y="48"/>
                    </a:cubicBezTo>
                    <a:cubicBezTo>
                      <a:pt x="15" y="36"/>
                      <a:pt x="14" y="25"/>
                      <a:pt x="16" y="14"/>
                    </a:cubicBezTo>
                    <a:cubicBezTo>
                      <a:pt x="17" y="6"/>
                      <a:pt x="21" y="2"/>
                      <a:pt x="27" y="2"/>
                    </a:cubicBezTo>
                    <a:close/>
                    <a:moveTo>
                      <a:pt x="22" y="19"/>
                    </a:moveTo>
                    <a:cubicBezTo>
                      <a:pt x="22" y="20"/>
                      <a:pt x="22" y="20"/>
                      <a:pt x="22" y="20"/>
                    </a:cubicBezTo>
                    <a:cubicBezTo>
                      <a:pt x="30" y="20"/>
                      <a:pt x="42" y="19"/>
                      <a:pt x="57" y="19"/>
                    </a:cubicBezTo>
                    <a:cubicBezTo>
                      <a:pt x="57" y="18"/>
                      <a:pt x="57" y="17"/>
                      <a:pt x="57" y="16"/>
                    </a:cubicBezTo>
                    <a:cubicBezTo>
                      <a:pt x="56" y="13"/>
                      <a:pt x="54" y="10"/>
                      <a:pt x="50" y="9"/>
                    </a:cubicBezTo>
                    <a:cubicBezTo>
                      <a:pt x="44" y="8"/>
                      <a:pt x="37" y="7"/>
                      <a:pt x="31" y="9"/>
                    </a:cubicBezTo>
                    <a:cubicBezTo>
                      <a:pt x="25" y="11"/>
                      <a:pt x="22" y="14"/>
                      <a:pt x="22" y="19"/>
                    </a:cubicBezTo>
                    <a:close/>
                    <a:moveTo>
                      <a:pt x="22" y="27"/>
                    </a:moveTo>
                    <a:cubicBezTo>
                      <a:pt x="22" y="28"/>
                      <a:pt x="22" y="29"/>
                      <a:pt x="23" y="31"/>
                    </a:cubicBezTo>
                    <a:cubicBezTo>
                      <a:pt x="23" y="32"/>
                      <a:pt x="23" y="33"/>
                      <a:pt x="23" y="34"/>
                    </a:cubicBezTo>
                    <a:cubicBezTo>
                      <a:pt x="57" y="34"/>
                      <a:pt x="57" y="34"/>
                      <a:pt x="57" y="34"/>
                    </a:cubicBezTo>
                    <a:cubicBezTo>
                      <a:pt x="57" y="27"/>
                      <a:pt x="57" y="27"/>
                      <a:pt x="57" y="27"/>
                    </a:cubicBezTo>
                    <a:cubicBezTo>
                      <a:pt x="45" y="26"/>
                      <a:pt x="33" y="26"/>
                      <a:pt x="22" y="27"/>
                    </a:cubicBezTo>
                    <a:close/>
                    <a:moveTo>
                      <a:pt x="35" y="50"/>
                    </a:moveTo>
                    <a:cubicBezTo>
                      <a:pt x="48" y="50"/>
                      <a:pt x="48" y="50"/>
                      <a:pt x="48" y="50"/>
                    </a:cubicBezTo>
                    <a:cubicBezTo>
                      <a:pt x="53" y="50"/>
                      <a:pt x="55" y="47"/>
                      <a:pt x="57" y="42"/>
                    </a:cubicBezTo>
                    <a:cubicBezTo>
                      <a:pt x="57" y="41"/>
                      <a:pt x="57" y="41"/>
                      <a:pt x="57" y="41"/>
                    </a:cubicBezTo>
                    <a:cubicBezTo>
                      <a:pt x="43" y="41"/>
                      <a:pt x="32" y="41"/>
                      <a:pt x="24" y="42"/>
                    </a:cubicBezTo>
                    <a:cubicBezTo>
                      <a:pt x="24" y="43"/>
                      <a:pt x="24" y="43"/>
                      <a:pt x="25" y="44"/>
                    </a:cubicBezTo>
                    <a:cubicBezTo>
                      <a:pt x="27" y="48"/>
                      <a:pt x="30" y="50"/>
                      <a:pt x="35" y="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" name="iṣlîḋè">
                <a:extLst>
                  <a:ext uri="{FF2B5EF4-FFF2-40B4-BE49-F238E27FC236}">
                    <a16:creationId xmlns:a16="http://schemas.microsoft.com/office/drawing/2014/main" id="{03CC852A-4D25-4DFE-BCA4-2C3E1C99CB74}"/>
                  </a:ext>
                </a:extLst>
              </p:cNvPr>
              <p:cNvSpPr/>
              <p:nvPr/>
            </p:nvSpPr>
            <p:spPr bwMode="auto">
              <a:xfrm>
                <a:off x="2604984" y="5259978"/>
                <a:ext cx="177800" cy="255588"/>
              </a:xfrm>
              <a:custGeom>
                <a:avLst/>
                <a:gdLst>
                  <a:gd name="T0" fmla="*/ 5 w 96"/>
                  <a:gd name="T1" fmla="*/ 37 h 138"/>
                  <a:gd name="T2" fmla="*/ 24 w 96"/>
                  <a:gd name="T3" fmla="*/ 49 h 138"/>
                  <a:gd name="T4" fmla="*/ 7 w 96"/>
                  <a:gd name="T5" fmla="*/ 26 h 138"/>
                  <a:gd name="T6" fmla="*/ 0 w 96"/>
                  <a:gd name="T7" fmla="*/ 22 h 138"/>
                  <a:gd name="T8" fmla="*/ 44 w 96"/>
                  <a:gd name="T9" fmla="*/ 19 h 138"/>
                  <a:gd name="T10" fmla="*/ 40 w 96"/>
                  <a:gd name="T11" fmla="*/ 26 h 138"/>
                  <a:gd name="T12" fmla="*/ 29 w 96"/>
                  <a:gd name="T13" fmla="*/ 49 h 138"/>
                  <a:gd name="T14" fmla="*/ 42 w 96"/>
                  <a:gd name="T15" fmla="*/ 39 h 138"/>
                  <a:gd name="T16" fmla="*/ 36 w 96"/>
                  <a:gd name="T17" fmla="*/ 64 h 138"/>
                  <a:gd name="T18" fmla="*/ 44 w 96"/>
                  <a:gd name="T19" fmla="*/ 70 h 138"/>
                  <a:gd name="T20" fmla="*/ 30 w 96"/>
                  <a:gd name="T21" fmla="*/ 78 h 138"/>
                  <a:gd name="T22" fmla="*/ 48 w 96"/>
                  <a:gd name="T23" fmla="*/ 111 h 138"/>
                  <a:gd name="T24" fmla="*/ 42 w 96"/>
                  <a:gd name="T25" fmla="*/ 124 h 138"/>
                  <a:gd name="T26" fmla="*/ 33 w 96"/>
                  <a:gd name="T27" fmla="*/ 93 h 138"/>
                  <a:gd name="T28" fmla="*/ 30 w 96"/>
                  <a:gd name="T29" fmla="*/ 116 h 138"/>
                  <a:gd name="T30" fmla="*/ 24 w 96"/>
                  <a:gd name="T31" fmla="*/ 133 h 138"/>
                  <a:gd name="T32" fmla="*/ 20 w 96"/>
                  <a:gd name="T33" fmla="*/ 93 h 138"/>
                  <a:gd name="T34" fmla="*/ 11 w 96"/>
                  <a:gd name="T35" fmla="*/ 122 h 138"/>
                  <a:gd name="T36" fmla="*/ 8 w 96"/>
                  <a:gd name="T37" fmla="*/ 102 h 138"/>
                  <a:gd name="T38" fmla="*/ 24 w 96"/>
                  <a:gd name="T39" fmla="*/ 81 h 138"/>
                  <a:gd name="T40" fmla="*/ 3 w 96"/>
                  <a:gd name="T41" fmla="*/ 77 h 138"/>
                  <a:gd name="T42" fmla="*/ 14 w 96"/>
                  <a:gd name="T43" fmla="*/ 70 h 138"/>
                  <a:gd name="T44" fmla="*/ 20 w 96"/>
                  <a:gd name="T45" fmla="*/ 65 h 138"/>
                  <a:gd name="T46" fmla="*/ 2 w 96"/>
                  <a:gd name="T47" fmla="*/ 37 h 138"/>
                  <a:gd name="T48" fmla="*/ 40 w 96"/>
                  <a:gd name="T49" fmla="*/ 3 h 138"/>
                  <a:gd name="T50" fmla="*/ 14 w 96"/>
                  <a:gd name="T51" fmla="*/ 11 h 138"/>
                  <a:gd name="T52" fmla="*/ 5 w 96"/>
                  <a:gd name="T53" fmla="*/ 6 h 138"/>
                  <a:gd name="T54" fmla="*/ 33 w 96"/>
                  <a:gd name="T55" fmla="*/ 26 h 138"/>
                  <a:gd name="T56" fmla="*/ 27 w 96"/>
                  <a:gd name="T57" fmla="*/ 45 h 138"/>
                  <a:gd name="T58" fmla="*/ 54 w 96"/>
                  <a:gd name="T59" fmla="*/ 2 h 138"/>
                  <a:gd name="T60" fmla="*/ 58 w 96"/>
                  <a:gd name="T61" fmla="*/ 10 h 138"/>
                  <a:gd name="T62" fmla="*/ 88 w 96"/>
                  <a:gd name="T63" fmla="*/ 22 h 138"/>
                  <a:gd name="T64" fmla="*/ 74 w 96"/>
                  <a:gd name="T65" fmla="*/ 37 h 138"/>
                  <a:gd name="T66" fmla="*/ 62 w 96"/>
                  <a:gd name="T67" fmla="*/ 66 h 138"/>
                  <a:gd name="T68" fmla="*/ 53 w 96"/>
                  <a:gd name="T69" fmla="*/ 136 h 138"/>
                  <a:gd name="T70" fmla="*/ 48 w 96"/>
                  <a:gd name="T71" fmla="*/ 130 h 138"/>
                  <a:gd name="T72" fmla="*/ 55 w 96"/>
                  <a:gd name="T73" fmla="*/ 48 h 138"/>
                  <a:gd name="T74" fmla="*/ 76 w 96"/>
                  <a:gd name="T75" fmla="*/ 31 h 138"/>
                  <a:gd name="T76" fmla="*/ 65 w 96"/>
                  <a:gd name="T77" fmla="*/ 18 h 138"/>
                  <a:gd name="T78" fmla="*/ 52 w 96"/>
                  <a:gd name="T79" fmla="*/ 13 h 138"/>
                  <a:gd name="T80" fmla="*/ 94 w 96"/>
                  <a:gd name="T81" fmla="*/ 74 h 138"/>
                  <a:gd name="T82" fmla="*/ 76 w 96"/>
                  <a:gd name="T83" fmla="*/ 54 h 138"/>
                  <a:gd name="T84" fmla="*/ 83 w 96"/>
                  <a:gd name="T85" fmla="*/ 119 h 138"/>
                  <a:gd name="T86" fmla="*/ 88 w 96"/>
                  <a:gd name="T87" fmla="*/ 133 h 138"/>
                  <a:gd name="T88" fmla="*/ 70 w 96"/>
                  <a:gd name="T89" fmla="*/ 93 h 138"/>
                  <a:gd name="T90" fmla="*/ 70 w 96"/>
                  <a:gd name="T91" fmla="*/ 42 h 138"/>
                  <a:gd name="T92" fmla="*/ 95 w 96"/>
                  <a:gd name="T93" fmla="*/ 70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96" h="138">
                    <a:moveTo>
                      <a:pt x="2" y="37"/>
                    </a:moveTo>
                    <a:cubicBezTo>
                      <a:pt x="2" y="36"/>
                      <a:pt x="2" y="35"/>
                      <a:pt x="3" y="35"/>
                    </a:cubicBezTo>
                    <a:cubicBezTo>
                      <a:pt x="4" y="35"/>
                      <a:pt x="5" y="36"/>
                      <a:pt x="5" y="37"/>
                    </a:cubicBezTo>
                    <a:cubicBezTo>
                      <a:pt x="9" y="49"/>
                      <a:pt x="14" y="56"/>
                      <a:pt x="21" y="59"/>
                    </a:cubicBezTo>
                    <a:cubicBezTo>
                      <a:pt x="21" y="59"/>
                      <a:pt x="22" y="60"/>
                      <a:pt x="24" y="60"/>
                    </a:cubicBezTo>
                    <a:cubicBezTo>
                      <a:pt x="24" y="56"/>
                      <a:pt x="24" y="53"/>
                      <a:pt x="24" y="49"/>
                    </a:cubicBezTo>
                    <a:cubicBezTo>
                      <a:pt x="21" y="48"/>
                      <a:pt x="18" y="46"/>
                      <a:pt x="16" y="42"/>
                    </a:cubicBezTo>
                    <a:cubicBezTo>
                      <a:pt x="13" y="38"/>
                      <a:pt x="12" y="33"/>
                      <a:pt x="12" y="26"/>
                    </a:cubicBezTo>
                    <a:cubicBezTo>
                      <a:pt x="9" y="26"/>
                      <a:pt x="8" y="26"/>
                      <a:pt x="7" y="26"/>
                    </a:cubicBezTo>
                    <a:cubicBezTo>
                      <a:pt x="4" y="27"/>
                      <a:pt x="2" y="27"/>
                      <a:pt x="1" y="25"/>
                    </a:cubicBezTo>
                    <a:cubicBezTo>
                      <a:pt x="0" y="24"/>
                      <a:pt x="0" y="23"/>
                      <a:pt x="0" y="22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1" y="19"/>
                      <a:pt x="2" y="18"/>
                      <a:pt x="4" y="19"/>
                    </a:cubicBezTo>
                    <a:cubicBezTo>
                      <a:pt x="6" y="19"/>
                      <a:pt x="8" y="19"/>
                      <a:pt x="11" y="19"/>
                    </a:cubicBezTo>
                    <a:cubicBezTo>
                      <a:pt x="44" y="19"/>
                      <a:pt x="44" y="19"/>
                      <a:pt x="44" y="19"/>
                    </a:cubicBezTo>
                    <a:cubicBezTo>
                      <a:pt x="46" y="19"/>
                      <a:pt x="48" y="20"/>
                      <a:pt x="48" y="23"/>
                    </a:cubicBezTo>
                    <a:cubicBezTo>
                      <a:pt x="47" y="25"/>
                      <a:pt x="45" y="26"/>
                      <a:pt x="42" y="26"/>
                    </a:cubicBezTo>
                    <a:cubicBezTo>
                      <a:pt x="42" y="26"/>
                      <a:pt x="41" y="26"/>
                      <a:pt x="40" y="26"/>
                    </a:cubicBezTo>
                    <a:cubicBezTo>
                      <a:pt x="40" y="26"/>
                      <a:pt x="40" y="26"/>
                      <a:pt x="40" y="26"/>
                    </a:cubicBezTo>
                    <a:cubicBezTo>
                      <a:pt x="39" y="34"/>
                      <a:pt x="38" y="39"/>
                      <a:pt x="37" y="42"/>
                    </a:cubicBezTo>
                    <a:cubicBezTo>
                      <a:pt x="34" y="46"/>
                      <a:pt x="32" y="49"/>
                      <a:pt x="29" y="49"/>
                    </a:cubicBezTo>
                    <a:cubicBezTo>
                      <a:pt x="30" y="53"/>
                      <a:pt x="30" y="56"/>
                      <a:pt x="30" y="60"/>
                    </a:cubicBezTo>
                    <a:cubicBezTo>
                      <a:pt x="31" y="60"/>
                      <a:pt x="32" y="59"/>
                      <a:pt x="33" y="58"/>
                    </a:cubicBezTo>
                    <a:cubicBezTo>
                      <a:pt x="39" y="56"/>
                      <a:pt x="42" y="49"/>
                      <a:pt x="42" y="39"/>
                    </a:cubicBezTo>
                    <a:cubicBezTo>
                      <a:pt x="43" y="37"/>
                      <a:pt x="44" y="36"/>
                      <a:pt x="46" y="36"/>
                    </a:cubicBezTo>
                    <a:cubicBezTo>
                      <a:pt x="47" y="36"/>
                      <a:pt x="48" y="37"/>
                      <a:pt x="48" y="39"/>
                    </a:cubicBezTo>
                    <a:cubicBezTo>
                      <a:pt x="49" y="49"/>
                      <a:pt x="45" y="57"/>
                      <a:pt x="36" y="64"/>
                    </a:cubicBezTo>
                    <a:cubicBezTo>
                      <a:pt x="34" y="65"/>
                      <a:pt x="32" y="66"/>
                      <a:pt x="30" y="66"/>
                    </a:cubicBezTo>
                    <a:cubicBezTo>
                      <a:pt x="30" y="70"/>
                      <a:pt x="30" y="70"/>
                      <a:pt x="30" y="70"/>
                    </a:cubicBezTo>
                    <a:cubicBezTo>
                      <a:pt x="44" y="70"/>
                      <a:pt x="44" y="70"/>
                      <a:pt x="44" y="70"/>
                    </a:cubicBezTo>
                    <a:cubicBezTo>
                      <a:pt x="47" y="70"/>
                      <a:pt x="49" y="71"/>
                      <a:pt x="49" y="73"/>
                    </a:cubicBezTo>
                    <a:cubicBezTo>
                      <a:pt x="49" y="76"/>
                      <a:pt x="47" y="77"/>
                      <a:pt x="43" y="77"/>
                    </a:cubicBezTo>
                    <a:cubicBezTo>
                      <a:pt x="37" y="77"/>
                      <a:pt x="33" y="77"/>
                      <a:pt x="30" y="78"/>
                    </a:cubicBezTo>
                    <a:cubicBezTo>
                      <a:pt x="30" y="80"/>
                      <a:pt x="30" y="82"/>
                      <a:pt x="30" y="84"/>
                    </a:cubicBezTo>
                    <a:cubicBezTo>
                      <a:pt x="34" y="84"/>
                      <a:pt x="37" y="87"/>
                      <a:pt x="40" y="91"/>
                    </a:cubicBezTo>
                    <a:cubicBezTo>
                      <a:pt x="44" y="96"/>
                      <a:pt x="46" y="103"/>
                      <a:pt x="48" y="111"/>
                    </a:cubicBezTo>
                    <a:cubicBezTo>
                      <a:pt x="49" y="116"/>
                      <a:pt x="49" y="120"/>
                      <a:pt x="48" y="124"/>
                    </a:cubicBezTo>
                    <a:cubicBezTo>
                      <a:pt x="47" y="125"/>
                      <a:pt x="46" y="125"/>
                      <a:pt x="45" y="125"/>
                    </a:cubicBezTo>
                    <a:cubicBezTo>
                      <a:pt x="44" y="125"/>
                      <a:pt x="43" y="125"/>
                      <a:pt x="42" y="124"/>
                    </a:cubicBezTo>
                    <a:cubicBezTo>
                      <a:pt x="42" y="123"/>
                      <a:pt x="42" y="121"/>
                      <a:pt x="42" y="118"/>
                    </a:cubicBezTo>
                    <a:cubicBezTo>
                      <a:pt x="41" y="116"/>
                      <a:pt x="41" y="114"/>
                      <a:pt x="41" y="113"/>
                    </a:cubicBezTo>
                    <a:cubicBezTo>
                      <a:pt x="40" y="104"/>
                      <a:pt x="37" y="97"/>
                      <a:pt x="33" y="93"/>
                    </a:cubicBezTo>
                    <a:cubicBezTo>
                      <a:pt x="33" y="92"/>
                      <a:pt x="32" y="91"/>
                      <a:pt x="30" y="91"/>
                    </a:cubicBezTo>
                    <a:cubicBezTo>
                      <a:pt x="31" y="97"/>
                      <a:pt x="31" y="101"/>
                      <a:pt x="31" y="105"/>
                    </a:cubicBezTo>
                    <a:cubicBezTo>
                      <a:pt x="31" y="107"/>
                      <a:pt x="31" y="111"/>
                      <a:pt x="30" y="116"/>
                    </a:cubicBezTo>
                    <a:cubicBezTo>
                      <a:pt x="30" y="124"/>
                      <a:pt x="30" y="129"/>
                      <a:pt x="29" y="133"/>
                    </a:cubicBezTo>
                    <a:cubicBezTo>
                      <a:pt x="29" y="136"/>
                      <a:pt x="28" y="137"/>
                      <a:pt x="27" y="137"/>
                    </a:cubicBezTo>
                    <a:cubicBezTo>
                      <a:pt x="26" y="137"/>
                      <a:pt x="25" y="136"/>
                      <a:pt x="24" y="133"/>
                    </a:cubicBezTo>
                    <a:cubicBezTo>
                      <a:pt x="24" y="120"/>
                      <a:pt x="24" y="111"/>
                      <a:pt x="24" y="105"/>
                    </a:cubicBezTo>
                    <a:cubicBezTo>
                      <a:pt x="24" y="100"/>
                      <a:pt x="24" y="95"/>
                      <a:pt x="24" y="90"/>
                    </a:cubicBezTo>
                    <a:cubicBezTo>
                      <a:pt x="22" y="91"/>
                      <a:pt x="21" y="92"/>
                      <a:pt x="20" y="93"/>
                    </a:cubicBezTo>
                    <a:cubicBezTo>
                      <a:pt x="18" y="94"/>
                      <a:pt x="16" y="98"/>
                      <a:pt x="14" y="102"/>
                    </a:cubicBezTo>
                    <a:cubicBezTo>
                      <a:pt x="13" y="104"/>
                      <a:pt x="13" y="104"/>
                      <a:pt x="13" y="104"/>
                    </a:cubicBezTo>
                    <a:cubicBezTo>
                      <a:pt x="12" y="108"/>
                      <a:pt x="11" y="114"/>
                      <a:pt x="11" y="122"/>
                    </a:cubicBezTo>
                    <a:cubicBezTo>
                      <a:pt x="10" y="124"/>
                      <a:pt x="9" y="125"/>
                      <a:pt x="7" y="125"/>
                    </a:cubicBezTo>
                    <a:cubicBezTo>
                      <a:pt x="6" y="125"/>
                      <a:pt x="5" y="124"/>
                      <a:pt x="5" y="122"/>
                    </a:cubicBezTo>
                    <a:cubicBezTo>
                      <a:pt x="6" y="115"/>
                      <a:pt x="7" y="108"/>
                      <a:pt x="8" y="102"/>
                    </a:cubicBezTo>
                    <a:cubicBezTo>
                      <a:pt x="9" y="97"/>
                      <a:pt x="11" y="92"/>
                      <a:pt x="14" y="89"/>
                    </a:cubicBezTo>
                    <a:cubicBezTo>
                      <a:pt x="17" y="86"/>
                      <a:pt x="20" y="84"/>
                      <a:pt x="24" y="84"/>
                    </a:cubicBezTo>
                    <a:cubicBezTo>
                      <a:pt x="24" y="81"/>
                      <a:pt x="24" y="81"/>
                      <a:pt x="24" y="81"/>
                    </a:cubicBezTo>
                    <a:cubicBezTo>
                      <a:pt x="24" y="80"/>
                      <a:pt x="24" y="79"/>
                      <a:pt x="24" y="78"/>
                    </a:cubicBezTo>
                    <a:cubicBezTo>
                      <a:pt x="14" y="78"/>
                      <a:pt x="9" y="78"/>
                      <a:pt x="9" y="78"/>
                    </a:cubicBezTo>
                    <a:cubicBezTo>
                      <a:pt x="6" y="79"/>
                      <a:pt x="4" y="79"/>
                      <a:pt x="3" y="77"/>
                    </a:cubicBezTo>
                    <a:cubicBezTo>
                      <a:pt x="2" y="76"/>
                      <a:pt x="2" y="74"/>
                      <a:pt x="3" y="72"/>
                    </a:cubicBezTo>
                    <a:cubicBezTo>
                      <a:pt x="3" y="70"/>
                      <a:pt x="4" y="70"/>
                      <a:pt x="7" y="70"/>
                    </a:cubicBezTo>
                    <a:cubicBezTo>
                      <a:pt x="8" y="70"/>
                      <a:pt x="10" y="70"/>
                      <a:pt x="14" y="70"/>
                    </a:cubicBezTo>
                    <a:cubicBezTo>
                      <a:pt x="24" y="70"/>
                      <a:pt x="24" y="70"/>
                      <a:pt x="24" y="70"/>
                    </a:cubicBezTo>
                    <a:cubicBezTo>
                      <a:pt x="24" y="66"/>
                      <a:pt x="24" y="66"/>
                      <a:pt x="24" y="66"/>
                    </a:cubicBezTo>
                    <a:cubicBezTo>
                      <a:pt x="22" y="66"/>
                      <a:pt x="21" y="66"/>
                      <a:pt x="20" y="65"/>
                    </a:cubicBezTo>
                    <a:cubicBezTo>
                      <a:pt x="12" y="62"/>
                      <a:pt x="6" y="56"/>
                      <a:pt x="2" y="46"/>
                    </a:cubicBezTo>
                    <a:cubicBezTo>
                      <a:pt x="2" y="46"/>
                      <a:pt x="2" y="43"/>
                      <a:pt x="2" y="40"/>
                    </a:cubicBezTo>
                    <a:cubicBezTo>
                      <a:pt x="2" y="39"/>
                      <a:pt x="2" y="38"/>
                      <a:pt x="2" y="37"/>
                    </a:cubicBezTo>
                    <a:close/>
                    <a:moveTo>
                      <a:pt x="9" y="3"/>
                    </a:moveTo>
                    <a:cubicBezTo>
                      <a:pt x="11" y="3"/>
                      <a:pt x="15" y="3"/>
                      <a:pt x="19" y="3"/>
                    </a:cubicBezTo>
                    <a:cubicBezTo>
                      <a:pt x="40" y="3"/>
                      <a:pt x="40" y="3"/>
                      <a:pt x="40" y="3"/>
                    </a:cubicBezTo>
                    <a:cubicBezTo>
                      <a:pt x="43" y="3"/>
                      <a:pt x="44" y="5"/>
                      <a:pt x="44" y="7"/>
                    </a:cubicBezTo>
                    <a:cubicBezTo>
                      <a:pt x="44" y="9"/>
                      <a:pt x="42" y="10"/>
                      <a:pt x="39" y="10"/>
                    </a:cubicBezTo>
                    <a:cubicBezTo>
                      <a:pt x="34" y="10"/>
                      <a:pt x="25" y="10"/>
                      <a:pt x="14" y="11"/>
                    </a:cubicBezTo>
                    <a:cubicBezTo>
                      <a:pt x="13" y="11"/>
                      <a:pt x="12" y="11"/>
                      <a:pt x="11" y="11"/>
                    </a:cubicBezTo>
                    <a:cubicBezTo>
                      <a:pt x="7" y="11"/>
                      <a:pt x="5" y="11"/>
                      <a:pt x="5" y="9"/>
                    </a:cubicBezTo>
                    <a:cubicBezTo>
                      <a:pt x="5" y="9"/>
                      <a:pt x="4" y="8"/>
                      <a:pt x="5" y="6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3"/>
                      <a:pt x="6" y="3"/>
                      <a:pt x="9" y="3"/>
                    </a:cubicBezTo>
                    <a:close/>
                    <a:moveTo>
                      <a:pt x="33" y="26"/>
                    </a:moveTo>
                    <a:cubicBezTo>
                      <a:pt x="28" y="26"/>
                      <a:pt x="23" y="26"/>
                      <a:pt x="17" y="26"/>
                    </a:cubicBezTo>
                    <a:cubicBezTo>
                      <a:pt x="18" y="32"/>
                      <a:pt x="20" y="38"/>
                      <a:pt x="24" y="42"/>
                    </a:cubicBezTo>
                    <a:cubicBezTo>
                      <a:pt x="25" y="44"/>
                      <a:pt x="26" y="45"/>
                      <a:pt x="27" y="45"/>
                    </a:cubicBezTo>
                    <a:cubicBezTo>
                      <a:pt x="28" y="45"/>
                      <a:pt x="29" y="44"/>
                      <a:pt x="29" y="42"/>
                    </a:cubicBezTo>
                    <a:cubicBezTo>
                      <a:pt x="32" y="38"/>
                      <a:pt x="33" y="33"/>
                      <a:pt x="33" y="26"/>
                    </a:cubicBezTo>
                    <a:close/>
                    <a:moveTo>
                      <a:pt x="54" y="2"/>
                    </a:moveTo>
                    <a:cubicBezTo>
                      <a:pt x="55" y="0"/>
                      <a:pt x="57" y="0"/>
                      <a:pt x="58" y="1"/>
                    </a:cubicBezTo>
                    <a:cubicBezTo>
                      <a:pt x="59" y="2"/>
                      <a:pt x="60" y="4"/>
                      <a:pt x="59" y="6"/>
                    </a:cubicBezTo>
                    <a:cubicBezTo>
                      <a:pt x="57" y="8"/>
                      <a:pt x="57" y="9"/>
                      <a:pt x="58" y="10"/>
                    </a:cubicBezTo>
                    <a:cubicBezTo>
                      <a:pt x="59" y="11"/>
                      <a:pt x="61" y="12"/>
                      <a:pt x="63" y="11"/>
                    </a:cubicBezTo>
                    <a:cubicBezTo>
                      <a:pt x="67" y="9"/>
                      <a:pt x="73" y="9"/>
                      <a:pt x="80" y="11"/>
                    </a:cubicBezTo>
                    <a:cubicBezTo>
                      <a:pt x="84" y="13"/>
                      <a:pt x="87" y="16"/>
                      <a:pt x="88" y="22"/>
                    </a:cubicBezTo>
                    <a:cubicBezTo>
                      <a:pt x="89" y="27"/>
                      <a:pt x="88" y="32"/>
                      <a:pt x="85" y="35"/>
                    </a:cubicBezTo>
                    <a:cubicBezTo>
                      <a:pt x="84" y="38"/>
                      <a:pt x="81" y="39"/>
                      <a:pt x="75" y="37"/>
                    </a:cubicBezTo>
                    <a:cubicBezTo>
                      <a:pt x="75" y="37"/>
                      <a:pt x="74" y="37"/>
                      <a:pt x="74" y="37"/>
                    </a:cubicBezTo>
                    <a:cubicBezTo>
                      <a:pt x="69" y="37"/>
                      <a:pt x="66" y="37"/>
                      <a:pt x="63" y="38"/>
                    </a:cubicBezTo>
                    <a:cubicBezTo>
                      <a:pt x="62" y="38"/>
                      <a:pt x="61" y="40"/>
                      <a:pt x="61" y="43"/>
                    </a:cubicBezTo>
                    <a:cubicBezTo>
                      <a:pt x="62" y="48"/>
                      <a:pt x="62" y="56"/>
                      <a:pt x="62" y="66"/>
                    </a:cubicBezTo>
                    <a:cubicBezTo>
                      <a:pt x="62" y="70"/>
                      <a:pt x="61" y="76"/>
                      <a:pt x="61" y="84"/>
                    </a:cubicBezTo>
                    <a:cubicBezTo>
                      <a:pt x="59" y="99"/>
                      <a:pt x="58" y="110"/>
                      <a:pt x="57" y="116"/>
                    </a:cubicBezTo>
                    <a:cubicBezTo>
                      <a:pt x="57" y="122"/>
                      <a:pt x="55" y="128"/>
                      <a:pt x="53" y="136"/>
                    </a:cubicBezTo>
                    <a:cubicBezTo>
                      <a:pt x="52" y="137"/>
                      <a:pt x="51" y="138"/>
                      <a:pt x="50" y="138"/>
                    </a:cubicBezTo>
                    <a:cubicBezTo>
                      <a:pt x="48" y="138"/>
                      <a:pt x="48" y="137"/>
                      <a:pt x="48" y="136"/>
                    </a:cubicBezTo>
                    <a:cubicBezTo>
                      <a:pt x="48" y="135"/>
                      <a:pt x="48" y="133"/>
                      <a:pt x="48" y="130"/>
                    </a:cubicBezTo>
                    <a:cubicBezTo>
                      <a:pt x="49" y="127"/>
                      <a:pt x="49" y="126"/>
                      <a:pt x="49" y="125"/>
                    </a:cubicBezTo>
                    <a:cubicBezTo>
                      <a:pt x="53" y="104"/>
                      <a:pt x="55" y="85"/>
                      <a:pt x="55" y="68"/>
                    </a:cubicBezTo>
                    <a:cubicBezTo>
                      <a:pt x="56" y="60"/>
                      <a:pt x="56" y="54"/>
                      <a:pt x="55" y="48"/>
                    </a:cubicBezTo>
                    <a:cubicBezTo>
                      <a:pt x="54" y="45"/>
                      <a:pt x="53" y="42"/>
                      <a:pt x="52" y="40"/>
                    </a:cubicBezTo>
                    <a:cubicBezTo>
                      <a:pt x="50" y="38"/>
                      <a:pt x="51" y="36"/>
                      <a:pt x="54" y="34"/>
                    </a:cubicBezTo>
                    <a:cubicBezTo>
                      <a:pt x="58" y="30"/>
                      <a:pt x="66" y="29"/>
                      <a:pt x="76" y="31"/>
                    </a:cubicBezTo>
                    <a:cubicBezTo>
                      <a:pt x="81" y="32"/>
                      <a:pt x="83" y="30"/>
                      <a:pt x="83" y="25"/>
                    </a:cubicBezTo>
                    <a:cubicBezTo>
                      <a:pt x="83" y="21"/>
                      <a:pt x="81" y="18"/>
                      <a:pt x="77" y="18"/>
                    </a:cubicBezTo>
                    <a:cubicBezTo>
                      <a:pt x="70" y="17"/>
                      <a:pt x="66" y="17"/>
                      <a:pt x="65" y="18"/>
                    </a:cubicBezTo>
                    <a:cubicBezTo>
                      <a:pt x="63" y="19"/>
                      <a:pt x="60" y="19"/>
                      <a:pt x="57" y="19"/>
                    </a:cubicBezTo>
                    <a:cubicBezTo>
                      <a:pt x="57" y="18"/>
                      <a:pt x="55" y="17"/>
                      <a:pt x="53" y="15"/>
                    </a:cubicBezTo>
                    <a:cubicBezTo>
                      <a:pt x="53" y="14"/>
                      <a:pt x="52" y="14"/>
                      <a:pt x="52" y="13"/>
                    </a:cubicBezTo>
                    <a:cubicBezTo>
                      <a:pt x="50" y="10"/>
                      <a:pt x="51" y="6"/>
                      <a:pt x="54" y="2"/>
                    </a:cubicBezTo>
                    <a:close/>
                    <a:moveTo>
                      <a:pt x="95" y="70"/>
                    </a:moveTo>
                    <a:cubicBezTo>
                      <a:pt x="96" y="72"/>
                      <a:pt x="95" y="73"/>
                      <a:pt x="94" y="74"/>
                    </a:cubicBezTo>
                    <a:cubicBezTo>
                      <a:pt x="92" y="74"/>
                      <a:pt x="91" y="74"/>
                      <a:pt x="90" y="72"/>
                    </a:cubicBezTo>
                    <a:cubicBezTo>
                      <a:pt x="88" y="67"/>
                      <a:pt x="84" y="62"/>
                      <a:pt x="78" y="56"/>
                    </a:cubicBezTo>
                    <a:cubicBezTo>
                      <a:pt x="77" y="55"/>
                      <a:pt x="76" y="54"/>
                      <a:pt x="76" y="54"/>
                    </a:cubicBezTo>
                    <a:cubicBezTo>
                      <a:pt x="75" y="56"/>
                      <a:pt x="75" y="56"/>
                      <a:pt x="75" y="56"/>
                    </a:cubicBezTo>
                    <a:cubicBezTo>
                      <a:pt x="75" y="61"/>
                      <a:pt x="75" y="73"/>
                      <a:pt x="77" y="93"/>
                    </a:cubicBezTo>
                    <a:cubicBezTo>
                      <a:pt x="78" y="99"/>
                      <a:pt x="80" y="107"/>
                      <a:pt x="83" y="119"/>
                    </a:cubicBezTo>
                    <a:cubicBezTo>
                      <a:pt x="84" y="122"/>
                      <a:pt x="85" y="124"/>
                      <a:pt x="85" y="124"/>
                    </a:cubicBezTo>
                    <a:cubicBezTo>
                      <a:pt x="86" y="126"/>
                      <a:pt x="86" y="128"/>
                      <a:pt x="87" y="131"/>
                    </a:cubicBezTo>
                    <a:cubicBezTo>
                      <a:pt x="88" y="132"/>
                      <a:pt x="88" y="133"/>
                      <a:pt x="88" y="133"/>
                    </a:cubicBezTo>
                    <a:cubicBezTo>
                      <a:pt x="88" y="135"/>
                      <a:pt x="88" y="136"/>
                      <a:pt x="86" y="136"/>
                    </a:cubicBezTo>
                    <a:cubicBezTo>
                      <a:pt x="84" y="136"/>
                      <a:pt x="83" y="135"/>
                      <a:pt x="82" y="133"/>
                    </a:cubicBezTo>
                    <a:cubicBezTo>
                      <a:pt x="77" y="123"/>
                      <a:pt x="73" y="110"/>
                      <a:pt x="70" y="93"/>
                    </a:cubicBezTo>
                    <a:cubicBezTo>
                      <a:pt x="69" y="79"/>
                      <a:pt x="68" y="68"/>
                      <a:pt x="68" y="58"/>
                    </a:cubicBezTo>
                    <a:cubicBezTo>
                      <a:pt x="68" y="51"/>
                      <a:pt x="68" y="46"/>
                      <a:pt x="68" y="44"/>
                    </a:cubicBezTo>
                    <a:cubicBezTo>
                      <a:pt x="68" y="43"/>
                      <a:pt x="69" y="42"/>
                      <a:pt x="70" y="42"/>
                    </a:cubicBezTo>
                    <a:cubicBezTo>
                      <a:pt x="71" y="41"/>
                      <a:pt x="71" y="41"/>
                      <a:pt x="72" y="42"/>
                    </a:cubicBezTo>
                    <a:cubicBezTo>
                      <a:pt x="76" y="45"/>
                      <a:pt x="78" y="48"/>
                      <a:pt x="80" y="49"/>
                    </a:cubicBezTo>
                    <a:cubicBezTo>
                      <a:pt x="86" y="54"/>
                      <a:pt x="91" y="61"/>
                      <a:pt x="95" y="7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" name="íṣ1ïḑe">
                <a:extLst>
                  <a:ext uri="{FF2B5EF4-FFF2-40B4-BE49-F238E27FC236}">
                    <a16:creationId xmlns:a16="http://schemas.microsoft.com/office/drawing/2014/main" id="{DE934C75-5D6A-4FD2-A027-D8180E3B8510}"/>
                  </a:ext>
                </a:extLst>
              </p:cNvPr>
              <p:cNvSpPr/>
              <p:nvPr/>
            </p:nvSpPr>
            <p:spPr bwMode="auto">
              <a:xfrm>
                <a:off x="1750909" y="4905965"/>
                <a:ext cx="93663" cy="87313"/>
              </a:xfrm>
              <a:custGeom>
                <a:avLst/>
                <a:gdLst>
                  <a:gd name="T0" fmla="*/ 51 w 51"/>
                  <a:gd name="T1" fmla="*/ 17 h 47"/>
                  <a:gd name="T2" fmla="*/ 46 w 51"/>
                  <a:gd name="T3" fmla="*/ 25 h 47"/>
                  <a:gd name="T4" fmla="*/ 26 w 51"/>
                  <a:gd name="T5" fmla="*/ 13 h 47"/>
                  <a:gd name="T6" fmla="*/ 20 w 51"/>
                  <a:gd name="T7" fmla="*/ 9 h 47"/>
                  <a:gd name="T8" fmla="*/ 14 w 51"/>
                  <a:gd name="T9" fmla="*/ 9 h 47"/>
                  <a:gd name="T10" fmla="*/ 10 w 51"/>
                  <a:gd name="T11" fmla="*/ 13 h 47"/>
                  <a:gd name="T12" fmla="*/ 8 w 51"/>
                  <a:gd name="T13" fmla="*/ 19 h 47"/>
                  <a:gd name="T14" fmla="*/ 10 w 51"/>
                  <a:gd name="T15" fmla="*/ 23 h 47"/>
                  <a:gd name="T16" fmla="*/ 17 w 51"/>
                  <a:gd name="T17" fmla="*/ 27 h 47"/>
                  <a:gd name="T18" fmla="*/ 37 w 51"/>
                  <a:gd name="T19" fmla="*/ 40 h 47"/>
                  <a:gd name="T20" fmla="*/ 33 w 51"/>
                  <a:gd name="T21" fmla="*/ 47 h 47"/>
                  <a:gd name="T22" fmla="*/ 13 w 51"/>
                  <a:gd name="T23" fmla="*/ 35 h 47"/>
                  <a:gd name="T24" fmla="*/ 4 w 51"/>
                  <a:gd name="T25" fmla="*/ 29 h 47"/>
                  <a:gd name="T26" fmla="*/ 1 w 51"/>
                  <a:gd name="T27" fmla="*/ 24 h 47"/>
                  <a:gd name="T28" fmla="*/ 0 w 51"/>
                  <a:gd name="T29" fmla="*/ 18 h 47"/>
                  <a:gd name="T30" fmla="*/ 3 w 51"/>
                  <a:gd name="T31" fmla="*/ 10 h 47"/>
                  <a:gd name="T32" fmla="*/ 10 w 51"/>
                  <a:gd name="T33" fmla="*/ 2 h 47"/>
                  <a:gd name="T34" fmla="*/ 15 w 51"/>
                  <a:gd name="T35" fmla="*/ 0 h 47"/>
                  <a:gd name="T36" fmla="*/ 21 w 51"/>
                  <a:gd name="T37" fmla="*/ 0 h 47"/>
                  <a:gd name="T38" fmla="*/ 31 w 51"/>
                  <a:gd name="T39" fmla="*/ 5 h 47"/>
                  <a:gd name="T40" fmla="*/ 51 w 51"/>
                  <a:gd name="T41" fmla="*/ 17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1" h="47">
                    <a:moveTo>
                      <a:pt x="51" y="17"/>
                    </a:moveTo>
                    <a:cubicBezTo>
                      <a:pt x="46" y="25"/>
                      <a:pt x="46" y="25"/>
                      <a:pt x="46" y="25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3" y="11"/>
                      <a:pt x="21" y="10"/>
                      <a:pt x="20" y="9"/>
                    </a:cubicBezTo>
                    <a:cubicBezTo>
                      <a:pt x="18" y="9"/>
                      <a:pt x="16" y="9"/>
                      <a:pt x="14" y="9"/>
                    </a:cubicBezTo>
                    <a:cubicBezTo>
                      <a:pt x="13" y="10"/>
                      <a:pt x="11" y="11"/>
                      <a:pt x="10" y="13"/>
                    </a:cubicBezTo>
                    <a:cubicBezTo>
                      <a:pt x="9" y="16"/>
                      <a:pt x="8" y="17"/>
                      <a:pt x="8" y="19"/>
                    </a:cubicBezTo>
                    <a:cubicBezTo>
                      <a:pt x="9" y="21"/>
                      <a:pt x="9" y="22"/>
                      <a:pt x="10" y="23"/>
                    </a:cubicBezTo>
                    <a:cubicBezTo>
                      <a:pt x="12" y="24"/>
                      <a:pt x="14" y="25"/>
                      <a:pt x="17" y="27"/>
                    </a:cubicBezTo>
                    <a:cubicBezTo>
                      <a:pt x="37" y="40"/>
                      <a:pt x="37" y="40"/>
                      <a:pt x="37" y="40"/>
                    </a:cubicBezTo>
                    <a:cubicBezTo>
                      <a:pt x="33" y="47"/>
                      <a:pt x="33" y="47"/>
                      <a:pt x="33" y="47"/>
                    </a:cubicBezTo>
                    <a:cubicBezTo>
                      <a:pt x="13" y="35"/>
                      <a:pt x="13" y="35"/>
                      <a:pt x="13" y="35"/>
                    </a:cubicBezTo>
                    <a:cubicBezTo>
                      <a:pt x="9" y="33"/>
                      <a:pt x="6" y="31"/>
                      <a:pt x="4" y="29"/>
                    </a:cubicBezTo>
                    <a:cubicBezTo>
                      <a:pt x="2" y="28"/>
                      <a:pt x="1" y="26"/>
                      <a:pt x="1" y="24"/>
                    </a:cubicBezTo>
                    <a:cubicBezTo>
                      <a:pt x="0" y="22"/>
                      <a:pt x="0" y="20"/>
                      <a:pt x="0" y="18"/>
                    </a:cubicBezTo>
                    <a:cubicBezTo>
                      <a:pt x="0" y="15"/>
                      <a:pt x="2" y="13"/>
                      <a:pt x="3" y="10"/>
                    </a:cubicBezTo>
                    <a:cubicBezTo>
                      <a:pt x="6" y="6"/>
                      <a:pt x="8" y="4"/>
                      <a:pt x="10" y="2"/>
                    </a:cubicBezTo>
                    <a:cubicBezTo>
                      <a:pt x="11" y="1"/>
                      <a:pt x="13" y="0"/>
                      <a:pt x="15" y="0"/>
                    </a:cubicBezTo>
                    <a:cubicBezTo>
                      <a:pt x="17" y="0"/>
                      <a:pt x="19" y="0"/>
                      <a:pt x="21" y="0"/>
                    </a:cubicBezTo>
                    <a:cubicBezTo>
                      <a:pt x="23" y="1"/>
                      <a:pt x="27" y="3"/>
                      <a:pt x="31" y="5"/>
                    </a:cubicBezTo>
                    <a:lnTo>
                      <a:pt x="51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" name="íṧḷîde">
                <a:extLst>
                  <a:ext uri="{FF2B5EF4-FFF2-40B4-BE49-F238E27FC236}">
                    <a16:creationId xmlns:a16="http://schemas.microsoft.com/office/drawing/2014/main" id="{02FE38D7-DB5A-49A2-A538-403BFB18697F}"/>
                  </a:ext>
                </a:extLst>
              </p:cNvPr>
              <p:cNvSpPr/>
              <p:nvPr/>
            </p:nvSpPr>
            <p:spPr bwMode="auto">
              <a:xfrm>
                <a:off x="1704872" y="4971053"/>
                <a:ext cx="100013" cy="92075"/>
              </a:xfrm>
              <a:custGeom>
                <a:avLst/>
                <a:gdLst>
                  <a:gd name="T0" fmla="*/ 17 w 63"/>
                  <a:gd name="T1" fmla="*/ 0 h 58"/>
                  <a:gd name="T2" fmla="*/ 63 w 63"/>
                  <a:gd name="T3" fmla="*/ 21 h 58"/>
                  <a:gd name="T4" fmla="*/ 59 w 63"/>
                  <a:gd name="T5" fmla="*/ 30 h 58"/>
                  <a:gd name="T6" fmla="*/ 19 w 63"/>
                  <a:gd name="T7" fmla="*/ 35 h 58"/>
                  <a:gd name="T8" fmla="*/ 50 w 63"/>
                  <a:gd name="T9" fmla="*/ 50 h 58"/>
                  <a:gd name="T10" fmla="*/ 46 w 63"/>
                  <a:gd name="T11" fmla="*/ 58 h 58"/>
                  <a:gd name="T12" fmla="*/ 0 w 63"/>
                  <a:gd name="T13" fmla="*/ 37 h 58"/>
                  <a:gd name="T14" fmla="*/ 4 w 63"/>
                  <a:gd name="T15" fmla="*/ 26 h 58"/>
                  <a:gd name="T16" fmla="*/ 43 w 63"/>
                  <a:gd name="T17" fmla="*/ 22 h 58"/>
                  <a:gd name="T18" fmla="*/ 12 w 63"/>
                  <a:gd name="T19" fmla="*/ 8 h 58"/>
                  <a:gd name="T20" fmla="*/ 17 w 63"/>
                  <a:gd name="T21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3" h="58">
                    <a:moveTo>
                      <a:pt x="17" y="0"/>
                    </a:moveTo>
                    <a:lnTo>
                      <a:pt x="63" y="21"/>
                    </a:lnTo>
                    <a:lnTo>
                      <a:pt x="59" y="30"/>
                    </a:lnTo>
                    <a:lnTo>
                      <a:pt x="19" y="35"/>
                    </a:lnTo>
                    <a:lnTo>
                      <a:pt x="50" y="50"/>
                    </a:lnTo>
                    <a:lnTo>
                      <a:pt x="46" y="58"/>
                    </a:lnTo>
                    <a:lnTo>
                      <a:pt x="0" y="37"/>
                    </a:lnTo>
                    <a:lnTo>
                      <a:pt x="4" y="26"/>
                    </a:lnTo>
                    <a:lnTo>
                      <a:pt x="43" y="22"/>
                    </a:lnTo>
                    <a:lnTo>
                      <a:pt x="12" y="8"/>
                    </a:lnTo>
                    <a:lnTo>
                      <a:pt x="17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" name="íS1îḍé">
                <a:extLst>
                  <a:ext uri="{FF2B5EF4-FFF2-40B4-BE49-F238E27FC236}">
                    <a16:creationId xmlns:a16="http://schemas.microsoft.com/office/drawing/2014/main" id="{D63635B4-738B-4848-B387-B985642EE3FE}"/>
                  </a:ext>
                </a:extLst>
              </p:cNvPr>
              <p:cNvSpPr/>
              <p:nvPr/>
            </p:nvSpPr>
            <p:spPr bwMode="auto">
              <a:xfrm>
                <a:off x="1690584" y="5045665"/>
                <a:ext cx="84138" cy="44450"/>
              </a:xfrm>
              <a:custGeom>
                <a:avLst/>
                <a:gdLst>
                  <a:gd name="T0" fmla="*/ 5 w 53"/>
                  <a:gd name="T1" fmla="*/ 0 h 28"/>
                  <a:gd name="T2" fmla="*/ 53 w 53"/>
                  <a:gd name="T3" fmla="*/ 19 h 28"/>
                  <a:gd name="T4" fmla="*/ 49 w 53"/>
                  <a:gd name="T5" fmla="*/ 28 h 28"/>
                  <a:gd name="T6" fmla="*/ 0 w 53"/>
                  <a:gd name="T7" fmla="*/ 10 h 28"/>
                  <a:gd name="T8" fmla="*/ 5 w 53"/>
                  <a:gd name="T9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3" h="28">
                    <a:moveTo>
                      <a:pt x="5" y="0"/>
                    </a:moveTo>
                    <a:lnTo>
                      <a:pt x="53" y="19"/>
                    </a:lnTo>
                    <a:lnTo>
                      <a:pt x="49" y="28"/>
                    </a:lnTo>
                    <a:lnTo>
                      <a:pt x="0" y="10"/>
                    </a:lnTo>
                    <a:lnTo>
                      <a:pt x="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" name="íṧļïḋè">
                <a:extLst>
                  <a:ext uri="{FF2B5EF4-FFF2-40B4-BE49-F238E27FC236}">
                    <a16:creationId xmlns:a16="http://schemas.microsoft.com/office/drawing/2014/main" id="{4D2E3C89-1C34-4B88-A2D1-73AA8A4A19B2}"/>
                  </a:ext>
                </a:extLst>
              </p:cNvPr>
              <p:cNvSpPr/>
              <p:nvPr/>
            </p:nvSpPr>
            <p:spPr bwMode="auto">
              <a:xfrm>
                <a:off x="1674709" y="5091703"/>
                <a:ext cx="92075" cy="73025"/>
              </a:xfrm>
              <a:custGeom>
                <a:avLst/>
                <a:gdLst>
                  <a:gd name="T0" fmla="*/ 4 w 58"/>
                  <a:gd name="T1" fmla="*/ 3 h 46"/>
                  <a:gd name="T2" fmla="*/ 58 w 58"/>
                  <a:gd name="T3" fmla="*/ 0 h 46"/>
                  <a:gd name="T4" fmla="*/ 55 w 58"/>
                  <a:gd name="T5" fmla="*/ 11 h 46"/>
                  <a:gd name="T6" fmla="*/ 14 w 58"/>
                  <a:gd name="T7" fmla="*/ 13 h 46"/>
                  <a:gd name="T8" fmla="*/ 46 w 58"/>
                  <a:gd name="T9" fmla="*/ 35 h 46"/>
                  <a:gd name="T10" fmla="*/ 44 w 58"/>
                  <a:gd name="T11" fmla="*/ 46 h 46"/>
                  <a:gd name="T12" fmla="*/ 0 w 58"/>
                  <a:gd name="T13" fmla="*/ 14 h 46"/>
                  <a:gd name="T14" fmla="*/ 4 w 58"/>
                  <a:gd name="T15" fmla="*/ 3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8" h="46">
                    <a:moveTo>
                      <a:pt x="4" y="3"/>
                    </a:moveTo>
                    <a:lnTo>
                      <a:pt x="58" y="0"/>
                    </a:lnTo>
                    <a:lnTo>
                      <a:pt x="55" y="11"/>
                    </a:lnTo>
                    <a:lnTo>
                      <a:pt x="14" y="13"/>
                    </a:lnTo>
                    <a:lnTo>
                      <a:pt x="46" y="35"/>
                    </a:lnTo>
                    <a:lnTo>
                      <a:pt x="44" y="46"/>
                    </a:lnTo>
                    <a:lnTo>
                      <a:pt x="0" y="14"/>
                    </a:lnTo>
                    <a:lnTo>
                      <a:pt x="4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" name="ïṡḷiḋé">
                <a:extLst>
                  <a:ext uri="{FF2B5EF4-FFF2-40B4-BE49-F238E27FC236}">
                    <a16:creationId xmlns:a16="http://schemas.microsoft.com/office/drawing/2014/main" id="{F1549286-263B-44DE-8D2E-BEB1277A0C67}"/>
                  </a:ext>
                </a:extLst>
              </p:cNvPr>
              <p:cNvSpPr/>
              <p:nvPr/>
            </p:nvSpPr>
            <p:spPr bwMode="auto">
              <a:xfrm>
                <a:off x="1652484" y="5153615"/>
                <a:ext cx="90488" cy="73025"/>
              </a:xfrm>
              <a:custGeom>
                <a:avLst/>
                <a:gdLst>
                  <a:gd name="T0" fmla="*/ 7 w 57"/>
                  <a:gd name="T1" fmla="*/ 0 h 46"/>
                  <a:gd name="T2" fmla="*/ 57 w 57"/>
                  <a:gd name="T3" fmla="*/ 10 h 46"/>
                  <a:gd name="T4" fmla="*/ 50 w 57"/>
                  <a:gd name="T5" fmla="*/ 46 h 46"/>
                  <a:gd name="T6" fmla="*/ 42 w 57"/>
                  <a:gd name="T7" fmla="*/ 45 h 46"/>
                  <a:gd name="T8" fmla="*/ 47 w 57"/>
                  <a:gd name="T9" fmla="*/ 18 h 46"/>
                  <a:gd name="T10" fmla="*/ 36 w 57"/>
                  <a:gd name="T11" fmla="*/ 16 h 46"/>
                  <a:gd name="T12" fmla="*/ 30 w 57"/>
                  <a:gd name="T13" fmla="*/ 40 h 46"/>
                  <a:gd name="T14" fmla="*/ 22 w 57"/>
                  <a:gd name="T15" fmla="*/ 39 h 46"/>
                  <a:gd name="T16" fmla="*/ 27 w 57"/>
                  <a:gd name="T17" fmla="*/ 14 h 46"/>
                  <a:gd name="T18" fmla="*/ 14 w 57"/>
                  <a:gd name="T19" fmla="*/ 11 h 46"/>
                  <a:gd name="T20" fmla="*/ 8 w 57"/>
                  <a:gd name="T21" fmla="*/ 39 h 46"/>
                  <a:gd name="T22" fmla="*/ 0 w 57"/>
                  <a:gd name="T23" fmla="*/ 38 h 46"/>
                  <a:gd name="T24" fmla="*/ 7 w 57"/>
                  <a:gd name="T25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7" h="46">
                    <a:moveTo>
                      <a:pt x="7" y="0"/>
                    </a:moveTo>
                    <a:lnTo>
                      <a:pt x="57" y="10"/>
                    </a:lnTo>
                    <a:lnTo>
                      <a:pt x="50" y="46"/>
                    </a:lnTo>
                    <a:lnTo>
                      <a:pt x="42" y="45"/>
                    </a:lnTo>
                    <a:lnTo>
                      <a:pt x="47" y="18"/>
                    </a:lnTo>
                    <a:lnTo>
                      <a:pt x="36" y="16"/>
                    </a:lnTo>
                    <a:lnTo>
                      <a:pt x="30" y="40"/>
                    </a:lnTo>
                    <a:lnTo>
                      <a:pt x="22" y="39"/>
                    </a:lnTo>
                    <a:lnTo>
                      <a:pt x="27" y="14"/>
                    </a:lnTo>
                    <a:lnTo>
                      <a:pt x="14" y="11"/>
                    </a:lnTo>
                    <a:lnTo>
                      <a:pt x="8" y="39"/>
                    </a:lnTo>
                    <a:lnTo>
                      <a:pt x="0" y="38"/>
                    </a:lnTo>
                    <a:lnTo>
                      <a:pt x="7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" name="ïşļiḋe">
                <a:extLst>
                  <a:ext uri="{FF2B5EF4-FFF2-40B4-BE49-F238E27FC236}">
                    <a16:creationId xmlns:a16="http://schemas.microsoft.com/office/drawing/2014/main" id="{3E7C1E55-2F39-4076-965E-4F2E1795254E}"/>
                  </a:ext>
                </a:extLst>
              </p:cNvPr>
              <p:cNvSpPr/>
              <p:nvPr/>
            </p:nvSpPr>
            <p:spPr bwMode="auto">
              <a:xfrm>
                <a:off x="1641372" y="5231403"/>
                <a:ext cx="88900" cy="71438"/>
              </a:xfrm>
              <a:custGeom>
                <a:avLst/>
                <a:gdLst>
                  <a:gd name="T0" fmla="*/ 4 w 48"/>
                  <a:gd name="T1" fmla="*/ 0 h 39"/>
                  <a:gd name="T2" fmla="*/ 48 w 48"/>
                  <a:gd name="T3" fmla="*/ 4 h 39"/>
                  <a:gd name="T4" fmla="*/ 46 w 48"/>
                  <a:gd name="T5" fmla="*/ 23 h 39"/>
                  <a:gd name="T6" fmla="*/ 44 w 48"/>
                  <a:gd name="T7" fmla="*/ 33 h 39"/>
                  <a:gd name="T8" fmla="*/ 39 w 48"/>
                  <a:gd name="T9" fmla="*/ 38 h 39"/>
                  <a:gd name="T10" fmla="*/ 32 w 48"/>
                  <a:gd name="T11" fmla="*/ 39 h 39"/>
                  <a:gd name="T12" fmla="*/ 24 w 48"/>
                  <a:gd name="T13" fmla="*/ 35 h 39"/>
                  <a:gd name="T14" fmla="*/ 21 w 48"/>
                  <a:gd name="T15" fmla="*/ 26 h 39"/>
                  <a:gd name="T16" fmla="*/ 17 w 48"/>
                  <a:gd name="T17" fmla="*/ 30 h 39"/>
                  <a:gd name="T18" fmla="*/ 9 w 48"/>
                  <a:gd name="T19" fmla="*/ 35 h 39"/>
                  <a:gd name="T20" fmla="*/ 0 w 48"/>
                  <a:gd name="T21" fmla="*/ 39 h 39"/>
                  <a:gd name="T22" fmla="*/ 1 w 48"/>
                  <a:gd name="T23" fmla="*/ 29 h 39"/>
                  <a:gd name="T24" fmla="*/ 12 w 48"/>
                  <a:gd name="T25" fmla="*/ 23 h 39"/>
                  <a:gd name="T26" fmla="*/ 18 w 48"/>
                  <a:gd name="T27" fmla="*/ 19 h 39"/>
                  <a:gd name="T28" fmla="*/ 20 w 48"/>
                  <a:gd name="T29" fmla="*/ 17 h 39"/>
                  <a:gd name="T30" fmla="*/ 21 w 48"/>
                  <a:gd name="T31" fmla="*/ 12 h 39"/>
                  <a:gd name="T32" fmla="*/ 22 w 48"/>
                  <a:gd name="T33" fmla="*/ 11 h 39"/>
                  <a:gd name="T34" fmla="*/ 3 w 48"/>
                  <a:gd name="T35" fmla="*/ 9 h 39"/>
                  <a:gd name="T36" fmla="*/ 4 w 48"/>
                  <a:gd name="T37" fmla="*/ 0 h 39"/>
                  <a:gd name="T38" fmla="*/ 29 w 48"/>
                  <a:gd name="T39" fmla="*/ 11 h 39"/>
                  <a:gd name="T40" fmla="*/ 28 w 48"/>
                  <a:gd name="T41" fmla="*/ 18 h 39"/>
                  <a:gd name="T42" fmla="*/ 28 w 48"/>
                  <a:gd name="T43" fmla="*/ 26 h 39"/>
                  <a:gd name="T44" fmla="*/ 29 w 48"/>
                  <a:gd name="T45" fmla="*/ 28 h 39"/>
                  <a:gd name="T46" fmla="*/ 32 w 48"/>
                  <a:gd name="T47" fmla="*/ 30 h 39"/>
                  <a:gd name="T48" fmla="*/ 36 w 48"/>
                  <a:gd name="T49" fmla="*/ 29 h 39"/>
                  <a:gd name="T50" fmla="*/ 38 w 48"/>
                  <a:gd name="T51" fmla="*/ 26 h 39"/>
                  <a:gd name="T52" fmla="*/ 39 w 48"/>
                  <a:gd name="T53" fmla="*/ 19 h 39"/>
                  <a:gd name="T54" fmla="*/ 40 w 48"/>
                  <a:gd name="T55" fmla="*/ 12 h 39"/>
                  <a:gd name="T56" fmla="*/ 29 w 48"/>
                  <a:gd name="T57" fmla="*/ 11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48" h="39">
                    <a:moveTo>
                      <a:pt x="4" y="0"/>
                    </a:moveTo>
                    <a:cubicBezTo>
                      <a:pt x="48" y="4"/>
                      <a:pt x="48" y="4"/>
                      <a:pt x="48" y="4"/>
                    </a:cubicBezTo>
                    <a:cubicBezTo>
                      <a:pt x="46" y="23"/>
                      <a:pt x="46" y="23"/>
                      <a:pt x="46" y="23"/>
                    </a:cubicBezTo>
                    <a:cubicBezTo>
                      <a:pt x="46" y="27"/>
                      <a:pt x="45" y="31"/>
                      <a:pt x="44" y="33"/>
                    </a:cubicBezTo>
                    <a:cubicBezTo>
                      <a:pt x="43" y="35"/>
                      <a:pt x="41" y="36"/>
                      <a:pt x="39" y="38"/>
                    </a:cubicBezTo>
                    <a:cubicBezTo>
                      <a:pt x="37" y="39"/>
                      <a:pt x="35" y="39"/>
                      <a:pt x="32" y="39"/>
                    </a:cubicBezTo>
                    <a:cubicBezTo>
                      <a:pt x="29" y="38"/>
                      <a:pt x="26" y="37"/>
                      <a:pt x="24" y="35"/>
                    </a:cubicBezTo>
                    <a:cubicBezTo>
                      <a:pt x="22" y="33"/>
                      <a:pt x="21" y="30"/>
                      <a:pt x="21" y="26"/>
                    </a:cubicBezTo>
                    <a:cubicBezTo>
                      <a:pt x="20" y="28"/>
                      <a:pt x="18" y="29"/>
                      <a:pt x="17" y="30"/>
                    </a:cubicBezTo>
                    <a:cubicBezTo>
                      <a:pt x="16" y="32"/>
                      <a:pt x="13" y="33"/>
                      <a:pt x="9" y="35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1" y="29"/>
                      <a:pt x="1" y="29"/>
                      <a:pt x="1" y="29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5" y="21"/>
                      <a:pt x="17" y="20"/>
                      <a:pt x="18" y="19"/>
                    </a:cubicBezTo>
                    <a:cubicBezTo>
                      <a:pt x="19" y="18"/>
                      <a:pt x="20" y="18"/>
                      <a:pt x="20" y="17"/>
                    </a:cubicBezTo>
                    <a:cubicBezTo>
                      <a:pt x="21" y="16"/>
                      <a:pt x="21" y="14"/>
                      <a:pt x="21" y="12"/>
                    </a:cubicBezTo>
                    <a:cubicBezTo>
                      <a:pt x="22" y="11"/>
                      <a:pt x="22" y="11"/>
                      <a:pt x="22" y="11"/>
                    </a:cubicBezTo>
                    <a:cubicBezTo>
                      <a:pt x="3" y="9"/>
                      <a:pt x="3" y="9"/>
                      <a:pt x="3" y="9"/>
                    </a:cubicBezTo>
                    <a:lnTo>
                      <a:pt x="4" y="0"/>
                    </a:lnTo>
                    <a:close/>
                    <a:moveTo>
                      <a:pt x="29" y="11"/>
                    </a:moveTo>
                    <a:cubicBezTo>
                      <a:pt x="28" y="18"/>
                      <a:pt x="28" y="18"/>
                      <a:pt x="28" y="18"/>
                    </a:cubicBezTo>
                    <a:cubicBezTo>
                      <a:pt x="28" y="22"/>
                      <a:pt x="27" y="25"/>
                      <a:pt x="28" y="26"/>
                    </a:cubicBezTo>
                    <a:cubicBezTo>
                      <a:pt x="28" y="27"/>
                      <a:pt x="28" y="28"/>
                      <a:pt x="29" y="28"/>
                    </a:cubicBezTo>
                    <a:cubicBezTo>
                      <a:pt x="30" y="29"/>
                      <a:pt x="31" y="30"/>
                      <a:pt x="32" y="30"/>
                    </a:cubicBezTo>
                    <a:cubicBezTo>
                      <a:pt x="34" y="30"/>
                      <a:pt x="35" y="30"/>
                      <a:pt x="36" y="29"/>
                    </a:cubicBezTo>
                    <a:cubicBezTo>
                      <a:pt x="37" y="28"/>
                      <a:pt x="38" y="27"/>
                      <a:pt x="38" y="26"/>
                    </a:cubicBezTo>
                    <a:cubicBezTo>
                      <a:pt x="38" y="25"/>
                      <a:pt x="39" y="23"/>
                      <a:pt x="39" y="19"/>
                    </a:cubicBezTo>
                    <a:cubicBezTo>
                      <a:pt x="40" y="12"/>
                      <a:pt x="40" y="12"/>
                      <a:pt x="40" y="12"/>
                    </a:cubicBezTo>
                    <a:lnTo>
                      <a:pt x="29" y="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" name="îś1iḓê">
                <a:extLst>
                  <a:ext uri="{FF2B5EF4-FFF2-40B4-BE49-F238E27FC236}">
                    <a16:creationId xmlns:a16="http://schemas.microsoft.com/office/drawing/2014/main" id="{24DF623A-108B-4B94-A715-3AE8CDAFA5B2}"/>
                  </a:ext>
                </a:extLst>
              </p:cNvPr>
              <p:cNvSpPr/>
              <p:nvPr/>
            </p:nvSpPr>
            <p:spPr bwMode="auto">
              <a:xfrm>
                <a:off x="1641372" y="5312365"/>
                <a:ext cx="82550" cy="66675"/>
              </a:xfrm>
              <a:custGeom>
                <a:avLst/>
                <a:gdLst>
                  <a:gd name="T0" fmla="*/ 15 w 45"/>
                  <a:gd name="T1" fmla="*/ 0 h 36"/>
                  <a:gd name="T2" fmla="*/ 16 w 45"/>
                  <a:gd name="T3" fmla="*/ 8 h 36"/>
                  <a:gd name="T4" fmla="*/ 9 w 45"/>
                  <a:gd name="T5" fmla="*/ 12 h 36"/>
                  <a:gd name="T6" fmla="*/ 7 w 45"/>
                  <a:gd name="T7" fmla="*/ 18 h 36"/>
                  <a:gd name="T8" fmla="*/ 9 w 45"/>
                  <a:gd name="T9" fmla="*/ 25 h 36"/>
                  <a:gd name="T10" fmla="*/ 13 w 45"/>
                  <a:gd name="T11" fmla="*/ 27 h 36"/>
                  <a:gd name="T12" fmla="*/ 16 w 45"/>
                  <a:gd name="T13" fmla="*/ 26 h 36"/>
                  <a:gd name="T14" fmla="*/ 18 w 45"/>
                  <a:gd name="T15" fmla="*/ 23 h 36"/>
                  <a:gd name="T16" fmla="*/ 20 w 45"/>
                  <a:gd name="T17" fmla="*/ 15 h 36"/>
                  <a:gd name="T18" fmla="*/ 24 w 45"/>
                  <a:gd name="T19" fmla="*/ 5 h 36"/>
                  <a:gd name="T20" fmla="*/ 33 w 45"/>
                  <a:gd name="T21" fmla="*/ 1 h 36"/>
                  <a:gd name="T22" fmla="*/ 39 w 45"/>
                  <a:gd name="T23" fmla="*/ 3 h 36"/>
                  <a:gd name="T24" fmla="*/ 44 w 45"/>
                  <a:gd name="T25" fmla="*/ 9 h 36"/>
                  <a:gd name="T26" fmla="*/ 45 w 45"/>
                  <a:gd name="T27" fmla="*/ 17 h 36"/>
                  <a:gd name="T28" fmla="*/ 42 w 45"/>
                  <a:gd name="T29" fmla="*/ 30 h 36"/>
                  <a:gd name="T30" fmla="*/ 32 w 45"/>
                  <a:gd name="T31" fmla="*/ 34 h 36"/>
                  <a:gd name="T32" fmla="*/ 31 w 45"/>
                  <a:gd name="T33" fmla="*/ 25 h 36"/>
                  <a:gd name="T34" fmla="*/ 36 w 45"/>
                  <a:gd name="T35" fmla="*/ 23 h 36"/>
                  <a:gd name="T36" fmla="*/ 38 w 45"/>
                  <a:gd name="T37" fmla="*/ 17 h 36"/>
                  <a:gd name="T38" fmla="*/ 36 w 45"/>
                  <a:gd name="T39" fmla="*/ 11 h 36"/>
                  <a:gd name="T40" fmla="*/ 33 w 45"/>
                  <a:gd name="T41" fmla="*/ 10 h 36"/>
                  <a:gd name="T42" fmla="*/ 31 w 45"/>
                  <a:gd name="T43" fmla="*/ 11 h 36"/>
                  <a:gd name="T44" fmla="*/ 28 w 45"/>
                  <a:gd name="T45" fmla="*/ 19 h 36"/>
                  <a:gd name="T46" fmla="*/ 25 w 45"/>
                  <a:gd name="T47" fmla="*/ 29 h 36"/>
                  <a:gd name="T48" fmla="*/ 20 w 45"/>
                  <a:gd name="T49" fmla="*/ 34 h 36"/>
                  <a:gd name="T50" fmla="*/ 13 w 45"/>
                  <a:gd name="T51" fmla="*/ 36 h 36"/>
                  <a:gd name="T52" fmla="*/ 6 w 45"/>
                  <a:gd name="T53" fmla="*/ 33 h 36"/>
                  <a:gd name="T54" fmla="*/ 1 w 45"/>
                  <a:gd name="T55" fmla="*/ 28 h 36"/>
                  <a:gd name="T56" fmla="*/ 0 w 45"/>
                  <a:gd name="T57" fmla="*/ 18 h 36"/>
                  <a:gd name="T58" fmla="*/ 3 w 45"/>
                  <a:gd name="T59" fmla="*/ 5 h 36"/>
                  <a:gd name="T60" fmla="*/ 15 w 45"/>
                  <a:gd name="T61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5" h="36">
                    <a:moveTo>
                      <a:pt x="15" y="0"/>
                    </a:moveTo>
                    <a:cubicBezTo>
                      <a:pt x="16" y="8"/>
                      <a:pt x="16" y="8"/>
                      <a:pt x="16" y="8"/>
                    </a:cubicBezTo>
                    <a:cubicBezTo>
                      <a:pt x="13" y="9"/>
                      <a:pt x="10" y="10"/>
                      <a:pt x="9" y="12"/>
                    </a:cubicBezTo>
                    <a:cubicBezTo>
                      <a:pt x="8" y="13"/>
                      <a:pt x="7" y="15"/>
                      <a:pt x="7" y="18"/>
                    </a:cubicBezTo>
                    <a:cubicBezTo>
                      <a:pt x="7" y="21"/>
                      <a:pt x="8" y="23"/>
                      <a:pt x="9" y="25"/>
                    </a:cubicBezTo>
                    <a:cubicBezTo>
                      <a:pt x="10" y="26"/>
                      <a:pt x="12" y="27"/>
                      <a:pt x="13" y="27"/>
                    </a:cubicBezTo>
                    <a:cubicBezTo>
                      <a:pt x="14" y="27"/>
                      <a:pt x="15" y="26"/>
                      <a:pt x="16" y="26"/>
                    </a:cubicBezTo>
                    <a:cubicBezTo>
                      <a:pt x="17" y="25"/>
                      <a:pt x="17" y="24"/>
                      <a:pt x="18" y="23"/>
                    </a:cubicBezTo>
                    <a:cubicBezTo>
                      <a:pt x="18" y="22"/>
                      <a:pt x="19" y="19"/>
                      <a:pt x="20" y="15"/>
                    </a:cubicBezTo>
                    <a:cubicBezTo>
                      <a:pt x="21" y="11"/>
                      <a:pt x="22" y="7"/>
                      <a:pt x="24" y="5"/>
                    </a:cubicBezTo>
                    <a:cubicBezTo>
                      <a:pt x="26" y="3"/>
                      <a:pt x="29" y="1"/>
                      <a:pt x="33" y="1"/>
                    </a:cubicBezTo>
                    <a:cubicBezTo>
                      <a:pt x="35" y="1"/>
                      <a:pt x="37" y="2"/>
                      <a:pt x="39" y="3"/>
                    </a:cubicBezTo>
                    <a:cubicBezTo>
                      <a:pt x="41" y="4"/>
                      <a:pt x="43" y="6"/>
                      <a:pt x="44" y="9"/>
                    </a:cubicBezTo>
                    <a:cubicBezTo>
                      <a:pt x="45" y="11"/>
                      <a:pt x="45" y="14"/>
                      <a:pt x="45" y="17"/>
                    </a:cubicBezTo>
                    <a:cubicBezTo>
                      <a:pt x="45" y="23"/>
                      <a:pt x="44" y="27"/>
                      <a:pt x="42" y="30"/>
                    </a:cubicBezTo>
                    <a:cubicBezTo>
                      <a:pt x="39" y="33"/>
                      <a:pt x="36" y="34"/>
                      <a:pt x="32" y="34"/>
                    </a:cubicBezTo>
                    <a:cubicBezTo>
                      <a:pt x="31" y="25"/>
                      <a:pt x="31" y="25"/>
                      <a:pt x="31" y="25"/>
                    </a:cubicBezTo>
                    <a:cubicBezTo>
                      <a:pt x="34" y="25"/>
                      <a:pt x="35" y="24"/>
                      <a:pt x="36" y="23"/>
                    </a:cubicBezTo>
                    <a:cubicBezTo>
                      <a:pt x="37" y="22"/>
                      <a:pt x="38" y="20"/>
                      <a:pt x="38" y="17"/>
                    </a:cubicBezTo>
                    <a:cubicBezTo>
                      <a:pt x="38" y="15"/>
                      <a:pt x="37" y="13"/>
                      <a:pt x="36" y="11"/>
                    </a:cubicBezTo>
                    <a:cubicBezTo>
                      <a:pt x="35" y="10"/>
                      <a:pt x="35" y="10"/>
                      <a:pt x="33" y="10"/>
                    </a:cubicBezTo>
                    <a:cubicBezTo>
                      <a:pt x="32" y="10"/>
                      <a:pt x="31" y="10"/>
                      <a:pt x="31" y="11"/>
                    </a:cubicBezTo>
                    <a:cubicBezTo>
                      <a:pt x="30" y="12"/>
                      <a:pt x="29" y="15"/>
                      <a:pt x="28" y="19"/>
                    </a:cubicBezTo>
                    <a:cubicBezTo>
                      <a:pt x="27" y="24"/>
                      <a:pt x="26" y="27"/>
                      <a:pt x="25" y="29"/>
                    </a:cubicBezTo>
                    <a:cubicBezTo>
                      <a:pt x="24" y="31"/>
                      <a:pt x="22" y="33"/>
                      <a:pt x="20" y="34"/>
                    </a:cubicBezTo>
                    <a:cubicBezTo>
                      <a:pt x="18" y="35"/>
                      <a:pt x="16" y="36"/>
                      <a:pt x="13" y="36"/>
                    </a:cubicBezTo>
                    <a:cubicBezTo>
                      <a:pt x="11" y="36"/>
                      <a:pt x="8" y="35"/>
                      <a:pt x="6" y="33"/>
                    </a:cubicBezTo>
                    <a:cubicBezTo>
                      <a:pt x="4" y="32"/>
                      <a:pt x="2" y="30"/>
                      <a:pt x="1" y="28"/>
                    </a:cubicBezTo>
                    <a:cubicBezTo>
                      <a:pt x="0" y="25"/>
                      <a:pt x="0" y="22"/>
                      <a:pt x="0" y="18"/>
                    </a:cubicBezTo>
                    <a:cubicBezTo>
                      <a:pt x="0" y="12"/>
                      <a:pt x="1" y="8"/>
                      <a:pt x="3" y="5"/>
                    </a:cubicBezTo>
                    <a:cubicBezTo>
                      <a:pt x="6" y="2"/>
                      <a:pt x="10" y="0"/>
                      <a:pt x="1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" name="íş1ïḓe">
                <a:extLst>
                  <a:ext uri="{FF2B5EF4-FFF2-40B4-BE49-F238E27FC236}">
                    <a16:creationId xmlns:a16="http://schemas.microsoft.com/office/drawing/2014/main" id="{C38BF530-2929-4D96-851C-0CA4AFC5A56E}"/>
                  </a:ext>
                </a:extLst>
              </p:cNvPr>
              <p:cNvSpPr/>
              <p:nvPr/>
            </p:nvSpPr>
            <p:spPr bwMode="auto">
              <a:xfrm>
                <a:off x="1642959" y="5385390"/>
                <a:ext cx="84138" cy="22225"/>
              </a:xfrm>
              <a:custGeom>
                <a:avLst/>
                <a:gdLst>
                  <a:gd name="T0" fmla="*/ 0 w 53"/>
                  <a:gd name="T1" fmla="*/ 5 h 14"/>
                  <a:gd name="T2" fmla="*/ 51 w 53"/>
                  <a:gd name="T3" fmla="*/ 0 h 14"/>
                  <a:gd name="T4" fmla="*/ 53 w 53"/>
                  <a:gd name="T5" fmla="*/ 11 h 14"/>
                  <a:gd name="T6" fmla="*/ 1 w 53"/>
                  <a:gd name="T7" fmla="*/ 14 h 14"/>
                  <a:gd name="T8" fmla="*/ 0 w 53"/>
                  <a:gd name="T9" fmla="*/ 5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3" h="14">
                    <a:moveTo>
                      <a:pt x="0" y="5"/>
                    </a:moveTo>
                    <a:lnTo>
                      <a:pt x="51" y="0"/>
                    </a:lnTo>
                    <a:lnTo>
                      <a:pt x="53" y="11"/>
                    </a:lnTo>
                    <a:lnTo>
                      <a:pt x="1" y="14"/>
                    </a:lnTo>
                    <a:lnTo>
                      <a:pt x="0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" name="ïṩlîḋè">
                <a:extLst>
                  <a:ext uri="{FF2B5EF4-FFF2-40B4-BE49-F238E27FC236}">
                    <a16:creationId xmlns:a16="http://schemas.microsoft.com/office/drawing/2014/main" id="{91EACD24-0ADE-4B80-B352-074BC56CB7C2}"/>
                  </a:ext>
                </a:extLst>
              </p:cNvPr>
              <p:cNvSpPr/>
              <p:nvPr/>
            </p:nvSpPr>
            <p:spPr bwMode="auto">
              <a:xfrm>
                <a:off x="1649309" y="5407615"/>
                <a:ext cx="84138" cy="66675"/>
              </a:xfrm>
              <a:custGeom>
                <a:avLst/>
                <a:gdLst>
                  <a:gd name="T0" fmla="*/ 0 w 53"/>
                  <a:gd name="T1" fmla="*/ 22 h 42"/>
                  <a:gd name="T2" fmla="*/ 42 w 53"/>
                  <a:gd name="T3" fmla="*/ 17 h 42"/>
                  <a:gd name="T4" fmla="*/ 39 w 53"/>
                  <a:gd name="T5" fmla="*/ 1 h 42"/>
                  <a:gd name="T6" fmla="*/ 49 w 53"/>
                  <a:gd name="T7" fmla="*/ 0 h 42"/>
                  <a:gd name="T8" fmla="*/ 53 w 53"/>
                  <a:gd name="T9" fmla="*/ 41 h 42"/>
                  <a:gd name="T10" fmla="*/ 45 w 53"/>
                  <a:gd name="T11" fmla="*/ 42 h 42"/>
                  <a:gd name="T12" fmla="*/ 43 w 53"/>
                  <a:gd name="T13" fmla="*/ 27 h 42"/>
                  <a:gd name="T14" fmla="*/ 1 w 53"/>
                  <a:gd name="T15" fmla="*/ 33 h 42"/>
                  <a:gd name="T16" fmla="*/ 0 w 53"/>
                  <a:gd name="T17" fmla="*/ 22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3" h="42">
                    <a:moveTo>
                      <a:pt x="0" y="22"/>
                    </a:moveTo>
                    <a:lnTo>
                      <a:pt x="42" y="17"/>
                    </a:lnTo>
                    <a:lnTo>
                      <a:pt x="39" y="1"/>
                    </a:lnTo>
                    <a:lnTo>
                      <a:pt x="49" y="0"/>
                    </a:lnTo>
                    <a:lnTo>
                      <a:pt x="53" y="41"/>
                    </a:lnTo>
                    <a:lnTo>
                      <a:pt x="45" y="42"/>
                    </a:lnTo>
                    <a:lnTo>
                      <a:pt x="43" y="27"/>
                    </a:lnTo>
                    <a:lnTo>
                      <a:pt x="1" y="33"/>
                    </a:lnTo>
                    <a:lnTo>
                      <a:pt x="0" y="2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" name="ïṣľîďe">
                <a:extLst>
                  <a:ext uri="{FF2B5EF4-FFF2-40B4-BE49-F238E27FC236}">
                    <a16:creationId xmlns:a16="http://schemas.microsoft.com/office/drawing/2014/main" id="{F7CD8CED-086D-4BA2-BF42-31AA99F4E554}"/>
                  </a:ext>
                </a:extLst>
              </p:cNvPr>
              <p:cNvSpPr/>
              <p:nvPr/>
            </p:nvSpPr>
            <p:spPr bwMode="auto">
              <a:xfrm>
                <a:off x="1662009" y="5471115"/>
                <a:ext cx="90488" cy="73025"/>
              </a:xfrm>
              <a:custGeom>
                <a:avLst/>
                <a:gdLst>
                  <a:gd name="T0" fmla="*/ 0 w 57"/>
                  <a:gd name="T1" fmla="*/ 29 h 46"/>
                  <a:gd name="T2" fmla="*/ 21 w 57"/>
                  <a:gd name="T3" fmla="*/ 24 h 46"/>
                  <a:gd name="T4" fmla="*/ 45 w 57"/>
                  <a:gd name="T5" fmla="*/ 0 h 46"/>
                  <a:gd name="T6" fmla="*/ 49 w 57"/>
                  <a:gd name="T7" fmla="*/ 11 h 46"/>
                  <a:gd name="T8" fmla="*/ 31 w 57"/>
                  <a:gd name="T9" fmla="*/ 28 h 46"/>
                  <a:gd name="T10" fmla="*/ 53 w 57"/>
                  <a:gd name="T11" fmla="*/ 35 h 46"/>
                  <a:gd name="T12" fmla="*/ 57 w 57"/>
                  <a:gd name="T13" fmla="*/ 46 h 46"/>
                  <a:gd name="T14" fmla="*/ 23 w 57"/>
                  <a:gd name="T15" fmla="*/ 35 h 46"/>
                  <a:gd name="T16" fmla="*/ 2 w 57"/>
                  <a:gd name="T17" fmla="*/ 39 h 46"/>
                  <a:gd name="T18" fmla="*/ 0 w 57"/>
                  <a:gd name="T19" fmla="*/ 29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7" h="46">
                    <a:moveTo>
                      <a:pt x="0" y="29"/>
                    </a:moveTo>
                    <a:lnTo>
                      <a:pt x="21" y="24"/>
                    </a:lnTo>
                    <a:lnTo>
                      <a:pt x="45" y="0"/>
                    </a:lnTo>
                    <a:lnTo>
                      <a:pt x="49" y="11"/>
                    </a:lnTo>
                    <a:lnTo>
                      <a:pt x="31" y="28"/>
                    </a:lnTo>
                    <a:lnTo>
                      <a:pt x="53" y="35"/>
                    </a:lnTo>
                    <a:lnTo>
                      <a:pt x="57" y="46"/>
                    </a:lnTo>
                    <a:lnTo>
                      <a:pt x="23" y="35"/>
                    </a:lnTo>
                    <a:lnTo>
                      <a:pt x="2" y="39"/>
                    </a:lnTo>
                    <a:lnTo>
                      <a:pt x="0" y="2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" name="íśļiḓe">
                <a:extLst>
                  <a:ext uri="{FF2B5EF4-FFF2-40B4-BE49-F238E27FC236}">
                    <a16:creationId xmlns:a16="http://schemas.microsoft.com/office/drawing/2014/main" id="{115EE662-37DB-4CF1-9003-64CF826D7EE7}"/>
                  </a:ext>
                </a:extLst>
              </p:cNvPr>
              <p:cNvSpPr/>
              <p:nvPr/>
            </p:nvSpPr>
            <p:spPr bwMode="auto">
              <a:xfrm>
                <a:off x="1704872" y="5609228"/>
                <a:ext cx="85725" cy="80963"/>
              </a:xfrm>
              <a:custGeom>
                <a:avLst/>
                <a:gdLst>
                  <a:gd name="T0" fmla="*/ 15 w 47"/>
                  <a:gd name="T1" fmla="*/ 2 h 44"/>
                  <a:gd name="T2" fmla="*/ 26 w 47"/>
                  <a:gd name="T3" fmla="*/ 0 h 44"/>
                  <a:gd name="T4" fmla="*/ 33 w 47"/>
                  <a:gd name="T5" fmla="*/ 1 h 44"/>
                  <a:gd name="T6" fmla="*/ 39 w 47"/>
                  <a:gd name="T7" fmla="*/ 4 h 44"/>
                  <a:gd name="T8" fmla="*/ 44 w 47"/>
                  <a:gd name="T9" fmla="*/ 12 h 44"/>
                  <a:gd name="T10" fmla="*/ 45 w 47"/>
                  <a:gd name="T11" fmla="*/ 29 h 44"/>
                  <a:gd name="T12" fmla="*/ 32 w 47"/>
                  <a:gd name="T13" fmla="*/ 41 h 44"/>
                  <a:gd name="T14" fmla="*/ 15 w 47"/>
                  <a:gd name="T15" fmla="*/ 43 h 44"/>
                  <a:gd name="T16" fmla="*/ 3 w 47"/>
                  <a:gd name="T17" fmla="*/ 31 h 44"/>
                  <a:gd name="T18" fmla="*/ 2 w 47"/>
                  <a:gd name="T19" fmla="*/ 14 h 44"/>
                  <a:gd name="T20" fmla="*/ 15 w 47"/>
                  <a:gd name="T21" fmla="*/ 2 h 44"/>
                  <a:gd name="T22" fmla="*/ 19 w 47"/>
                  <a:gd name="T23" fmla="*/ 10 h 44"/>
                  <a:gd name="T24" fmla="*/ 10 w 47"/>
                  <a:gd name="T25" fmla="*/ 18 h 44"/>
                  <a:gd name="T26" fmla="*/ 10 w 47"/>
                  <a:gd name="T27" fmla="*/ 28 h 44"/>
                  <a:gd name="T28" fmla="*/ 17 w 47"/>
                  <a:gd name="T29" fmla="*/ 34 h 44"/>
                  <a:gd name="T30" fmla="*/ 29 w 47"/>
                  <a:gd name="T31" fmla="*/ 33 h 44"/>
                  <a:gd name="T32" fmla="*/ 38 w 47"/>
                  <a:gd name="T33" fmla="*/ 25 h 44"/>
                  <a:gd name="T34" fmla="*/ 37 w 47"/>
                  <a:gd name="T35" fmla="*/ 16 h 44"/>
                  <a:gd name="T36" fmla="*/ 30 w 47"/>
                  <a:gd name="T37" fmla="*/ 9 h 44"/>
                  <a:gd name="T38" fmla="*/ 19 w 47"/>
                  <a:gd name="T39" fmla="*/ 1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7" h="44">
                    <a:moveTo>
                      <a:pt x="15" y="2"/>
                    </a:moveTo>
                    <a:cubicBezTo>
                      <a:pt x="19" y="0"/>
                      <a:pt x="23" y="0"/>
                      <a:pt x="26" y="0"/>
                    </a:cubicBezTo>
                    <a:cubicBezTo>
                      <a:pt x="28" y="0"/>
                      <a:pt x="31" y="0"/>
                      <a:pt x="33" y="1"/>
                    </a:cubicBezTo>
                    <a:cubicBezTo>
                      <a:pt x="35" y="2"/>
                      <a:pt x="37" y="3"/>
                      <a:pt x="39" y="4"/>
                    </a:cubicBezTo>
                    <a:cubicBezTo>
                      <a:pt x="41" y="6"/>
                      <a:pt x="43" y="9"/>
                      <a:pt x="44" y="12"/>
                    </a:cubicBezTo>
                    <a:cubicBezTo>
                      <a:pt x="47" y="18"/>
                      <a:pt x="47" y="24"/>
                      <a:pt x="45" y="29"/>
                    </a:cubicBezTo>
                    <a:cubicBezTo>
                      <a:pt x="43" y="34"/>
                      <a:pt x="39" y="38"/>
                      <a:pt x="32" y="41"/>
                    </a:cubicBezTo>
                    <a:cubicBezTo>
                      <a:pt x="26" y="44"/>
                      <a:pt x="20" y="44"/>
                      <a:pt x="15" y="43"/>
                    </a:cubicBezTo>
                    <a:cubicBezTo>
                      <a:pt x="9" y="41"/>
                      <a:pt x="5" y="37"/>
                      <a:pt x="3" y="31"/>
                    </a:cubicBezTo>
                    <a:cubicBezTo>
                      <a:pt x="0" y="25"/>
                      <a:pt x="0" y="19"/>
                      <a:pt x="2" y="14"/>
                    </a:cubicBezTo>
                    <a:cubicBezTo>
                      <a:pt x="4" y="9"/>
                      <a:pt x="8" y="5"/>
                      <a:pt x="15" y="2"/>
                    </a:cubicBezTo>
                    <a:close/>
                    <a:moveTo>
                      <a:pt x="19" y="10"/>
                    </a:moveTo>
                    <a:cubicBezTo>
                      <a:pt x="14" y="12"/>
                      <a:pt x="11" y="15"/>
                      <a:pt x="10" y="18"/>
                    </a:cubicBezTo>
                    <a:cubicBezTo>
                      <a:pt x="8" y="21"/>
                      <a:pt x="8" y="24"/>
                      <a:pt x="10" y="28"/>
                    </a:cubicBezTo>
                    <a:cubicBezTo>
                      <a:pt x="11" y="31"/>
                      <a:pt x="13" y="33"/>
                      <a:pt x="17" y="34"/>
                    </a:cubicBezTo>
                    <a:cubicBezTo>
                      <a:pt x="20" y="35"/>
                      <a:pt x="24" y="35"/>
                      <a:pt x="29" y="33"/>
                    </a:cubicBezTo>
                    <a:cubicBezTo>
                      <a:pt x="33" y="31"/>
                      <a:pt x="36" y="28"/>
                      <a:pt x="38" y="25"/>
                    </a:cubicBezTo>
                    <a:cubicBezTo>
                      <a:pt x="39" y="22"/>
                      <a:pt x="39" y="19"/>
                      <a:pt x="37" y="16"/>
                    </a:cubicBezTo>
                    <a:cubicBezTo>
                      <a:pt x="36" y="12"/>
                      <a:pt x="34" y="10"/>
                      <a:pt x="30" y="9"/>
                    </a:cubicBezTo>
                    <a:cubicBezTo>
                      <a:pt x="27" y="8"/>
                      <a:pt x="23" y="8"/>
                      <a:pt x="19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5" name="î$ḷïďe">
                <a:extLst>
                  <a:ext uri="{FF2B5EF4-FFF2-40B4-BE49-F238E27FC236}">
                    <a16:creationId xmlns:a16="http://schemas.microsoft.com/office/drawing/2014/main" id="{85EC7587-41DC-4443-A137-6F73323E562E}"/>
                  </a:ext>
                </a:extLst>
              </p:cNvPr>
              <p:cNvSpPr/>
              <p:nvPr/>
            </p:nvSpPr>
            <p:spPr bwMode="auto">
              <a:xfrm>
                <a:off x="1733447" y="5675903"/>
                <a:ext cx="98425" cy="66675"/>
              </a:xfrm>
              <a:custGeom>
                <a:avLst/>
                <a:gdLst>
                  <a:gd name="T0" fmla="*/ 0 w 62"/>
                  <a:gd name="T1" fmla="*/ 26 h 42"/>
                  <a:gd name="T2" fmla="*/ 45 w 62"/>
                  <a:gd name="T3" fmla="*/ 0 h 42"/>
                  <a:gd name="T4" fmla="*/ 62 w 62"/>
                  <a:gd name="T5" fmla="*/ 30 h 42"/>
                  <a:gd name="T6" fmla="*/ 55 w 62"/>
                  <a:gd name="T7" fmla="*/ 35 h 42"/>
                  <a:gd name="T8" fmla="*/ 43 w 62"/>
                  <a:gd name="T9" fmla="*/ 14 h 42"/>
                  <a:gd name="T10" fmla="*/ 32 w 62"/>
                  <a:gd name="T11" fmla="*/ 20 h 42"/>
                  <a:gd name="T12" fmla="*/ 43 w 62"/>
                  <a:gd name="T13" fmla="*/ 38 h 42"/>
                  <a:gd name="T14" fmla="*/ 35 w 62"/>
                  <a:gd name="T15" fmla="*/ 42 h 42"/>
                  <a:gd name="T16" fmla="*/ 25 w 62"/>
                  <a:gd name="T17" fmla="*/ 23 h 42"/>
                  <a:gd name="T18" fmla="*/ 6 w 62"/>
                  <a:gd name="T19" fmla="*/ 35 h 42"/>
                  <a:gd name="T20" fmla="*/ 0 w 62"/>
                  <a:gd name="T21" fmla="*/ 26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2" h="42">
                    <a:moveTo>
                      <a:pt x="0" y="26"/>
                    </a:moveTo>
                    <a:lnTo>
                      <a:pt x="45" y="0"/>
                    </a:lnTo>
                    <a:lnTo>
                      <a:pt x="62" y="30"/>
                    </a:lnTo>
                    <a:lnTo>
                      <a:pt x="55" y="35"/>
                    </a:lnTo>
                    <a:lnTo>
                      <a:pt x="43" y="14"/>
                    </a:lnTo>
                    <a:lnTo>
                      <a:pt x="32" y="20"/>
                    </a:lnTo>
                    <a:lnTo>
                      <a:pt x="43" y="38"/>
                    </a:lnTo>
                    <a:lnTo>
                      <a:pt x="35" y="42"/>
                    </a:lnTo>
                    <a:lnTo>
                      <a:pt x="25" y="23"/>
                    </a:lnTo>
                    <a:lnTo>
                      <a:pt x="6" y="35"/>
                    </a:lnTo>
                    <a:lnTo>
                      <a:pt x="0" y="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6" name="îśḻîḍe">
                <a:extLst>
                  <a:ext uri="{FF2B5EF4-FFF2-40B4-BE49-F238E27FC236}">
                    <a16:creationId xmlns:a16="http://schemas.microsoft.com/office/drawing/2014/main" id="{DFA1A393-EFFA-497D-8A90-91B19A092940}"/>
                  </a:ext>
                </a:extLst>
              </p:cNvPr>
              <p:cNvSpPr/>
              <p:nvPr/>
            </p:nvSpPr>
            <p:spPr bwMode="auto">
              <a:xfrm>
                <a:off x="1812822" y="5785440"/>
                <a:ext cx="85725" cy="82550"/>
              </a:xfrm>
              <a:custGeom>
                <a:avLst/>
                <a:gdLst>
                  <a:gd name="T0" fmla="*/ 6 w 46"/>
                  <a:gd name="T1" fmla="*/ 13 h 45"/>
                  <a:gd name="T2" fmla="*/ 12 w 46"/>
                  <a:gd name="T3" fmla="*/ 19 h 45"/>
                  <a:gd name="T4" fmla="*/ 9 w 46"/>
                  <a:gd name="T5" fmla="*/ 26 h 45"/>
                  <a:gd name="T6" fmla="*/ 11 w 46"/>
                  <a:gd name="T7" fmla="*/ 32 h 45"/>
                  <a:gd name="T8" fmla="*/ 17 w 46"/>
                  <a:gd name="T9" fmla="*/ 36 h 45"/>
                  <a:gd name="T10" fmla="*/ 22 w 46"/>
                  <a:gd name="T11" fmla="*/ 35 h 45"/>
                  <a:gd name="T12" fmla="*/ 23 w 46"/>
                  <a:gd name="T13" fmla="*/ 32 h 45"/>
                  <a:gd name="T14" fmla="*/ 22 w 46"/>
                  <a:gd name="T15" fmla="*/ 29 h 45"/>
                  <a:gd name="T16" fmla="*/ 19 w 46"/>
                  <a:gd name="T17" fmla="*/ 22 h 45"/>
                  <a:gd name="T18" fmla="*/ 16 w 46"/>
                  <a:gd name="T19" fmla="*/ 12 h 45"/>
                  <a:gd name="T20" fmla="*/ 21 w 46"/>
                  <a:gd name="T21" fmla="*/ 3 h 45"/>
                  <a:gd name="T22" fmla="*/ 27 w 46"/>
                  <a:gd name="T23" fmla="*/ 0 h 45"/>
                  <a:gd name="T24" fmla="*/ 34 w 46"/>
                  <a:gd name="T25" fmla="*/ 2 h 45"/>
                  <a:gd name="T26" fmla="*/ 40 w 46"/>
                  <a:gd name="T27" fmla="*/ 8 h 45"/>
                  <a:gd name="T28" fmla="*/ 45 w 46"/>
                  <a:gd name="T29" fmla="*/ 19 h 45"/>
                  <a:gd name="T30" fmla="*/ 41 w 46"/>
                  <a:gd name="T31" fmla="*/ 29 h 45"/>
                  <a:gd name="T32" fmla="*/ 35 w 46"/>
                  <a:gd name="T33" fmla="*/ 22 h 45"/>
                  <a:gd name="T34" fmla="*/ 37 w 46"/>
                  <a:gd name="T35" fmla="*/ 17 h 45"/>
                  <a:gd name="T36" fmla="*/ 35 w 46"/>
                  <a:gd name="T37" fmla="*/ 12 h 45"/>
                  <a:gd name="T38" fmla="*/ 30 w 46"/>
                  <a:gd name="T39" fmla="*/ 8 h 45"/>
                  <a:gd name="T40" fmla="*/ 27 w 46"/>
                  <a:gd name="T41" fmla="*/ 9 h 45"/>
                  <a:gd name="T42" fmla="*/ 25 w 46"/>
                  <a:gd name="T43" fmla="*/ 12 h 45"/>
                  <a:gd name="T44" fmla="*/ 28 w 46"/>
                  <a:gd name="T45" fmla="*/ 20 h 45"/>
                  <a:gd name="T46" fmla="*/ 32 w 46"/>
                  <a:gd name="T47" fmla="*/ 29 h 45"/>
                  <a:gd name="T48" fmla="*/ 31 w 46"/>
                  <a:gd name="T49" fmla="*/ 36 h 45"/>
                  <a:gd name="T50" fmla="*/ 27 w 46"/>
                  <a:gd name="T51" fmla="*/ 42 h 45"/>
                  <a:gd name="T52" fmla="*/ 20 w 46"/>
                  <a:gd name="T53" fmla="*/ 45 h 45"/>
                  <a:gd name="T54" fmla="*/ 13 w 46"/>
                  <a:gd name="T55" fmla="*/ 43 h 45"/>
                  <a:gd name="T56" fmla="*/ 6 w 46"/>
                  <a:gd name="T57" fmla="*/ 37 h 45"/>
                  <a:gd name="T58" fmla="*/ 0 w 46"/>
                  <a:gd name="T59" fmla="*/ 24 h 45"/>
                  <a:gd name="T60" fmla="*/ 6 w 46"/>
                  <a:gd name="T61" fmla="*/ 13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6" h="45">
                    <a:moveTo>
                      <a:pt x="6" y="13"/>
                    </a:moveTo>
                    <a:cubicBezTo>
                      <a:pt x="12" y="19"/>
                      <a:pt x="12" y="19"/>
                      <a:pt x="12" y="19"/>
                    </a:cubicBezTo>
                    <a:cubicBezTo>
                      <a:pt x="10" y="21"/>
                      <a:pt x="9" y="24"/>
                      <a:pt x="9" y="26"/>
                    </a:cubicBezTo>
                    <a:cubicBezTo>
                      <a:pt x="9" y="28"/>
                      <a:pt x="10" y="30"/>
                      <a:pt x="11" y="32"/>
                    </a:cubicBezTo>
                    <a:cubicBezTo>
                      <a:pt x="13" y="34"/>
                      <a:pt x="15" y="35"/>
                      <a:pt x="17" y="36"/>
                    </a:cubicBezTo>
                    <a:cubicBezTo>
                      <a:pt x="19" y="36"/>
                      <a:pt x="20" y="36"/>
                      <a:pt x="22" y="35"/>
                    </a:cubicBezTo>
                    <a:cubicBezTo>
                      <a:pt x="22" y="34"/>
                      <a:pt x="23" y="33"/>
                      <a:pt x="23" y="32"/>
                    </a:cubicBezTo>
                    <a:cubicBezTo>
                      <a:pt x="23" y="32"/>
                      <a:pt x="23" y="30"/>
                      <a:pt x="22" y="29"/>
                    </a:cubicBezTo>
                    <a:cubicBezTo>
                      <a:pt x="22" y="28"/>
                      <a:pt x="21" y="26"/>
                      <a:pt x="19" y="22"/>
                    </a:cubicBezTo>
                    <a:cubicBezTo>
                      <a:pt x="17" y="18"/>
                      <a:pt x="16" y="14"/>
                      <a:pt x="16" y="12"/>
                    </a:cubicBezTo>
                    <a:cubicBezTo>
                      <a:pt x="17" y="8"/>
                      <a:pt x="18" y="5"/>
                      <a:pt x="21" y="3"/>
                    </a:cubicBezTo>
                    <a:cubicBezTo>
                      <a:pt x="23" y="1"/>
                      <a:pt x="25" y="1"/>
                      <a:pt x="27" y="0"/>
                    </a:cubicBezTo>
                    <a:cubicBezTo>
                      <a:pt x="29" y="0"/>
                      <a:pt x="31" y="1"/>
                      <a:pt x="34" y="2"/>
                    </a:cubicBezTo>
                    <a:cubicBezTo>
                      <a:pt x="36" y="3"/>
                      <a:pt x="38" y="5"/>
                      <a:pt x="40" y="8"/>
                    </a:cubicBezTo>
                    <a:cubicBezTo>
                      <a:pt x="44" y="12"/>
                      <a:pt x="46" y="16"/>
                      <a:pt x="45" y="19"/>
                    </a:cubicBezTo>
                    <a:cubicBezTo>
                      <a:pt x="45" y="23"/>
                      <a:pt x="44" y="26"/>
                      <a:pt x="41" y="29"/>
                    </a:cubicBezTo>
                    <a:cubicBezTo>
                      <a:pt x="35" y="22"/>
                      <a:pt x="35" y="22"/>
                      <a:pt x="35" y="22"/>
                    </a:cubicBezTo>
                    <a:cubicBezTo>
                      <a:pt x="36" y="21"/>
                      <a:pt x="37" y="19"/>
                      <a:pt x="37" y="17"/>
                    </a:cubicBezTo>
                    <a:cubicBezTo>
                      <a:pt x="37" y="16"/>
                      <a:pt x="36" y="14"/>
                      <a:pt x="35" y="12"/>
                    </a:cubicBezTo>
                    <a:cubicBezTo>
                      <a:pt x="33" y="10"/>
                      <a:pt x="31" y="9"/>
                      <a:pt x="30" y="8"/>
                    </a:cubicBezTo>
                    <a:cubicBezTo>
                      <a:pt x="28" y="8"/>
                      <a:pt x="27" y="8"/>
                      <a:pt x="27" y="9"/>
                    </a:cubicBezTo>
                    <a:cubicBezTo>
                      <a:pt x="26" y="10"/>
                      <a:pt x="25" y="11"/>
                      <a:pt x="25" y="12"/>
                    </a:cubicBezTo>
                    <a:cubicBezTo>
                      <a:pt x="25" y="13"/>
                      <a:pt x="26" y="16"/>
                      <a:pt x="28" y="20"/>
                    </a:cubicBezTo>
                    <a:cubicBezTo>
                      <a:pt x="30" y="24"/>
                      <a:pt x="31" y="27"/>
                      <a:pt x="32" y="29"/>
                    </a:cubicBezTo>
                    <a:cubicBezTo>
                      <a:pt x="32" y="32"/>
                      <a:pt x="32" y="34"/>
                      <a:pt x="31" y="36"/>
                    </a:cubicBezTo>
                    <a:cubicBezTo>
                      <a:pt x="31" y="38"/>
                      <a:pt x="29" y="40"/>
                      <a:pt x="27" y="42"/>
                    </a:cubicBezTo>
                    <a:cubicBezTo>
                      <a:pt x="25" y="43"/>
                      <a:pt x="23" y="44"/>
                      <a:pt x="20" y="45"/>
                    </a:cubicBezTo>
                    <a:cubicBezTo>
                      <a:pt x="18" y="45"/>
                      <a:pt x="15" y="44"/>
                      <a:pt x="13" y="43"/>
                    </a:cubicBezTo>
                    <a:cubicBezTo>
                      <a:pt x="10" y="42"/>
                      <a:pt x="8" y="40"/>
                      <a:pt x="6" y="37"/>
                    </a:cubicBezTo>
                    <a:cubicBezTo>
                      <a:pt x="2" y="32"/>
                      <a:pt x="0" y="28"/>
                      <a:pt x="0" y="24"/>
                    </a:cubicBezTo>
                    <a:cubicBezTo>
                      <a:pt x="1" y="20"/>
                      <a:pt x="2" y="17"/>
                      <a:pt x="6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7" name="í$ļîḋê">
                <a:extLst>
                  <a:ext uri="{FF2B5EF4-FFF2-40B4-BE49-F238E27FC236}">
                    <a16:creationId xmlns:a16="http://schemas.microsoft.com/office/drawing/2014/main" id="{024C0A92-27A8-4874-B43C-5C6B69D494D0}"/>
                  </a:ext>
                </a:extLst>
              </p:cNvPr>
              <p:cNvSpPr/>
              <p:nvPr/>
            </p:nvSpPr>
            <p:spPr bwMode="auto">
              <a:xfrm>
                <a:off x="1868384" y="5844178"/>
                <a:ext cx="82550" cy="82550"/>
              </a:xfrm>
              <a:custGeom>
                <a:avLst/>
                <a:gdLst>
                  <a:gd name="T0" fmla="*/ 25 w 45"/>
                  <a:gd name="T1" fmla="*/ 33 h 45"/>
                  <a:gd name="T2" fmla="*/ 29 w 45"/>
                  <a:gd name="T3" fmla="*/ 41 h 45"/>
                  <a:gd name="T4" fmla="*/ 17 w 45"/>
                  <a:gd name="T5" fmla="*/ 44 h 45"/>
                  <a:gd name="T6" fmla="*/ 6 w 45"/>
                  <a:gd name="T7" fmla="*/ 38 h 45"/>
                  <a:gd name="T8" fmla="*/ 0 w 45"/>
                  <a:gd name="T9" fmla="*/ 24 h 45"/>
                  <a:gd name="T10" fmla="*/ 8 w 45"/>
                  <a:gd name="T11" fmla="*/ 8 h 45"/>
                  <a:gd name="T12" fmla="*/ 24 w 45"/>
                  <a:gd name="T13" fmla="*/ 0 h 45"/>
                  <a:gd name="T14" fmla="*/ 39 w 45"/>
                  <a:gd name="T15" fmla="*/ 7 h 45"/>
                  <a:gd name="T16" fmla="*/ 45 w 45"/>
                  <a:gd name="T17" fmla="*/ 19 h 45"/>
                  <a:gd name="T18" fmla="*/ 42 w 45"/>
                  <a:gd name="T19" fmla="*/ 28 h 45"/>
                  <a:gd name="T20" fmla="*/ 34 w 45"/>
                  <a:gd name="T21" fmla="*/ 23 h 45"/>
                  <a:gd name="T22" fmla="*/ 36 w 45"/>
                  <a:gd name="T23" fmla="*/ 17 h 45"/>
                  <a:gd name="T24" fmla="*/ 33 w 45"/>
                  <a:gd name="T25" fmla="*/ 12 h 45"/>
                  <a:gd name="T26" fmla="*/ 25 w 45"/>
                  <a:gd name="T27" fmla="*/ 9 h 45"/>
                  <a:gd name="T28" fmla="*/ 15 w 45"/>
                  <a:gd name="T29" fmla="*/ 14 h 45"/>
                  <a:gd name="T30" fmla="*/ 8 w 45"/>
                  <a:gd name="T31" fmla="*/ 25 h 45"/>
                  <a:gd name="T32" fmla="*/ 11 w 45"/>
                  <a:gd name="T33" fmla="*/ 33 h 45"/>
                  <a:gd name="T34" fmla="*/ 17 w 45"/>
                  <a:gd name="T35" fmla="*/ 36 h 45"/>
                  <a:gd name="T36" fmla="*/ 25 w 45"/>
                  <a:gd name="T37" fmla="*/ 33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5" h="45">
                    <a:moveTo>
                      <a:pt x="25" y="33"/>
                    </a:moveTo>
                    <a:cubicBezTo>
                      <a:pt x="29" y="41"/>
                      <a:pt x="29" y="41"/>
                      <a:pt x="29" y="41"/>
                    </a:cubicBezTo>
                    <a:cubicBezTo>
                      <a:pt x="25" y="44"/>
                      <a:pt x="21" y="45"/>
                      <a:pt x="17" y="44"/>
                    </a:cubicBezTo>
                    <a:cubicBezTo>
                      <a:pt x="13" y="44"/>
                      <a:pt x="9" y="42"/>
                      <a:pt x="6" y="38"/>
                    </a:cubicBezTo>
                    <a:cubicBezTo>
                      <a:pt x="2" y="34"/>
                      <a:pt x="0" y="29"/>
                      <a:pt x="0" y="24"/>
                    </a:cubicBezTo>
                    <a:cubicBezTo>
                      <a:pt x="0" y="19"/>
                      <a:pt x="3" y="13"/>
                      <a:pt x="8" y="8"/>
                    </a:cubicBezTo>
                    <a:cubicBezTo>
                      <a:pt x="13" y="3"/>
                      <a:pt x="18" y="1"/>
                      <a:pt x="24" y="0"/>
                    </a:cubicBezTo>
                    <a:cubicBezTo>
                      <a:pt x="29" y="0"/>
                      <a:pt x="34" y="2"/>
                      <a:pt x="39" y="7"/>
                    </a:cubicBezTo>
                    <a:cubicBezTo>
                      <a:pt x="42" y="10"/>
                      <a:pt x="44" y="15"/>
                      <a:pt x="45" y="19"/>
                    </a:cubicBezTo>
                    <a:cubicBezTo>
                      <a:pt x="45" y="22"/>
                      <a:pt x="44" y="25"/>
                      <a:pt x="42" y="28"/>
                    </a:cubicBezTo>
                    <a:cubicBezTo>
                      <a:pt x="34" y="23"/>
                      <a:pt x="34" y="23"/>
                      <a:pt x="34" y="23"/>
                    </a:cubicBezTo>
                    <a:cubicBezTo>
                      <a:pt x="36" y="21"/>
                      <a:pt x="36" y="19"/>
                      <a:pt x="36" y="17"/>
                    </a:cubicBezTo>
                    <a:cubicBezTo>
                      <a:pt x="36" y="15"/>
                      <a:pt x="35" y="13"/>
                      <a:pt x="33" y="12"/>
                    </a:cubicBezTo>
                    <a:cubicBezTo>
                      <a:pt x="31" y="9"/>
                      <a:pt x="28" y="8"/>
                      <a:pt x="25" y="9"/>
                    </a:cubicBezTo>
                    <a:cubicBezTo>
                      <a:pt x="22" y="9"/>
                      <a:pt x="18" y="11"/>
                      <a:pt x="15" y="14"/>
                    </a:cubicBezTo>
                    <a:cubicBezTo>
                      <a:pt x="11" y="18"/>
                      <a:pt x="9" y="22"/>
                      <a:pt x="8" y="25"/>
                    </a:cubicBezTo>
                    <a:cubicBezTo>
                      <a:pt x="8" y="28"/>
                      <a:pt x="9" y="31"/>
                      <a:pt x="11" y="33"/>
                    </a:cubicBezTo>
                    <a:cubicBezTo>
                      <a:pt x="13" y="35"/>
                      <a:pt x="15" y="36"/>
                      <a:pt x="17" y="36"/>
                    </a:cubicBezTo>
                    <a:cubicBezTo>
                      <a:pt x="20" y="36"/>
                      <a:pt x="22" y="35"/>
                      <a:pt x="25" y="3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8" name="íṩḷiḋé">
                <a:extLst>
                  <a:ext uri="{FF2B5EF4-FFF2-40B4-BE49-F238E27FC236}">
                    <a16:creationId xmlns:a16="http://schemas.microsoft.com/office/drawing/2014/main" id="{F6076C71-2137-45E9-B019-4DA0EADA4230}"/>
                  </a:ext>
                </a:extLst>
              </p:cNvPr>
              <p:cNvSpPr/>
              <p:nvPr/>
            </p:nvSpPr>
            <p:spPr bwMode="auto">
              <a:xfrm>
                <a:off x="1916009" y="5887040"/>
                <a:ext cx="65088" cy="71438"/>
              </a:xfrm>
              <a:custGeom>
                <a:avLst/>
                <a:gdLst>
                  <a:gd name="T0" fmla="*/ 0 w 41"/>
                  <a:gd name="T1" fmla="*/ 38 h 45"/>
                  <a:gd name="T2" fmla="*/ 34 w 41"/>
                  <a:gd name="T3" fmla="*/ 0 h 45"/>
                  <a:gd name="T4" fmla="*/ 41 w 41"/>
                  <a:gd name="T5" fmla="*/ 6 h 45"/>
                  <a:gd name="T6" fmla="*/ 8 w 41"/>
                  <a:gd name="T7" fmla="*/ 45 h 45"/>
                  <a:gd name="T8" fmla="*/ 0 w 41"/>
                  <a:gd name="T9" fmla="*/ 38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" h="45">
                    <a:moveTo>
                      <a:pt x="0" y="38"/>
                    </a:moveTo>
                    <a:lnTo>
                      <a:pt x="34" y="0"/>
                    </a:lnTo>
                    <a:lnTo>
                      <a:pt x="41" y="6"/>
                    </a:lnTo>
                    <a:lnTo>
                      <a:pt x="8" y="45"/>
                    </a:lnTo>
                    <a:lnTo>
                      <a:pt x="0" y="3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9" name="îsľïďé">
                <a:extLst>
                  <a:ext uri="{FF2B5EF4-FFF2-40B4-BE49-F238E27FC236}">
                    <a16:creationId xmlns:a16="http://schemas.microsoft.com/office/drawing/2014/main" id="{B877D35E-BECD-40E2-9FB1-C80236768B10}"/>
                  </a:ext>
                </a:extLst>
              </p:cNvPr>
              <p:cNvSpPr/>
              <p:nvPr/>
            </p:nvSpPr>
            <p:spPr bwMode="auto">
              <a:xfrm>
                <a:off x="1941409" y="5904503"/>
                <a:ext cx="96838" cy="101600"/>
              </a:xfrm>
              <a:custGeom>
                <a:avLst/>
                <a:gdLst>
                  <a:gd name="T0" fmla="*/ 0 w 61"/>
                  <a:gd name="T1" fmla="*/ 41 h 64"/>
                  <a:gd name="T2" fmla="*/ 31 w 61"/>
                  <a:gd name="T3" fmla="*/ 0 h 64"/>
                  <a:gd name="T4" fmla="*/ 61 w 61"/>
                  <a:gd name="T5" fmla="*/ 22 h 64"/>
                  <a:gd name="T6" fmla="*/ 56 w 61"/>
                  <a:gd name="T7" fmla="*/ 29 h 64"/>
                  <a:gd name="T8" fmla="*/ 34 w 61"/>
                  <a:gd name="T9" fmla="*/ 13 h 64"/>
                  <a:gd name="T10" fmla="*/ 27 w 61"/>
                  <a:gd name="T11" fmla="*/ 22 h 64"/>
                  <a:gd name="T12" fmla="*/ 47 w 61"/>
                  <a:gd name="T13" fmla="*/ 37 h 64"/>
                  <a:gd name="T14" fmla="*/ 42 w 61"/>
                  <a:gd name="T15" fmla="*/ 44 h 64"/>
                  <a:gd name="T16" fmla="*/ 21 w 61"/>
                  <a:gd name="T17" fmla="*/ 29 h 64"/>
                  <a:gd name="T18" fmla="*/ 13 w 61"/>
                  <a:gd name="T19" fmla="*/ 40 h 64"/>
                  <a:gd name="T20" fmla="*/ 36 w 61"/>
                  <a:gd name="T21" fmla="*/ 57 h 64"/>
                  <a:gd name="T22" fmla="*/ 31 w 61"/>
                  <a:gd name="T23" fmla="*/ 64 h 64"/>
                  <a:gd name="T24" fmla="*/ 0 w 61"/>
                  <a:gd name="T25" fmla="*/ 41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1" h="64">
                    <a:moveTo>
                      <a:pt x="0" y="41"/>
                    </a:moveTo>
                    <a:lnTo>
                      <a:pt x="31" y="0"/>
                    </a:lnTo>
                    <a:lnTo>
                      <a:pt x="61" y="22"/>
                    </a:lnTo>
                    <a:lnTo>
                      <a:pt x="56" y="29"/>
                    </a:lnTo>
                    <a:lnTo>
                      <a:pt x="34" y="13"/>
                    </a:lnTo>
                    <a:lnTo>
                      <a:pt x="27" y="22"/>
                    </a:lnTo>
                    <a:lnTo>
                      <a:pt x="47" y="37"/>
                    </a:lnTo>
                    <a:lnTo>
                      <a:pt x="42" y="44"/>
                    </a:lnTo>
                    <a:lnTo>
                      <a:pt x="21" y="29"/>
                    </a:lnTo>
                    <a:lnTo>
                      <a:pt x="13" y="40"/>
                    </a:lnTo>
                    <a:lnTo>
                      <a:pt x="36" y="57"/>
                    </a:lnTo>
                    <a:lnTo>
                      <a:pt x="31" y="64"/>
                    </a:lnTo>
                    <a:lnTo>
                      <a:pt x="0" y="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0" name="íśliḋé">
                <a:extLst>
                  <a:ext uri="{FF2B5EF4-FFF2-40B4-BE49-F238E27FC236}">
                    <a16:creationId xmlns:a16="http://schemas.microsoft.com/office/drawing/2014/main" id="{681B914F-9DD8-46E6-894D-51A32D665152}"/>
                  </a:ext>
                </a:extLst>
              </p:cNvPr>
              <p:cNvSpPr/>
              <p:nvPr/>
            </p:nvSpPr>
            <p:spPr bwMode="auto">
              <a:xfrm>
                <a:off x="2004909" y="5947365"/>
                <a:ext cx="96838" cy="101600"/>
              </a:xfrm>
              <a:custGeom>
                <a:avLst/>
                <a:gdLst>
                  <a:gd name="T0" fmla="*/ 0 w 61"/>
                  <a:gd name="T1" fmla="*/ 43 h 64"/>
                  <a:gd name="T2" fmla="*/ 27 w 61"/>
                  <a:gd name="T3" fmla="*/ 0 h 64"/>
                  <a:gd name="T4" fmla="*/ 35 w 61"/>
                  <a:gd name="T5" fmla="*/ 5 h 64"/>
                  <a:gd name="T6" fmla="*/ 36 w 61"/>
                  <a:gd name="T7" fmla="*/ 45 h 64"/>
                  <a:gd name="T8" fmla="*/ 53 w 61"/>
                  <a:gd name="T9" fmla="*/ 15 h 64"/>
                  <a:gd name="T10" fmla="*/ 61 w 61"/>
                  <a:gd name="T11" fmla="*/ 21 h 64"/>
                  <a:gd name="T12" fmla="*/ 35 w 61"/>
                  <a:gd name="T13" fmla="*/ 64 h 64"/>
                  <a:gd name="T14" fmla="*/ 27 w 61"/>
                  <a:gd name="T15" fmla="*/ 59 h 64"/>
                  <a:gd name="T16" fmla="*/ 25 w 61"/>
                  <a:gd name="T17" fmla="*/ 20 h 64"/>
                  <a:gd name="T18" fmla="*/ 8 w 61"/>
                  <a:gd name="T19" fmla="*/ 49 h 64"/>
                  <a:gd name="T20" fmla="*/ 0 w 61"/>
                  <a:gd name="T21" fmla="*/ 43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1" h="64">
                    <a:moveTo>
                      <a:pt x="0" y="43"/>
                    </a:moveTo>
                    <a:lnTo>
                      <a:pt x="27" y="0"/>
                    </a:lnTo>
                    <a:lnTo>
                      <a:pt x="35" y="5"/>
                    </a:lnTo>
                    <a:lnTo>
                      <a:pt x="36" y="45"/>
                    </a:lnTo>
                    <a:lnTo>
                      <a:pt x="53" y="15"/>
                    </a:lnTo>
                    <a:lnTo>
                      <a:pt x="61" y="21"/>
                    </a:lnTo>
                    <a:lnTo>
                      <a:pt x="35" y="64"/>
                    </a:lnTo>
                    <a:lnTo>
                      <a:pt x="27" y="59"/>
                    </a:lnTo>
                    <a:lnTo>
                      <a:pt x="25" y="20"/>
                    </a:lnTo>
                    <a:lnTo>
                      <a:pt x="8" y="49"/>
                    </a:lnTo>
                    <a:lnTo>
                      <a:pt x="0" y="4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1" name="iSļiďê">
                <a:extLst>
                  <a:ext uri="{FF2B5EF4-FFF2-40B4-BE49-F238E27FC236}">
                    <a16:creationId xmlns:a16="http://schemas.microsoft.com/office/drawing/2014/main" id="{067478DA-CB95-45A7-BB76-D3461D92205B}"/>
                  </a:ext>
                </a:extLst>
              </p:cNvPr>
              <p:cNvSpPr/>
              <p:nvPr/>
            </p:nvSpPr>
            <p:spPr bwMode="auto">
              <a:xfrm>
                <a:off x="2087459" y="5993403"/>
                <a:ext cx="79375" cy="87313"/>
              </a:xfrm>
              <a:custGeom>
                <a:avLst/>
                <a:gdLst>
                  <a:gd name="T0" fmla="*/ 28 w 43"/>
                  <a:gd name="T1" fmla="*/ 33 h 47"/>
                  <a:gd name="T2" fmla="*/ 34 w 43"/>
                  <a:gd name="T3" fmla="*/ 39 h 47"/>
                  <a:gd name="T4" fmla="*/ 24 w 43"/>
                  <a:gd name="T5" fmla="*/ 46 h 47"/>
                  <a:gd name="T6" fmla="*/ 12 w 43"/>
                  <a:gd name="T7" fmla="*/ 44 h 47"/>
                  <a:gd name="T8" fmla="*/ 1 w 43"/>
                  <a:gd name="T9" fmla="*/ 33 h 47"/>
                  <a:gd name="T10" fmla="*/ 3 w 43"/>
                  <a:gd name="T11" fmla="*/ 15 h 47"/>
                  <a:gd name="T12" fmla="*/ 15 w 43"/>
                  <a:gd name="T13" fmla="*/ 2 h 47"/>
                  <a:gd name="T14" fmla="*/ 32 w 43"/>
                  <a:gd name="T15" fmla="*/ 3 h 47"/>
                  <a:gd name="T16" fmla="*/ 41 w 43"/>
                  <a:gd name="T17" fmla="*/ 13 h 47"/>
                  <a:gd name="T18" fmla="*/ 42 w 43"/>
                  <a:gd name="T19" fmla="*/ 22 h 47"/>
                  <a:gd name="T20" fmla="*/ 33 w 43"/>
                  <a:gd name="T21" fmla="*/ 20 h 47"/>
                  <a:gd name="T22" fmla="*/ 33 w 43"/>
                  <a:gd name="T23" fmla="*/ 14 h 47"/>
                  <a:gd name="T24" fmla="*/ 28 w 43"/>
                  <a:gd name="T25" fmla="*/ 10 h 47"/>
                  <a:gd name="T26" fmla="*/ 19 w 43"/>
                  <a:gd name="T27" fmla="*/ 10 h 47"/>
                  <a:gd name="T28" fmla="*/ 12 w 43"/>
                  <a:gd name="T29" fmla="*/ 19 h 47"/>
                  <a:gd name="T30" fmla="*/ 9 w 43"/>
                  <a:gd name="T31" fmla="*/ 31 h 47"/>
                  <a:gd name="T32" fmla="*/ 15 w 43"/>
                  <a:gd name="T33" fmla="*/ 37 h 47"/>
                  <a:gd name="T34" fmla="*/ 22 w 43"/>
                  <a:gd name="T35" fmla="*/ 38 h 47"/>
                  <a:gd name="T36" fmla="*/ 28 w 43"/>
                  <a:gd name="T37" fmla="*/ 33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3" h="47">
                    <a:moveTo>
                      <a:pt x="28" y="33"/>
                    </a:moveTo>
                    <a:cubicBezTo>
                      <a:pt x="34" y="39"/>
                      <a:pt x="34" y="39"/>
                      <a:pt x="34" y="39"/>
                    </a:cubicBezTo>
                    <a:cubicBezTo>
                      <a:pt x="31" y="43"/>
                      <a:pt x="28" y="45"/>
                      <a:pt x="24" y="46"/>
                    </a:cubicBezTo>
                    <a:cubicBezTo>
                      <a:pt x="20" y="47"/>
                      <a:pt x="16" y="46"/>
                      <a:pt x="12" y="44"/>
                    </a:cubicBezTo>
                    <a:cubicBezTo>
                      <a:pt x="7" y="42"/>
                      <a:pt x="3" y="38"/>
                      <a:pt x="1" y="33"/>
                    </a:cubicBezTo>
                    <a:cubicBezTo>
                      <a:pt x="0" y="27"/>
                      <a:pt x="0" y="22"/>
                      <a:pt x="3" y="15"/>
                    </a:cubicBezTo>
                    <a:cubicBezTo>
                      <a:pt x="6" y="9"/>
                      <a:pt x="10" y="4"/>
                      <a:pt x="15" y="2"/>
                    </a:cubicBezTo>
                    <a:cubicBezTo>
                      <a:pt x="21" y="0"/>
                      <a:pt x="26" y="1"/>
                      <a:pt x="32" y="3"/>
                    </a:cubicBezTo>
                    <a:cubicBezTo>
                      <a:pt x="36" y="5"/>
                      <a:pt x="40" y="9"/>
                      <a:pt x="41" y="13"/>
                    </a:cubicBezTo>
                    <a:cubicBezTo>
                      <a:pt x="42" y="16"/>
                      <a:pt x="43" y="19"/>
                      <a:pt x="42" y="22"/>
                    </a:cubicBezTo>
                    <a:cubicBezTo>
                      <a:pt x="33" y="20"/>
                      <a:pt x="33" y="20"/>
                      <a:pt x="33" y="20"/>
                    </a:cubicBezTo>
                    <a:cubicBezTo>
                      <a:pt x="34" y="18"/>
                      <a:pt x="34" y="16"/>
                      <a:pt x="33" y="14"/>
                    </a:cubicBezTo>
                    <a:cubicBezTo>
                      <a:pt x="32" y="12"/>
                      <a:pt x="30" y="11"/>
                      <a:pt x="28" y="10"/>
                    </a:cubicBezTo>
                    <a:cubicBezTo>
                      <a:pt x="25" y="8"/>
                      <a:pt x="22" y="8"/>
                      <a:pt x="19" y="10"/>
                    </a:cubicBezTo>
                    <a:cubicBezTo>
                      <a:pt x="16" y="11"/>
                      <a:pt x="14" y="14"/>
                      <a:pt x="12" y="19"/>
                    </a:cubicBezTo>
                    <a:cubicBezTo>
                      <a:pt x="9" y="24"/>
                      <a:pt x="9" y="28"/>
                      <a:pt x="9" y="31"/>
                    </a:cubicBezTo>
                    <a:cubicBezTo>
                      <a:pt x="10" y="34"/>
                      <a:pt x="12" y="36"/>
                      <a:pt x="15" y="37"/>
                    </a:cubicBezTo>
                    <a:cubicBezTo>
                      <a:pt x="17" y="38"/>
                      <a:pt x="19" y="38"/>
                      <a:pt x="22" y="38"/>
                    </a:cubicBezTo>
                    <a:cubicBezTo>
                      <a:pt x="24" y="37"/>
                      <a:pt x="26" y="35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2" name="íSliḋé">
                <a:extLst>
                  <a:ext uri="{FF2B5EF4-FFF2-40B4-BE49-F238E27FC236}">
                    <a16:creationId xmlns:a16="http://schemas.microsoft.com/office/drawing/2014/main" id="{138E83A8-6929-4CE7-AEC7-8FFCD6CB2DD0}"/>
                  </a:ext>
                </a:extLst>
              </p:cNvPr>
              <p:cNvSpPr/>
              <p:nvPr/>
            </p:nvSpPr>
            <p:spPr bwMode="auto">
              <a:xfrm>
                <a:off x="2157309" y="6017215"/>
                <a:ext cx="82550" cy="96838"/>
              </a:xfrm>
              <a:custGeom>
                <a:avLst/>
                <a:gdLst>
                  <a:gd name="T0" fmla="*/ 0 w 52"/>
                  <a:gd name="T1" fmla="*/ 49 h 61"/>
                  <a:gd name="T2" fmla="*/ 16 w 52"/>
                  <a:gd name="T3" fmla="*/ 0 h 61"/>
                  <a:gd name="T4" fmla="*/ 52 w 52"/>
                  <a:gd name="T5" fmla="*/ 13 h 61"/>
                  <a:gd name="T6" fmla="*/ 50 w 52"/>
                  <a:gd name="T7" fmla="*/ 21 h 61"/>
                  <a:gd name="T8" fmla="*/ 23 w 52"/>
                  <a:gd name="T9" fmla="*/ 12 h 61"/>
                  <a:gd name="T10" fmla="*/ 20 w 52"/>
                  <a:gd name="T11" fmla="*/ 22 h 61"/>
                  <a:gd name="T12" fmla="*/ 44 w 52"/>
                  <a:gd name="T13" fmla="*/ 30 h 61"/>
                  <a:gd name="T14" fmla="*/ 41 w 52"/>
                  <a:gd name="T15" fmla="*/ 38 h 61"/>
                  <a:gd name="T16" fmla="*/ 18 w 52"/>
                  <a:gd name="T17" fmla="*/ 30 h 61"/>
                  <a:gd name="T18" fmla="*/ 13 w 52"/>
                  <a:gd name="T19" fmla="*/ 43 h 61"/>
                  <a:gd name="T20" fmla="*/ 40 w 52"/>
                  <a:gd name="T21" fmla="*/ 52 h 61"/>
                  <a:gd name="T22" fmla="*/ 36 w 52"/>
                  <a:gd name="T23" fmla="*/ 61 h 61"/>
                  <a:gd name="T24" fmla="*/ 0 w 52"/>
                  <a:gd name="T25" fmla="*/ 49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2" h="61">
                    <a:moveTo>
                      <a:pt x="0" y="49"/>
                    </a:moveTo>
                    <a:lnTo>
                      <a:pt x="16" y="0"/>
                    </a:lnTo>
                    <a:lnTo>
                      <a:pt x="52" y="13"/>
                    </a:lnTo>
                    <a:lnTo>
                      <a:pt x="50" y="21"/>
                    </a:lnTo>
                    <a:lnTo>
                      <a:pt x="23" y="12"/>
                    </a:lnTo>
                    <a:lnTo>
                      <a:pt x="20" y="22"/>
                    </a:lnTo>
                    <a:lnTo>
                      <a:pt x="44" y="30"/>
                    </a:lnTo>
                    <a:lnTo>
                      <a:pt x="41" y="38"/>
                    </a:lnTo>
                    <a:lnTo>
                      <a:pt x="18" y="30"/>
                    </a:lnTo>
                    <a:lnTo>
                      <a:pt x="13" y="43"/>
                    </a:lnTo>
                    <a:lnTo>
                      <a:pt x="40" y="52"/>
                    </a:lnTo>
                    <a:lnTo>
                      <a:pt x="36" y="61"/>
                    </a:lnTo>
                    <a:lnTo>
                      <a:pt x="0" y="4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3" name="îŝ1îḑè">
                <a:extLst>
                  <a:ext uri="{FF2B5EF4-FFF2-40B4-BE49-F238E27FC236}">
                    <a16:creationId xmlns:a16="http://schemas.microsoft.com/office/drawing/2014/main" id="{3C3C9F4D-9A0A-4A8E-88DF-C963985397F4}"/>
                  </a:ext>
                </a:extLst>
              </p:cNvPr>
              <p:cNvSpPr/>
              <p:nvPr/>
            </p:nvSpPr>
            <p:spPr bwMode="auto">
              <a:xfrm>
                <a:off x="2663722" y="6026740"/>
                <a:ext cx="77788" cy="92075"/>
              </a:xfrm>
              <a:custGeom>
                <a:avLst/>
                <a:gdLst>
                  <a:gd name="T0" fmla="*/ 49 w 49"/>
                  <a:gd name="T1" fmla="*/ 42 h 58"/>
                  <a:gd name="T2" fmla="*/ 39 w 49"/>
                  <a:gd name="T3" fmla="*/ 45 h 58"/>
                  <a:gd name="T4" fmla="*/ 31 w 49"/>
                  <a:gd name="T5" fmla="*/ 36 h 58"/>
                  <a:gd name="T6" fmla="*/ 11 w 49"/>
                  <a:gd name="T7" fmla="*/ 43 h 58"/>
                  <a:gd name="T8" fmla="*/ 11 w 49"/>
                  <a:gd name="T9" fmla="*/ 55 h 58"/>
                  <a:gd name="T10" fmla="*/ 0 w 49"/>
                  <a:gd name="T11" fmla="*/ 58 h 58"/>
                  <a:gd name="T12" fmla="*/ 3 w 49"/>
                  <a:gd name="T13" fmla="*/ 3 h 58"/>
                  <a:gd name="T14" fmla="*/ 13 w 49"/>
                  <a:gd name="T15" fmla="*/ 0 h 58"/>
                  <a:gd name="T16" fmla="*/ 49 w 49"/>
                  <a:gd name="T17" fmla="*/ 42 h 58"/>
                  <a:gd name="T18" fmla="*/ 25 w 49"/>
                  <a:gd name="T19" fmla="*/ 29 h 58"/>
                  <a:gd name="T20" fmla="*/ 12 w 49"/>
                  <a:gd name="T21" fmla="*/ 14 h 58"/>
                  <a:gd name="T22" fmla="*/ 11 w 49"/>
                  <a:gd name="T23" fmla="*/ 34 h 58"/>
                  <a:gd name="T24" fmla="*/ 25 w 49"/>
                  <a:gd name="T25" fmla="*/ 29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9" h="58">
                    <a:moveTo>
                      <a:pt x="49" y="42"/>
                    </a:moveTo>
                    <a:lnTo>
                      <a:pt x="39" y="45"/>
                    </a:lnTo>
                    <a:lnTo>
                      <a:pt x="31" y="36"/>
                    </a:lnTo>
                    <a:lnTo>
                      <a:pt x="11" y="43"/>
                    </a:lnTo>
                    <a:lnTo>
                      <a:pt x="11" y="55"/>
                    </a:lnTo>
                    <a:lnTo>
                      <a:pt x="0" y="58"/>
                    </a:lnTo>
                    <a:lnTo>
                      <a:pt x="3" y="3"/>
                    </a:lnTo>
                    <a:lnTo>
                      <a:pt x="13" y="0"/>
                    </a:lnTo>
                    <a:lnTo>
                      <a:pt x="49" y="42"/>
                    </a:lnTo>
                    <a:close/>
                    <a:moveTo>
                      <a:pt x="25" y="29"/>
                    </a:moveTo>
                    <a:lnTo>
                      <a:pt x="12" y="14"/>
                    </a:lnTo>
                    <a:lnTo>
                      <a:pt x="11" y="34"/>
                    </a:lnTo>
                    <a:lnTo>
                      <a:pt x="25" y="2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4" name="íṩḻiḋê">
                <a:extLst>
                  <a:ext uri="{FF2B5EF4-FFF2-40B4-BE49-F238E27FC236}">
                    <a16:creationId xmlns:a16="http://schemas.microsoft.com/office/drawing/2014/main" id="{54B57782-0F3F-47BF-93AC-CF0A326238D6}"/>
                  </a:ext>
                </a:extLst>
              </p:cNvPr>
              <p:cNvSpPr/>
              <p:nvPr/>
            </p:nvSpPr>
            <p:spPr bwMode="auto">
              <a:xfrm>
                <a:off x="2714522" y="5990228"/>
                <a:ext cx="92075" cy="101600"/>
              </a:xfrm>
              <a:custGeom>
                <a:avLst/>
                <a:gdLst>
                  <a:gd name="T0" fmla="*/ 21 w 58"/>
                  <a:gd name="T1" fmla="*/ 64 h 64"/>
                  <a:gd name="T2" fmla="*/ 0 w 58"/>
                  <a:gd name="T3" fmla="*/ 17 h 64"/>
                  <a:gd name="T4" fmla="*/ 9 w 58"/>
                  <a:gd name="T5" fmla="*/ 12 h 64"/>
                  <a:gd name="T6" fmla="*/ 43 w 58"/>
                  <a:gd name="T7" fmla="*/ 36 h 64"/>
                  <a:gd name="T8" fmla="*/ 29 w 58"/>
                  <a:gd name="T9" fmla="*/ 4 h 64"/>
                  <a:gd name="T10" fmla="*/ 37 w 58"/>
                  <a:gd name="T11" fmla="*/ 0 h 64"/>
                  <a:gd name="T12" fmla="*/ 58 w 58"/>
                  <a:gd name="T13" fmla="*/ 46 h 64"/>
                  <a:gd name="T14" fmla="*/ 49 w 58"/>
                  <a:gd name="T15" fmla="*/ 51 h 64"/>
                  <a:gd name="T16" fmla="*/ 16 w 58"/>
                  <a:gd name="T17" fmla="*/ 29 h 64"/>
                  <a:gd name="T18" fmla="*/ 30 w 58"/>
                  <a:gd name="T19" fmla="*/ 59 h 64"/>
                  <a:gd name="T20" fmla="*/ 21 w 58"/>
                  <a:gd name="T21" fmla="*/ 64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8" h="64">
                    <a:moveTo>
                      <a:pt x="21" y="64"/>
                    </a:moveTo>
                    <a:lnTo>
                      <a:pt x="0" y="17"/>
                    </a:lnTo>
                    <a:lnTo>
                      <a:pt x="9" y="12"/>
                    </a:lnTo>
                    <a:lnTo>
                      <a:pt x="43" y="36"/>
                    </a:lnTo>
                    <a:lnTo>
                      <a:pt x="29" y="4"/>
                    </a:lnTo>
                    <a:lnTo>
                      <a:pt x="37" y="0"/>
                    </a:lnTo>
                    <a:lnTo>
                      <a:pt x="58" y="46"/>
                    </a:lnTo>
                    <a:lnTo>
                      <a:pt x="49" y="51"/>
                    </a:lnTo>
                    <a:lnTo>
                      <a:pt x="16" y="29"/>
                    </a:lnTo>
                    <a:lnTo>
                      <a:pt x="30" y="59"/>
                    </a:lnTo>
                    <a:lnTo>
                      <a:pt x="21" y="6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5" name="îṧľíḍe">
                <a:extLst>
                  <a:ext uri="{FF2B5EF4-FFF2-40B4-BE49-F238E27FC236}">
                    <a16:creationId xmlns:a16="http://schemas.microsoft.com/office/drawing/2014/main" id="{003B8F8C-14AB-41E5-985D-33066F2401DA}"/>
                  </a:ext>
                </a:extLst>
              </p:cNvPr>
              <p:cNvSpPr/>
              <p:nvPr/>
            </p:nvSpPr>
            <p:spPr bwMode="auto">
              <a:xfrm>
                <a:off x="2781197" y="5963240"/>
                <a:ext cx="85725" cy="95250"/>
              </a:xfrm>
              <a:custGeom>
                <a:avLst/>
                <a:gdLst>
                  <a:gd name="T0" fmla="*/ 0 w 47"/>
                  <a:gd name="T1" fmla="*/ 13 h 51"/>
                  <a:gd name="T2" fmla="*/ 14 w 47"/>
                  <a:gd name="T3" fmla="*/ 4 h 51"/>
                  <a:gd name="T4" fmla="*/ 22 w 47"/>
                  <a:gd name="T5" fmla="*/ 1 h 51"/>
                  <a:gd name="T6" fmla="*/ 29 w 47"/>
                  <a:gd name="T7" fmla="*/ 1 h 51"/>
                  <a:gd name="T8" fmla="*/ 37 w 47"/>
                  <a:gd name="T9" fmla="*/ 5 h 51"/>
                  <a:gd name="T10" fmla="*/ 43 w 47"/>
                  <a:gd name="T11" fmla="*/ 14 h 51"/>
                  <a:gd name="T12" fmla="*/ 47 w 47"/>
                  <a:gd name="T13" fmla="*/ 22 h 51"/>
                  <a:gd name="T14" fmla="*/ 46 w 47"/>
                  <a:gd name="T15" fmla="*/ 31 h 51"/>
                  <a:gd name="T16" fmla="*/ 43 w 47"/>
                  <a:gd name="T17" fmla="*/ 38 h 51"/>
                  <a:gd name="T18" fmla="*/ 36 w 47"/>
                  <a:gd name="T19" fmla="*/ 42 h 51"/>
                  <a:gd name="T20" fmla="*/ 22 w 47"/>
                  <a:gd name="T21" fmla="*/ 51 h 51"/>
                  <a:gd name="T22" fmla="*/ 0 w 47"/>
                  <a:gd name="T23" fmla="*/ 13 h 51"/>
                  <a:gd name="T24" fmla="*/ 11 w 47"/>
                  <a:gd name="T25" fmla="*/ 15 h 51"/>
                  <a:gd name="T26" fmla="*/ 26 w 47"/>
                  <a:gd name="T27" fmla="*/ 40 h 51"/>
                  <a:gd name="T28" fmla="*/ 32 w 47"/>
                  <a:gd name="T29" fmla="*/ 37 h 51"/>
                  <a:gd name="T30" fmla="*/ 36 w 47"/>
                  <a:gd name="T31" fmla="*/ 33 h 51"/>
                  <a:gd name="T32" fmla="*/ 38 w 47"/>
                  <a:gd name="T33" fmla="*/ 30 h 51"/>
                  <a:gd name="T34" fmla="*/ 38 w 47"/>
                  <a:gd name="T35" fmla="*/ 25 h 51"/>
                  <a:gd name="T36" fmla="*/ 35 w 47"/>
                  <a:gd name="T37" fmla="*/ 18 h 51"/>
                  <a:gd name="T38" fmla="*/ 30 w 47"/>
                  <a:gd name="T39" fmla="*/ 11 h 51"/>
                  <a:gd name="T40" fmla="*/ 26 w 47"/>
                  <a:gd name="T41" fmla="*/ 9 h 51"/>
                  <a:gd name="T42" fmla="*/ 21 w 47"/>
                  <a:gd name="T43" fmla="*/ 9 h 51"/>
                  <a:gd name="T44" fmla="*/ 15 w 47"/>
                  <a:gd name="T45" fmla="*/ 13 h 51"/>
                  <a:gd name="T46" fmla="*/ 11 w 47"/>
                  <a:gd name="T47" fmla="*/ 15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47" h="51">
                    <a:moveTo>
                      <a:pt x="0" y="13"/>
                    </a:moveTo>
                    <a:cubicBezTo>
                      <a:pt x="14" y="4"/>
                      <a:pt x="14" y="4"/>
                      <a:pt x="14" y="4"/>
                    </a:cubicBezTo>
                    <a:cubicBezTo>
                      <a:pt x="17" y="3"/>
                      <a:pt x="20" y="1"/>
                      <a:pt x="22" y="1"/>
                    </a:cubicBezTo>
                    <a:cubicBezTo>
                      <a:pt x="24" y="0"/>
                      <a:pt x="27" y="0"/>
                      <a:pt x="29" y="1"/>
                    </a:cubicBezTo>
                    <a:cubicBezTo>
                      <a:pt x="32" y="2"/>
                      <a:pt x="34" y="3"/>
                      <a:pt x="37" y="5"/>
                    </a:cubicBezTo>
                    <a:cubicBezTo>
                      <a:pt x="39" y="7"/>
                      <a:pt x="41" y="10"/>
                      <a:pt x="43" y="14"/>
                    </a:cubicBezTo>
                    <a:cubicBezTo>
                      <a:pt x="45" y="17"/>
                      <a:pt x="46" y="20"/>
                      <a:pt x="47" y="22"/>
                    </a:cubicBezTo>
                    <a:cubicBezTo>
                      <a:pt x="47" y="26"/>
                      <a:pt x="47" y="29"/>
                      <a:pt x="46" y="31"/>
                    </a:cubicBezTo>
                    <a:cubicBezTo>
                      <a:pt x="46" y="34"/>
                      <a:pt x="45" y="36"/>
                      <a:pt x="43" y="38"/>
                    </a:cubicBezTo>
                    <a:cubicBezTo>
                      <a:pt x="41" y="39"/>
                      <a:pt x="39" y="41"/>
                      <a:pt x="36" y="42"/>
                    </a:cubicBezTo>
                    <a:cubicBezTo>
                      <a:pt x="22" y="51"/>
                      <a:pt x="22" y="51"/>
                      <a:pt x="22" y="51"/>
                    </a:cubicBezTo>
                    <a:lnTo>
                      <a:pt x="0" y="13"/>
                    </a:lnTo>
                    <a:close/>
                    <a:moveTo>
                      <a:pt x="11" y="15"/>
                    </a:moveTo>
                    <a:cubicBezTo>
                      <a:pt x="26" y="40"/>
                      <a:pt x="26" y="40"/>
                      <a:pt x="26" y="40"/>
                    </a:cubicBezTo>
                    <a:cubicBezTo>
                      <a:pt x="32" y="37"/>
                      <a:pt x="32" y="37"/>
                      <a:pt x="32" y="37"/>
                    </a:cubicBezTo>
                    <a:cubicBezTo>
                      <a:pt x="34" y="35"/>
                      <a:pt x="35" y="34"/>
                      <a:pt x="36" y="33"/>
                    </a:cubicBezTo>
                    <a:cubicBezTo>
                      <a:pt x="37" y="32"/>
                      <a:pt x="38" y="31"/>
                      <a:pt x="38" y="30"/>
                    </a:cubicBezTo>
                    <a:cubicBezTo>
                      <a:pt x="39" y="29"/>
                      <a:pt x="39" y="27"/>
                      <a:pt x="38" y="25"/>
                    </a:cubicBezTo>
                    <a:cubicBezTo>
                      <a:pt x="38" y="23"/>
                      <a:pt x="37" y="21"/>
                      <a:pt x="35" y="18"/>
                    </a:cubicBezTo>
                    <a:cubicBezTo>
                      <a:pt x="33" y="15"/>
                      <a:pt x="32" y="13"/>
                      <a:pt x="30" y="11"/>
                    </a:cubicBezTo>
                    <a:cubicBezTo>
                      <a:pt x="29" y="10"/>
                      <a:pt x="27" y="9"/>
                      <a:pt x="26" y="9"/>
                    </a:cubicBezTo>
                    <a:cubicBezTo>
                      <a:pt x="25" y="9"/>
                      <a:pt x="23" y="9"/>
                      <a:pt x="21" y="9"/>
                    </a:cubicBezTo>
                    <a:cubicBezTo>
                      <a:pt x="20" y="10"/>
                      <a:pt x="18" y="11"/>
                      <a:pt x="15" y="13"/>
                    </a:cubicBezTo>
                    <a:lnTo>
                      <a:pt x="11" y="1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6" name="ïṩḻiḍe">
                <a:extLst>
                  <a:ext uri="{FF2B5EF4-FFF2-40B4-BE49-F238E27FC236}">
                    <a16:creationId xmlns:a16="http://schemas.microsoft.com/office/drawing/2014/main" id="{3FA758C8-32D0-4963-ADA9-B85525C51C12}"/>
                  </a:ext>
                </a:extLst>
              </p:cNvPr>
              <p:cNvSpPr/>
              <p:nvPr/>
            </p:nvSpPr>
            <p:spPr bwMode="auto">
              <a:xfrm>
                <a:off x="2876447" y="5888628"/>
                <a:ext cx="80963" cy="88900"/>
              </a:xfrm>
              <a:custGeom>
                <a:avLst/>
                <a:gdLst>
                  <a:gd name="T0" fmla="*/ 43 w 51"/>
                  <a:gd name="T1" fmla="*/ 56 h 56"/>
                  <a:gd name="T2" fmla="*/ 16 w 51"/>
                  <a:gd name="T3" fmla="*/ 22 h 56"/>
                  <a:gd name="T4" fmla="*/ 5 w 51"/>
                  <a:gd name="T5" fmla="*/ 31 h 56"/>
                  <a:gd name="T6" fmla="*/ 0 w 51"/>
                  <a:gd name="T7" fmla="*/ 25 h 56"/>
                  <a:gd name="T8" fmla="*/ 31 w 51"/>
                  <a:gd name="T9" fmla="*/ 0 h 56"/>
                  <a:gd name="T10" fmla="*/ 37 w 51"/>
                  <a:gd name="T11" fmla="*/ 7 h 56"/>
                  <a:gd name="T12" fmla="*/ 24 w 51"/>
                  <a:gd name="T13" fmla="*/ 16 h 56"/>
                  <a:gd name="T14" fmla="*/ 51 w 51"/>
                  <a:gd name="T15" fmla="*/ 49 h 56"/>
                  <a:gd name="T16" fmla="*/ 43 w 51"/>
                  <a:gd name="T17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1" h="56">
                    <a:moveTo>
                      <a:pt x="43" y="56"/>
                    </a:moveTo>
                    <a:lnTo>
                      <a:pt x="16" y="22"/>
                    </a:lnTo>
                    <a:lnTo>
                      <a:pt x="5" y="31"/>
                    </a:lnTo>
                    <a:lnTo>
                      <a:pt x="0" y="25"/>
                    </a:lnTo>
                    <a:lnTo>
                      <a:pt x="31" y="0"/>
                    </a:lnTo>
                    <a:lnTo>
                      <a:pt x="37" y="7"/>
                    </a:lnTo>
                    <a:lnTo>
                      <a:pt x="24" y="16"/>
                    </a:lnTo>
                    <a:lnTo>
                      <a:pt x="51" y="49"/>
                    </a:lnTo>
                    <a:lnTo>
                      <a:pt x="43" y="5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7" name="íśļïḓè">
                <a:extLst>
                  <a:ext uri="{FF2B5EF4-FFF2-40B4-BE49-F238E27FC236}">
                    <a16:creationId xmlns:a16="http://schemas.microsoft.com/office/drawing/2014/main" id="{24F3A402-9C87-4B52-B42D-05C9CA8E7B0D}"/>
                  </a:ext>
                </a:extLst>
              </p:cNvPr>
              <p:cNvSpPr/>
              <p:nvPr/>
            </p:nvSpPr>
            <p:spPr bwMode="auto">
              <a:xfrm>
                <a:off x="2925659" y="5845765"/>
                <a:ext cx="101600" cy="100013"/>
              </a:xfrm>
              <a:custGeom>
                <a:avLst/>
                <a:gdLst>
                  <a:gd name="T0" fmla="*/ 36 w 64"/>
                  <a:gd name="T1" fmla="*/ 63 h 63"/>
                  <a:gd name="T2" fmla="*/ 0 w 64"/>
                  <a:gd name="T3" fmla="*/ 26 h 63"/>
                  <a:gd name="T4" fmla="*/ 28 w 64"/>
                  <a:gd name="T5" fmla="*/ 0 h 63"/>
                  <a:gd name="T6" fmla="*/ 34 w 64"/>
                  <a:gd name="T7" fmla="*/ 6 h 63"/>
                  <a:gd name="T8" fmla="*/ 14 w 64"/>
                  <a:gd name="T9" fmla="*/ 26 h 63"/>
                  <a:gd name="T10" fmla="*/ 22 w 64"/>
                  <a:gd name="T11" fmla="*/ 34 h 63"/>
                  <a:gd name="T12" fmla="*/ 41 w 64"/>
                  <a:gd name="T13" fmla="*/ 16 h 63"/>
                  <a:gd name="T14" fmla="*/ 47 w 64"/>
                  <a:gd name="T15" fmla="*/ 22 h 63"/>
                  <a:gd name="T16" fmla="*/ 28 w 64"/>
                  <a:gd name="T17" fmla="*/ 39 h 63"/>
                  <a:gd name="T18" fmla="*/ 38 w 64"/>
                  <a:gd name="T19" fmla="*/ 50 h 63"/>
                  <a:gd name="T20" fmla="*/ 58 w 64"/>
                  <a:gd name="T21" fmla="*/ 30 h 63"/>
                  <a:gd name="T22" fmla="*/ 64 w 64"/>
                  <a:gd name="T23" fmla="*/ 36 h 63"/>
                  <a:gd name="T24" fmla="*/ 36 w 64"/>
                  <a:gd name="T25" fmla="*/ 63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4" h="63">
                    <a:moveTo>
                      <a:pt x="36" y="63"/>
                    </a:moveTo>
                    <a:lnTo>
                      <a:pt x="0" y="26"/>
                    </a:lnTo>
                    <a:lnTo>
                      <a:pt x="28" y="0"/>
                    </a:lnTo>
                    <a:lnTo>
                      <a:pt x="34" y="6"/>
                    </a:lnTo>
                    <a:lnTo>
                      <a:pt x="14" y="26"/>
                    </a:lnTo>
                    <a:lnTo>
                      <a:pt x="22" y="34"/>
                    </a:lnTo>
                    <a:lnTo>
                      <a:pt x="41" y="16"/>
                    </a:lnTo>
                    <a:lnTo>
                      <a:pt x="47" y="22"/>
                    </a:lnTo>
                    <a:lnTo>
                      <a:pt x="28" y="39"/>
                    </a:lnTo>
                    <a:lnTo>
                      <a:pt x="38" y="50"/>
                    </a:lnTo>
                    <a:lnTo>
                      <a:pt x="58" y="30"/>
                    </a:lnTo>
                    <a:lnTo>
                      <a:pt x="64" y="36"/>
                    </a:lnTo>
                    <a:lnTo>
                      <a:pt x="36" y="6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8" name="íṩḻîde">
                <a:extLst>
                  <a:ext uri="{FF2B5EF4-FFF2-40B4-BE49-F238E27FC236}">
                    <a16:creationId xmlns:a16="http://schemas.microsoft.com/office/drawing/2014/main" id="{9FCE6BB6-253D-42C8-920A-072F0B719AB6}"/>
                  </a:ext>
                </a:extLst>
              </p:cNvPr>
              <p:cNvSpPr/>
              <p:nvPr/>
            </p:nvSpPr>
            <p:spPr bwMode="auto">
              <a:xfrm>
                <a:off x="2985984" y="5801315"/>
                <a:ext cx="82550" cy="80963"/>
              </a:xfrm>
              <a:custGeom>
                <a:avLst/>
                <a:gdLst>
                  <a:gd name="T0" fmla="*/ 34 w 45"/>
                  <a:gd name="T1" fmla="*/ 19 h 44"/>
                  <a:gd name="T2" fmla="*/ 41 w 45"/>
                  <a:gd name="T3" fmla="*/ 14 h 44"/>
                  <a:gd name="T4" fmla="*/ 45 w 45"/>
                  <a:gd name="T5" fmla="*/ 26 h 44"/>
                  <a:gd name="T6" fmla="*/ 40 w 45"/>
                  <a:gd name="T7" fmla="*/ 37 h 44"/>
                  <a:gd name="T8" fmla="*/ 26 w 45"/>
                  <a:gd name="T9" fmla="*/ 44 h 44"/>
                  <a:gd name="T10" fmla="*/ 10 w 45"/>
                  <a:gd name="T11" fmla="*/ 38 h 44"/>
                  <a:gd name="T12" fmla="*/ 1 w 45"/>
                  <a:gd name="T13" fmla="*/ 22 h 44"/>
                  <a:gd name="T14" fmla="*/ 6 w 45"/>
                  <a:gd name="T15" fmla="*/ 7 h 44"/>
                  <a:gd name="T16" fmla="*/ 18 w 45"/>
                  <a:gd name="T17" fmla="*/ 0 h 44"/>
                  <a:gd name="T18" fmla="*/ 27 w 45"/>
                  <a:gd name="T19" fmla="*/ 2 h 44"/>
                  <a:gd name="T20" fmla="*/ 23 w 45"/>
                  <a:gd name="T21" fmla="*/ 10 h 44"/>
                  <a:gd name="T22" fmla="*/ 17 w 45"/>
                  <a:gd name="T23" fmla="*/ 9 h 44"/>
                  <a:gd name="T24" fmla="*/ 11 w 45"/>
                  <a:gd name="T25" fmla="*/ 12 h 44"/>
                  <a:gd name="T26" fmla="*/ 9 w 45"/>
                  <a:gd name="T27" fmla="*/ 21 h 44"/>
                  <a:gd name="T28" fmla="*/ 15 w 45"/>
                  <a:gd name="T29" fmla="*/ 30 h 44"/>
                  <a:gd name="T30" fmla="*/ 26 w 45"/>
                  <a:gd name="T31" fmla="*/ 36 h 44"/>
                  <a:gd name="T32" fmla="*/ 34 w 45"/>
                  <a:gd name="T33" fmla="*/ 32 h 44"/>
                  <a:gd name="T34" fmla="*/ 36 w 45"/>
                  <a:gd name="T35" fmla="*/ 26 h 44"/>
                  <a:gd name="T36" fmla="*/ 34 w 45"/>
                  <a:gd name="T37" fmla="*/ 19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5" h="44">
                    <a:moveTo>
                      <a:pt x="34" y="19"/>
                    </a:moveTo>
                    <a:cubicBezTo>
                      <a:pt x="41" y="14"/>
                      <a:pt x="41" y="14"/>
                      <a:pt x="41" y="14"/>
                    </a:cubicBezTo>
                    <a:cubicBezTo>
                      <a:pt x="44" y="18"/>
                      <a:pt x="45" y="22"/>
                      <a:pt x="45" y="26"/>
                    </a:cubicBezTo>
                    <a:cubicBezTo>
                      <a:pt x="45" y="30"/>
                      <a:pt x="43" y="34"/>
                      <a:pt x="40" y="37"/>
                    </a:cubicBezTo>
                    <a:cubicBezTo>
                      <a:pt x="36" y="42"/>
                      <a:pt x="31" y="44"/>
                      <a:pt x="26" y="44"/>
                    </a:cubicBezTo>
                    <a:cubicBezTo>
                      <a:pt x="21" y="44"/>
                      <a:pt x="15" y="42"/>
                      <a:pt x="10" y="38"/>
                    </a:cubicBezTo>
                    <a:cubicBezTo>
                      <a:pt x="4" y="33"/>
                      <a:pt x="1" y="28"/>
                      <a:pt x="1" y="22"/>
                    </a:cubicBezTo>
                    <a:cubicBezTo>
                      <a:pt x="0" y="17"/>
                      <a:pt x="2" y="12"/>
                      <a:pt x="6" y="7"/>
                    </a:cubicBezTo>
                    <a:cubicBezTo>
                      <a:pt x="10" y="3"/>
                      <a:pt x="14" y="1"/>
                      <a:pt x="18" y="0"/>
                    </a:cubicBezTo>
                    <a:cubicBezTo>
                      <a:pt x="21" y="0"/>
                      <a:pt x="24" y="1"/>
                      <a:pt x="27" y="2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1" y="9"/>
                      <a:pt x="19" y="9"/>
                      <a:pt x="17" y="9"/>
                    </a:cubicBezTo>
                    <a:cubicBezTo>
                      <a:pt x="15" y="9"/>
                      <a:pt x="13" y="11"/>
                      <a:pt x="11" y="12"/>
                    </a:cubicBezTo>
                    <a:cubicBezTo>
                      <a:pt x="9" y="15"/>
                      <a:pt x="8" y="18"/>
                      <a:pt x="9" y="21"/>
                    </a:cubicBezTo>
                    <a:cubicBezTo>
                      <a:pt x="9" y="24"/>
                      <a:pt x="12" y="27"/>
                      <a:pt x="15" y="30"/>
                    </a:cubicBezTo>
                    <a:cubicBezTo>
                      <a:pt x="20" y="34"/>
                      <a:pt x="23" y="36"/>
                      <a:pt x="26" y="36"/>
                    </a:cubicBezTo>
                    <a:cubicBezTo>
                      <a:pt x="29" y="36"/>
                      <a:pt x="32" y="35"/>
                      <a:pt x="34" y="32"/>
                    </a:cubicBezTo>
                    <a:cubicBezTo>
                      <a:pt x="36" y="31"/>
                      <a:pt x="36" y="29"/>
                      <a:pt x="36" y="26"/>
                    </a:cubicBezTo>
                    <a:cubicBezTo>
                      <a:pt x="36" y="24"/>
                      <a:pt x="35" y="22"/>
                      <a:pt x="34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9" name="îŝḷïḓê">
                <a:extLst>
                  <a:ext uri="{FF2B5EF4-FFF2-40B4-BE49-F238E27FC236}">
                    <a16:creationId xmlns:a16="http://schemas.microsoft.com/office/drawing/2014/main" id="{6D258780-23B2-424B-8671-DAA47957DF63}"/>
                  </a:ext>
                </a:extLst>
              </p:cNvPr>
              <p:cNvSpPr/>
              <p:nvPr/>
            </p:nvSpPr>
            <p:spPr bwMode="auto">
              <a:xfrm>
                <a:off x="3022497" y="5733053"/>
                <a:ext cx="103188" cy="101600"/>
              </a:xfrm>
              <a:custGeom>
                <a:avLst/>
                <a:gdLst>
                  <a:gd name="T0" fmla="*/ 42 w 65"/>
                  <a:gd name="T1" fmla="*/ 64 h 64"/>
                  <a:gd name="T2" fmla="*/ 0 w 65"/>
                  <a:gd name="T3" fmla="*/ 34 h 64"/>
                  <a:gd name="T4" fmla="*/ 6 w 65"/>
                  <a:gd name="T5" fmla="*/ 26 h 64"/>
                  <a:gd name="T6" fmla="*/ 22 w 65"/>
                  <a:gd name="T7" fmla="*/ 37 h 64"/>
                  <a:gd name="T8" fmla="*/ 33 w 65"/>
                  <a:gd name="T9" fmla="*/ 21 h 64"/>
                  <a:gd name="T10" fmla="*/ 17 w 65"/>
                  <a:gd name="T11" fmla="*/ 9 h 64"/>
                  <a:gd name="T12" fmla="*/ 23 w 65"/>
                  <a:gd name="T13" fmla="*/ 0 h 64"/>
                  <a:gd name="T14" fmla="*/ 65 w 65"/>
                  <a:gd name="T15" fmla="*/ 30 h 64"/>
                  <a:gd name="T16" fmla="*/ 59 w 65"/>
                  <a:gd name="T17" fmla="*/ 38 h 64"/>
                  <a:gd name="T18" fmla="*/ 40 w 65"/>
                  <a:gd name="T19" fmla="*/ 26 h 64"/>
                  <a:gd name="T20" fmla="*/ 29 w 65"/>
                  <a:gd name="T21" fmla="*/ 42 h 64"/>
                  <a:gd name="T22" fmla="*/ 47 w 65"/>
                  <a:gd name="T23" fmla="*/ 55 h 64"/>
                  <a:gd name="T24" fmla="*/ 42 w 65"/>
                  <a:gd name="T25" fmla="*/ 64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5" h="64">
                    <a:moveTo>
                      <a:pt x="42" y="64"/>
                    </a:moveTo>
                    <a:lnTo>
                      <a:pt x="0" y="34"/>
                    </a:lnTo>
                    <a:lnTo>
                      <a:pt x="6" y="26"/>
                    </a:lnTo>
                    <a:lnTo>
                      <a:pt x="22" y="37"/>
                    </a:lnTo>
                    <a:lnTo>
                      <a:pt x="33" y="21"/>
                    </a:lnTo>
                    <a:lnTo>
                      <a:pt x="17" y="9"/>
                    </a:lnTo>
                    <a:lnTo>
                      <a:pt x="23" y="0"/>
                    </a:lnTo>
                    <a:lnTo>
                      <a:pt x="65" y="30"/>
                    </a:lnTo>
                    <a:lnTo>
                      <a:pt x="59" y="38"/>
                    </a:lnTo>
                    <a:lnTo>
                      <a:pt x="40" y="26"/>
                    </a:lnTo>
                    <a:lnTo>
                      <a:pt x="29" y="42"/>
                    </a:lnTo>
                    <a:lnTo>
                      <a:pt x="47" y="55"/>
                    </a:lnTo>
                    <a:lnTo>
                      <a:pt x="42" y="6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0" name="îşḷîḑe">
                <a:extLst>
                  <a:ext uri="{FF2B5EF4-FFF2-40B4-BE49-F238E27FC236}">
                    <a16:creationId xmlns:a16="http://schemas.microsoft.com/office/drawing/2014/main" id="{8D51AD21-44C3-4ADF-A9A4-F579A0FBF229}"/>
                  </a:ext>
                </a:extLst>
              </p:cNvPr>
              <p:cNvSpPr/>
              <p:nvPr/>
            </p:nvSpPr>
            <p:spPr bwMode="auto">
              <a:xfrm>
                <a:off x="3062184" y="5672728"/>
                <a:ext cx="103188" cy="95250"/>
              </a:xfrm>
              <a:custGeom>
                <a:avLst/>
                <a:gdLst>
                  <a:gd name="T0" fmla="*/ 44 w 65"/>
                  <a:gd name="T1" fmla="*/ 60 h 60"/>
                  <a:gd name="T2" fmla="*/ 0 w 65"/>
                  <a:gd name="T3" fmla="*/ 34 h 60"/>
                  <a:gd name="T4" fmla="*/ 5 w 65"/>
                  <a:gd name="T5" fmla="*/ 26 h 60"/>
                  <a:gd name="T6" fmla="*/ 46 w 65"/>
                  <a:gd name="T7" fmla="*/ 24 h 60"/>
                  <a:gd name="T8" fmla="*/ 15 w 65"/>
                  <a:gd name="T9" fmla="*/ 8 h 60"/>
                  <a:gd name="T10" fmla="*/ 20 w 65"/>
                  <a:gd name="T11" fmla="*/ 0 h 60"/>
                  <a:gd name="T12" fmla="*/ 65 w 65"/>
                  <a:gd name="T13" fmla="*/ 24 h 60"/>
                  <a:gd name="T14" fmla="*/ 59 w 65"/>
                  <a:gd name="T15" fmla="*/ 33 h 60"/>
                  <a:gd name="T16" fmla="*/ 20 w 65"/>
                  <a:gd name="T17" fmla="*/ 34 h 60"/>
                  <a:gd name="T18" fmla="*/ 49 w 65"/>
                  <a:gd name="T19" fmla="*/ 52 h 60"/>
                  <a:gd name="T20" fmla="*/ 44 w 65"/>
                  <a:gd name="T21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5" h="60">
                    <a:moveTo>
                      <a:pt x="44" y="60"/>
                    </a:moveTo>
                    <a:lnTo>
                      <a:pt x="0" y="34"/>
                    </a:lnTo>
                    <a:lnTo>
                      <a:pt x="5" y="26"/>
                    </a:lnTo>
                    <a:lnTo>
                      <a:pt x="46" y="24"/>
                    </a:lnTo>
                    <a:lnTo>
                      <a:pt x="15" y="8"/>
                    </a:lnTo>
                    <a:lnTo>
                      <a:pt x="20" y="0"/>
                    </a:lnTo>
                    <a:lnTo>
                      <a:pt x="65" y="24"/>
                    </a:lnTo>
                    <a:lnTo>
                      <a:pt x="59" y="33"/>
                    </a:lnTo>
                    <a:lnTo>
                      <a:pt x="20" y="34"/>
                    </a:lnTo>
                    <a:lnTo>
                      <a:pt x="49" y="52"/>
                    </a:lnTo>
                    <a:lnTo>
                      <a:pt x="44" y="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1" name="îşḷïḋê">
                <a:extLst>
                  <a:ext uri="{FF2B5EF4-FFF2-40B4-BE49-F238E27FC236}">
                    <a16:creationId xmlns:a16="http://schemas.microsoft.com/office/drawing/2014/main" id="{E45A5BC7-A35A-4703-8A89-B5189714FF58}"/>
                  </a:ext>
                </a:extLst>
              </p:cNvPr>
              <p:cNvSpPr/>
              <p:nvPr/>
            </p:nvSpPr>
            <p:spPr bwMode="auto">
              <a:xfrm>
                <a:off x="3106634" y="5606053"/>
                <a:ext cx="87313" cy="84138"/>
              </a:xfrm>
              <a:custGeom>
                <a:avLst/>
                <a:gdLst>
                  <a:gd name="T0" fmla="*/ 15 w 47"/>
                  <a:gd name="T1" fmla="*/ 43 h 46"/>
                  <a:gd name="T2" fmla="*/ 5 w 47"/>
                  <a:gd name="T3" fmla="*/ 36 h 46"/>
                  <a:gd name="T4" fmla="*/ 2 w 47"/>
                  <a:gd name="T5" fmla="*/ 30 h 46"/>
                  <a:gd name="T6" fmla="*/ 0 w 47"/>
                  <a:gd name="T7" fmla="*/ 23 h 46"/>
                  <a:gd name="T8" fmla="*/ 2 w 47"/>
                  <a:gd name="T9" fmla="*/ 14 h 46"/>
                  <a:gd name="T10" fmla="*/ 14 w 47"/>
                  <a:gd name="T11" fmla="*/ 2 h 46"/>
                  <a:gd name="T12" fmla="*/ 32 w 47"/>
                  <a:gd name="T13" fmla="*/ 3 h 46"/>
                  <a:gd name="T14" fmla="*/ 45 w 47"/>
                  <a:gd name="T15" fmla="*/ 15 h 46"/>
                  <a:gd name="T16" fmla="*/ 44 w 47"/>
                  <a:gd name="T17" fmla="*/ 32 h 46"/>
                  <a:gd name="T18" fmla="*/ 32 w 47"/>
                  <a:gd name="T19" fmla="*/ 44 h 46"/>
                  <a:gd name="T20" fmla="*/ 15 w 47"/>
                  <a:gd name="T21" fmla="*/ 43 h 46"/>
                  <a:gd name="T22" fmla="*/ 18 w 47"/>
                  <a:gd name="T23" fmla="*/ 34 h 46"/>
                  <a:gd name="T24" fmla="*/ 30 w 47"/>
                  <a:gd name="T25" fmla="*/ 35 h 46"/>
                  <a:gd name="T26" fmla="*/ 37 w 47"/>
                  <a:gd name="T27" fmla="*/ 29 h 46"/>
                  <a:gd name="T28" fmla="*/ 37 w 47"/>
                  <a:gd name="T29" fmla="*/ 19 h 46"/>
                  <a:gd name="T30" fmla="*/ 28 w 47"/>
                  <a:gd name="T31" fmla="*/ 12 h 46"/>
                  <a:gd name="T32" fmla="*/ 16 w 47"/>
                  <a:gd name="T33" fmla="*/ 10 h 46"/>
                  <a:gd name="T34" fmla="*/ 9 w 47"/>
                  <a:gd name="T35" fmla="*/ 17 h 46"/>
                  <a:gd name="T36" fmla="*/ 9 w 47"/>
                  <a:gd name="T37" fmla="*/ 27 h 46"/>
                  <a:gd name="T38" fmla="*/ 18 w 47"/>
                  <a:gd name="T39" fmla="*/ 3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7" h="46">
                    <a:moveTo>
                      <a:pt x="15" y="43"/>
                    </a:moveTo>
                    <a:cubicBezTo>
                      <a:pt x="11" y="41"/>
                      <a:pt x="8" y="39"/>
                      <a:pt x="5" y="36"/>
                    </a:cubicBezTo>
                    <a:cubicBezTo>
                      <a:pt x="4" y="34"/>
                      <a:pt x="2" y="32"/>
                      <a:pt x="2" y="30"/>
                    </a:cubicBezTo>
                    <a:cubicBezTo>
                      <a:pt x="1" y="28"/>
                      <a:pt x="0" y="26"/>
                      <a:pt x="0" y="23"/>
                    </a:cubicBezTo>
                    <a:cubicBezTo>
                      <a:pt x="0" y="20"/>
                      <a:pt x="1" y="17"/>
                      <a:pt x="2" y="14"/>
                    </a:cubicBezTo>
                    <a:cubicBezTo>
                      <a:pt x="5" y="8"/>
                      <a:pt x="9" y="4"/>
                      <a:pt x="14" y="2"/>
                    </a:cubicBezTo>
                    <a:cubicBezTo>
                      <a:pt x="19" y="0"/>
                      <a:pt x="25" y="1"/>
                      <a:pt x="32" y="3"/>
                    </a:cubicBezTo>
                    <a:cubicBezTo>
                      <a:pt x="38" y="6"/>
                      <a:pt x="43" y="10"/>
                      <a:pt x="45" y="15"/>
                    </a:cubicBezTo>
                    <a:cubicBezTo>
                      <a:pt x="47" y="21"/>
                      <a:pt x="47" y="26"/>
                      <a:pt x="44" y="32"/>
                    </a:cubicBezTo>
                    <a:cubicBezTo>
                      <a:pt x="41" y="38"/>
                      <a:pt x="38" y="42"/>
                      <a:pt x="32" y="44"/>
                    </a:cubicBezTo>
                    <a:cubicBezTo>
                      <a:pt x="27" y="46"/>
                      <a:pt x="21" y="45"/>
                      <a:pt x="15" y="43"/>
                    </a:cubicBezTo>
                    <a:close/>
                    <a:moveTo>
                      <a:pt x="18" y="34"/>
                    </a:moveTo>
                    <a:cubicBezTo>
                      <a:pt x="23" y="36"/>
                      <a:pt x="27" y="37"/>
                      <a:pt x="30" y="35"/>
                    </a:cubicBezTo>
                    <a:cubicBezTo>
                      <a:pt x="33" y="34"/>
                      <a:pt x="36" y="32"/>
                      <a:pt x="37" y="29"/>
                    </a:cubicBezTo>
                    <a:cubicBezTo>
                      <a:pt x="39" y="26"/>
                      <a:pt x="39" y="23"/>
                      <a:pt x="37" y="19"/>
                    </a:cubicBezTo>
                    <a:cubicBezTo>
                      <a:pt x="36" y="16"/>
                      <a:pt x="33" y="14"/>
                      <a:pt x="28" y="12"/>
                    </a:cubicBezTo>
                    <a:cubicBezTo>
                      <a:pt x="23" y="10"/>
                      <a:pt x="19" y="9"/>
                      <a:pt x="16" y="10"/>
                    </a:cubicBezTo>
                    <a:cubicBezTo>
                      <a:pt x="13" y="11"/>
                      <a:pt x="11" y="14"/>
                      <a:pt x="9" y="17"/>
                    </a:cubicBezTo>
                    <a:cubicBezTo>
                      <a:pt x="8" y="20"/>
                      <a:pt x="8" y="23"/>
                      <a:pt x="9" y="27"/>
                    </a:cubicBezTo>
                    <a:cubicBezTo>
                      <a:pt x="11" y="30"/>
                      <a:pt x="14" y="32"/>
                      <a:pt x="18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2" name="îṣlïḍè">
                <a:extLst>
                  <a:ext uri="{FF2B5EF4-FFF2-40B4-BE49-F238E27FC236}">
                    <a16:creationId xmlns:a16="http://schemas.microsoft.com/office/drawing/2014/main" id="{4BFFE0CE-BE35-489C-BF0C-A84ED416FB15}"/>
                  </a:ext>
                </a:extLst>
              </p:cNvPr>
              <p:cNvSpPr/>
              <p:nvPr/>
            </p:nvSpPr>
            <p:spPr bwMode="auto">
              <a:xfrm>
                <a:off x="3128859" y="5560015"/>
                <a:ext cx="93663" cy="57150"/>
              </a:xfrm>
              <a:custGeom>
                <a:avLst/>
                <a:gdLst>
                  <a:gd name="T0" fmla="*/ 49 w 59"/>
                  <a:gd name="T1" fmla="*/ 36 h 36"/>
                  <a:gd name="T2" fmla="*/ 0 w 59"/>
                  <a:gd name="T3" fmla="*/ 21 h 36"/>
                  <a:gd name="T4" fmla="*/ 4 w 59"/>
                  <a:gd name="T5" fmla="*/ 10 h 36"/>
                  <a:gd name="T6" fmla="*/ 43 w 59"/>
                  <a:gd name="T7" fmla="*/ 24 h 36"/>
                  <a:gd name="T8" fmla="*/ 51 w 59"/>
                  <a:gd name="T9" fmla="*/ 0 h 36"/>
                  <a:gd name="T10" fmla="*/ 59 w 59"/>
                  <a:gd name="T11" fmla="*/ 2 h 36"/>
                  <a:gd name="T12" fmla="*/ 49 w 59"/>
                  <a:gd name="T13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9" h="36">
                    <a:moveTo>
                      <a:pt x="49" y="36"/>
                    </a:moveTo>
                    <a:lnTo>
                      <a:pt x="0" y="21"/>
                    </a:lnTo>
                    <a:lnTo>
                      <a:pt x="4" y="10"/>
                    </a:lnTo>
                    <a:lnTo>
                      <a:pt x="43" y="24"/>
                    </a:lnTo>
                    <a:lnTo>
                      <a:pt x="51" y="0"/>
                    </a:lnTo>
                    <a:lnTo>
                      <a:pt x="59" y="2"/>
                    </a:lnTo>
                    <a:lnTo>
                      <a:pt x="49" y="3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3" name="ïṩḷîḓê">
                <a:extLst>
                  <a:ext uri="{FF2B5EF4-FFF2-40B4-BE49-F238E27FC236}">
                    <a16:creationId xmlns:a16="http://schemas.microsoft.com/office/drawing/2014/main" id="{2B076728-AFEF-4B88-A191-20C5D2CD0778}"/>
                  </a:ext>
                </a:extLst>
              </p:cNvPr>
              <p:cNvSpPr/>
              <p:nvPr/>
            </p:nvSpPr>
            <p:spPr bwMode="auto">
              <a:xfrm>
                <a:off x="3152672" y="5469528"/>
                <a:ext cx="85725" cy="80963"/>
              </a:xfrm>
              <a:custGeom>
                <a:avLst/>
                <a:gdLst>
                  <a:gd name="T0" fmla="*/ 18 w 46"/>
                  <a:gd name="T1" fmla="*/ 43 h 44"/>
                  <a:gd name="T2" fmla="*/ 8 w 46"/>
                  <a:gd name="T3" fmla="*/ 38 h 44"/>
                  <a:gd name="T4" fmla="*/ 3 w 46"/>
                  <a:gd name="T5" fmla="*/ 33 h 44"/>
                  <a:gd name="T6" fmla="*/ 0 w 46"/>
                  <a:gd name="T7" fmla="*/ 27 h 44"/>
                  <a:gd name="T8" fmla="*/ 1 w 46"/>
                  <a:gd name="T9" fmla="*/ 17 h 44"/>
                  <a:gd name="T10" fmla="*/ 10 w 46"/>
                  <a:gd name="T11" fmla="*/ 3 h 44"/>
                  <a:gd name="T12" fmla="*/ 28 w 46"/>
                  <a:gd name="T13" fmla="*/ 1 h 44"/>
                  <a:gd name="T14" fmla="*/ 43 w 46"/>
                  <a:gd name="T15" fmla="*/ 11 h 44"/>
                  <a:gd name="T16" fmla="*/ 45 w 46"/>
                  <a:gd name="T17" fmla="*/ 27 h 44"/>
                  <a:gd name="T18" fmla="*/ 36 w 46"/>
                  <a:gd name="T19" fmla="*/ 41 h 44"/>
                  <a:gd name="T20" fmla="*/ 18 w 46"/>
                  <a:gd name="T21" fmla="*/ 43 h 44"/>
                  <a:gd name="T22" fmla="*/ 20 w 46"/>
                  <a:gd name="T23" fmla="*/ 34 h 44"/>
                  <a:gd name="T24" fmla="*/ 32 w 46"/>
                  <a:gd name="T25" fmla="*/ 33 h 44"/>
                  <a:gd name="T26" fmla="*/ 38 w 46"/>
                  <a:gd name="T27" fmla="*/ 25 h 44"/>
                  <a:gd name="T28" fmla="*/ 36 w 46"/>
                  <a:gd name="T29" fmla="*/ 16 h 44"/>
                  <a:gd name="T30" fmla="*/ 25 w 46"/>
                  <a:gd name="T31" fmla="*/ 10 h 44"/>
                  <a:gd name="T32" fmla="*/ 14 w 46"/>
                  <a:gd name="T33" fmla="*/ 11 h 44"/>
                  <a:gd name="T34" fmla="*/ 8 w 46"/>
                  <a:gd name="T35" fmla="*/ 19 h 44"/>
                  <a:gd name="T36" fmla="*/ 10 w 46"/>
                  <a:gd name="T37" fmla="*/ 28 h 44"/>
                  <a:gd name="T38" fmla="*/ 20 w 46"/>
                  <a:gd name="T39" fmla="*/ 3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6" h="44">
                    <a:moveTo>
                      <a:pt x="18" y="43"/>
                    </a:moveTo>
                    <a:cubicBezTo>
                      <a:pt x="14" y="42"/>
                      <a:pt x="10" y="40"/>
                      <a:pt x="8" y="38"/>
                    </a:cubicBezTo>
                    <a:cubicBezTo>
                      <a:pt x="6" y="37"/>
                      <a:pt x="4" y="35"/>
                      <a:pt x="3" y="33"/>
                    </a:cubicBezTo>
                    <a:cubicBezTo>
                      <a:pt x="1" y="31"/>
                      <a:pt x="1" y="29"/>
                      <a:pt x="0" y="27"/>
                    </a:cubicBezTo>
                    <a:cubicBezTo>
                      <a:pt x="0" y="24"/>
                      <a:pt x="0" y="21"/>
                      <a:pt x="1" y="17"/>
                    </a:cubicBezTo>
                    <a:cubicBezTo>
                      <a:pt x="2" y="11"/>
                      <a:pt x="5" y="6"/>
                      <a:pt x="10" y="3"/>
                    </a:cubicBezTo>
                    <a:cubicBezTo>
                      <a:pt x="15" y="0"/>
                      <a:pt x="21" y="0"/>
                      <a:pt x="28" y="1"/>
                    </a:cubicBezTo>
                    <a:cubicBezTo>
                      <a:pt x="34" y="3"/>
                      <a:pt x="39" y="6"/>
                      <a:pt x="43" y="11"/>
                    </a:cubicBezTo>
                    <a:cubicBezTo>
                      <a:pt x="46" y="15"/>
                      <a:pt x="46" y="21"/>
                      <a:pt x="45" y="27"/>
                    </a:cubicBezTo>
                    <a:cubicBezTo>
                      <a:pt x="44" y="33"/>
                      <a:pt x="40" y="38"/>
                      <a:pt x="36" y="41"/>
                    </a:cubicBezTo>
                    <a:cubicBezTo>
                      <a:pt x="31" y="44"/>
                      <a:pt x="25" y="44"/>
                      <a:pt x="18" y="43"/>
                    </a:cubicBezTo>
                    <a:close/>
                    <a:moveTo>
                      <a:pt x="20" y="34"/>
                    </a:moveTo>
                    <a:cubicBezTo>
                      <a:pt x="25" y="35"/>
                      <a:pt x="29" y="35"/>
                      <a:pt x="32" y="33"/>
                    </a:cubicBezTo>
                    <a:cubicBezTo>
                      <a:pt x="35" y="31"/>
                      <a:pt x="37" y="29"/>
                      <a:pt x="38" y="25"/>
                    </a:cubicBezTo>
                    <a:cubicBezTo>
                      <a:pt x="38" y="22"/>
                      <a:pt x="38" y="19"/>
                      <a:pt x="36" y="16"/>
                    </a:cubicBezTo>
                    <a:cubicBezTo>
                      <a:pt x="34" y="13"/>
                      <a:pt x="30" y="11"/>
                      <a:pt x="25" y="10"/>
                    </a:cubicBezTo>
                    <a:cubicBezTo>
                      <a:pt x="20" y="9"/>
                      <a:pt x="16" y="9"/>
                      <a:pt x="14" y="11"/>
                    </a:cubicBezTo>
                    <a:cubicBezTo>
                      <a:pt x="11" y="13"/>
                      <a:pt x="9" y="15"/>
                      <a:pt x="8" y="19"/>
                    </a:cubicBezTo>
                    <a:cubicBezTo>
                      <a:pt x="7" y="22"/>
                      <a:pt x="8" y="25"/>
                      <a:pt x="10" y="28"/>
                    </a:cubicBezTo>
                    <a:cubicBezTo>
                      <a:pt x="12" y="31"/>
                      <a:pt x="15" y="33"/>
                      <a:pt x="20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4" name="ïSļiďé">
                <a:extLst>
                  <a:ext uri="{FF2B5EF4-FFF2-40B4-BE49-F238E27FC236}">
                    <a16:creationId xmlns:a16="http://schemas.microsoft.com/office/drawing/2014/main" id="{77623674-EE23-4129-95FE-AE02A566F7D3}"/>
                  </a:ext>
                </a:extLst>
              </p:cNvPr>
              <p:cNvSpPr/>
              <p:nvPr/>
            </p:nvSpPr>
            <p:spPr bwMode="auto">
              <a:xfrm>
                <a:off x="3165372" y="5390153"/>
                <a:ext cx="85725" cy="77788"/>
              </a:xfrm>
              <a:custGeom>
                <a:avLst/>
                <a:gdLst>
                  <a:gd name="T0" fmla="*/ 29 w 46"/>
                  <a:gd name="T1" fmla="*/ 21 h 42"/>
                  <a:gd name="T2" fmla="*/ 22 w 46"/>
                  <a:gd name="T3" fmla="*/ 20 h 42"/>
                  <a:gd name="T4" fmla="*/ 24 w 46"/>
                  <a:gd name="T5" fmla="*/ 1 h 42"/>
                  <a:gd name="T6" fmla="*/ 41 w 46"/>
                  <a:gd name="T7" fmla="*/ 3 h 42"/>
                  <a:gd name="T8" fmla="*/ 45 w 46"/>
                  <a:gd name="T9" fmla="*/ 11 h 42"/>
                  <a:gd name="T10" fmla="*/ 46 w 46"/>
                  <a:gd name="T11" fmla="*/ 22 h 42"/>
                  <a:gd name="T12" fmla="*/ 42 w 46"/>
                  <a:gd name="T13" fmla="*/ 34 h 42"/>
                  <a:gd name="T14" fmla="*/ 33 w 46"/>
                  <a:gd name="T15" fmla="*/ 41 h 42"/>
                  <a:gd name="T16" fmla="*/ 21 w 46"/>
                  <a:gd name="T17" fmla="*/ 42 h 42"/>
                  <a:gd name="T18" fmla="*/ 9 w 46"/>
                  <a:gd name="T19" fmla="*/ 38 h 42"/>
                  <a:gd name="T20" fmla="*/ 2 w 46"/>
                  <a:gd name="T21" fmla="*/ 28 h 42"/>
                  <a:gd name="T22" fmla="*/ 1 w 46"/>
                  <a:gd name="T23" fmla="*/ 18 h 42"/>
                  <a:gd name="T24" fmla="*/ 6 w 46"/>
                  <a:gd name="T25" fmla="*/ 5 h 42"/>
                  <a:gd name="T26" fmla="*/ 16 w 46"/>
                  <a:gd name="T27" fmla="*/ 0 h 42"/>
                  <a:gd name="T28" fmla="*/ 16 w 46"/>
                  <a:gd name="T29" fmla="*/ 9 h 42"/>
                  <a:gd name="T30" fmla="*/ 11 w 46"/>
                  <a:gd name="T31" fmla="*/ 12 h 42"/>
                  <a:gd name="T32" fmla="*/ 8 w 46"/>
                  <a:gd name="T33" fmla="*/ 18 h 42"/>
                  <a:gd name="T34" fmla="*/ 11 w 46"/>
                  <a:gd name="T35" fmla="*/ 28 h 42"/>
                  <a:gd name="T36" fmla="*/ 21 w 46"/>
                  <a:gd name="T37" fmla="*/ 33 h 42"/>
                  <a:gd name="T38" fmla="*/ 34 w 46"/>
                  <a:gd name="T39" fmla="*/ 31 h 42"/>
                  <a:gd name="T40" fmla="*/ 38 w 46"/>
                  <a:gd name="T41" fmla="*/ 22 h 42"/>
                  <a:gd name="T42" fmla="*/ 38 w 46"/>
                  <a:gd name="T43" fmla="*/ 16 h 42"/>
                  <a:gd name="T44" fmla="*/ 36 w 46"/>
                  <a:gd name="T45" fmla="*/ 11 h 42"/>
                  <a:gd name="T46" fmla="*/ 30 w 46"/>
                  <a:gd name="T47" fmla="*/ 11 h 42"/>
                  <a:gd name="T48" fmla="*/ 29 w 46"/>
                  <a:gd name="T49" fmla="*/ 2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6" h="42">
                    <a:moveTo>
                      <a:pt x="29" y="21"/>
                    </a:moveTo>
                    <a:cubicBezTo>
                      <a:pt x="22" y="20"/>
                      <a:pt x="22" y="20"/>
                      <a:pt x="22" y="20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41" y="3"/>
                      <a:pt x="41" y="3"/>
                      <a:pt x="41" y="3"/>
                    </a:cubicBezTo>
                    <a:cubicBezTo>
                      <a:pt x="43" y="5"/>
                      <a:pt x="44" y="8"/>
                      <a:pt x="45" y="11"/>
                    </a:cubicBezTo>
                    <a:cubicBezTo>
                      <a:pt x="46" y="15"/>
                      <a:pt x="46" y="19"/>
                      <a:pt x="46" y="22"/>
                    </a:cubicBezTo>
                    <a:cubicBezTo>
                      <a:pt x="46" y="27"/>
                      <a:pt x="44" y="31"/>
                      <a:pt x="42" y="34"/>
                    </a:cubicBezTo>
                    <a:cubicBezTo>
                      <a:pt x="39" y="37"/>
                      <a:pt x="36" y="39"/>
                      <a:pt x="33" y="41"/>
                    </a:cubicBezTo>
                    <a:cubicBezTo>
                      <a:pt x="29" y="42"/>
                      <a:pt x="25" y="42"/>
                      <a:pt x="21" y="42"/>
                    </a:cubicBezTo>
                    <a:cubicBezTo>
                      <a:pt x="16" y="41"/>
                      <a:pt x="12" y="40"/>
                      <a:pt x="9" y="38"/>
                    </a:cubicBezTo>
                    <a:cubicBezTo>
                      <a:pt x="6" y="35"/>
                      <a:pt x="3" y="32"/>
                      <a:pt x="2" y="28"/>
                    </a:cubicBezTo>
                    <a:cubicBezTo>
                      <a:pt x="1" y="25"/>
                      <a:pt x="0" y="22"/>
                      <a:pt x="1" y="18"/>
                    </a:cubicBezTo>
                    <a:cubicBezTo>
                      <a:pt x="1" y="12"/>
                      <a:pt x="3" y="8"/>
                      <a:pt x="6" y="5"/>
                    </a:cubicBezTo>
                    <a:cubicBezTo>
                      <a:pt x="8" y="2"/>
                      <a:pt x="12" y="1"/>
                      <a:pt x="16" y="0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4" y="10"/>
                      <a:pt x="12" y="11"/>
                      <a:pt x="11" y="12"/>
                    </a:cubicBezTo>
                    <a:cubicBezTo>
                      <a:pt x="10" y="14"/>
                      <a:pt x="9" y="16"/>
                      <a:pt x="8" y="18"/>
                    </a:cubicBezTo>
                    <a:cubicBezTo>
                      <a:pt x="8" y="22"/>
                      <a:pt x="9" y="25"/>
                      <a:pt x="11" y="28"/>
                    </a:cubicBezTo>
                    <a:cubicBezTo>
                      <a:pt x="13" y="31"/>
                      <a:pt x="17" y="32"/>
                      <a:pt x="21" y="33"/>
                    </a:cubicBezTo>
                    <a:cubicBezTo>
                      <a:pt x="27" y="33"/>
                      <a:pt x="31" y="33"/>
                      <a:pt x="34" y="31"/>
                    </a:cubicBezTo>
                    <a:cubicBezTo>
                      <a:pt x="36" y="29"/>
                      <a:pt x="38" y="26"/>
                      <a:pt x="38" y="22"/>
                    </a:cubicBezTo>
                    <a:cubicBezTo>
                      <a:pt x="39" y="20"/>
                      <a:pt x="39" y="18"/>
                      <a:pt x="38" y="16"/>
                    </a:cubicBezTo>
                    <a:cubicBezTo>
                      <a:pt x="37" y="14"/>
                      <a:pt x="37" y="13"/>
                      <a:pt x="36" y="11"/>
                    </a:cubicBezTo>
                    <a:cubicBezTo>
                      <a:pt x="30" y="11"/>
                      <a:pt x="30" y="11"/>
                      <a:pt x="30" y="11"/>
                    </a:cubicBezTo>
                    <a:lnTo>
                      <a:pt x="29" y="2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5" name="îSḷiḋè">
                <a:extLst>
                  <a:ext uri="{FF2B5EF4-FFF2-40B4-BE49-F238E27FC236}">
                    <a16:creationId xmlns:a16="http://schemas.microsoft.com/office/drawing/2014/main" id="{C9479D4B-7F93-469A-92A5-1C6EE0B6EEF1}"/>
                  </a:ext>
                </a:extLst>
              </p:cNvPr>
              <p:cNvSpPr/>
              <p:nvPr/>
            </p:nvSpPr>
            <p:spPr bwMode="auto">
              <a:xfrm>
                <a:off x="3173309" y="5313953"/>
                <a:ext cx="80963" cy="76200"/>
              </a:xfrm>
              <a:custGeom>
                <a:avLst/>
                <a:gdLst>
                  <a:gd name="T0" fmla="*/ 51 w 51"/>
                  <a:gd name="T1" fmla="*/ 30 h 48"/>
                  <a:gd name="T2" fmla="*/ 29 w 51"/>
                  <a:gd name="T3" fmla="*/ 29 h 48"/>
                  <a:gd name="T4" fmla="*/ 0 w 51"/>
                  <a:gd name="T5" fmla="*/ 48 h 48"/>
                  <a:gd name="T6" fmla="*/ 0 w 51"/>
                  <a:gd name="T7" fmla="*/ 36 h 48"/>
                  <a:gd name="T8" fmla="*/ 20 w 51"/>
                  <a:gd name="T9" fmla="*/ 24 h 48"/>
                  <a:gd name="T10" fmla="*/ 0 w 51"/>
                  <a:gd name="T11" fmla="*/ 12 h 48"/>
                  <a:gd name="T12" fmla="*/ 0 w 51"/>
                  <a:gd name="T13" fmla="*/ 0 h 48"/>
                  <a:gd name="T14" fmla="*/ 30 w 51"/>
                  <a:gd name="T15" fmla="*/ 20 h 48"/>
                  <a:gd name="T16" fmla="*/ 51 w 51"/>
                  <a:gd name="T17" fmla="*/ 20 h 48"/>
                  <a:gd name="T18" fmla="*/ 51 w 51"/>
                  <a:gd name="T19" fmla="*/ 3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1" h="48">
                    <a:moveTo>
                      <a:pt x="51" y="30"/>
                    </a:moveTo>
                    <a:lnTo>
                      <a:pt x="29" y="29"/>
                    </a:lnTo>
                    <a:lnTo>
                      <a:pt x="0" y="48"/>
                    </a:lnTo>
                    <a:lnTo>
                      <a:pt x="0" y="36"/>
                    </a:lnTo>
                    <a:lnTo>
                      <a:pt x="20" y="24"/>
                    </a:lnTo>
                    <a:lnTo>
                      <a:pt x="0" y="12"/>
                    </a:lnTo>
                    <a:lnTo>
                      <a:pt x="0" y="0"/>
                    </a:lnTo>
                    <a:lnTo>
                      <a:pt x="30" y="20"/>
                    </a:lnTo>
                    <a:lnTo>
                      <a:pt x="51" y="20"/>
                    </a:lnTo>
                    <a:lnTo>
                      <a:pt x="51" y="3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6" name="îṣḷíḋé">
                <a:extLst>
                  <a:ext uri="{FF2B5EF4-FFF2-40B4-BE49-F238E27FC236}">
                    <a16:creationId xmlns:a16="http://schemas.microsoft.com/office/drawing/2014/main" id="{22EF709C-BDBF-43DA-BA6B-EBDD4A505A12}"/>
                  </a:ext>
                </a:extLst>
              </p:cNvPr>
              <p:cNvSpPr/>
              <p:nvPr/>
            </p:nvSpPr>
            <p:spPr bwMode="auto">
              <a:xfrm>
                <a:off x="3163784" y="5193303"/>
                <a:ext cx="87313" cy="76200"/>
              </a:xfrm>
              <a:custGeom>
                <a:avLst/>
                <a:gdLst>
                  <a:gd name="T0" fmla="*/ 4 w 47"/>
                  <a:gd name="T1" fmla="*/ 41 h 41"/>
                  <a:gd name="T2" fmla="*/ 1 w 47"/>
                  <a:gd name="T3" fmla="*/ 24 h 41"/>
                  <a:gd name="T4" fmla="*/ 0 w 47"/>
                  <a:gd name="T5" fmla="*/ 16 h 41"/>
                  <a:gd name="T6" fmla="*/ 2 w 47"/>
                  <a:gd name="T7" fmla="*/ 11 h 41"/>
                  <a:gd name="T8" fmla="*/ 5 w 47"/>
                  <a:gd name="T9" fmla="*/ 7 h 41"/>
                  <a:gd name="T10" fmla="*/ 10 w 47"/>
                  <a:gd name="T11" fmla="*/ 5 h 41"/>
                  <a:gd name="T12" fmla="*/ 16 w 47"/>
                  <a:gd name="T13" fmla="*/ 6 h 41"/>
                  <a:gd name="T14" fmla="*/ 20 w 47"/>
                  <a:gd name="T15" fmla="*/ 10 h 41"/>
                  <a:gd name="T16" fmla="*/ 23 w 47"/>
                  <a:gd name="T17" fmla="*/ 3 h 41"/>
                  <a:gd name="T18" fmla="*/ 29 w 47"/>
                  <a:gd name="T19" fmla="*/ 0 h 41"/>
                  <a:gd name="T20" fmla="*/ 35 w 47"/>
                  <a:gd name="T21" fmla="*/ 1 h 41"/>
                  <a:gd name="T22" fmla="*/ 40 w 47"/>
                  <a:gd name="T23" fmla="*/ 4 h 41"/>
                  <a:gd name="T24" fmla="*/ 43 w 47"/>
                  <a:gd name="T25" fmla="*/ 10 h 41"/>
                  <a:gd name="T26" fmla="*/ 45 w 47"/>
                  <a:gd name="T27" fmla="*/ 20 h 41"/>
                  <a:gd name="T28" fmla="*/ 47 w 47"/>
                  <a:gd name="T29" fmla="*/ 35 h 41"/>
                  <a:gd name="T30" fmla="*/ 4 w 47"/>
                  <a:gd name="T31" fmla="*/ 41 h 41"/>
                  <a:gd name="T32" fmla="*/ 10 w 47"/>
                  <a:gd name="T33" fmla="*/ 31 h 41"/>
                  <a:gd name="T34" fmla="*/ 20 w 47"/>
                  <a:gd name="T35" fmla="*/ 30 h 41"/>
                  <a:gd name="T36" fmla="*/ 19 w 47"/>
                  <a:gd name="T37" fmla="*/ 24 h 41"/>
                  <a:gd name="T38" fmla="*/ 18 w 47"/>
                  <a:gd name="T39" fmla="*/ 18 h 41"/>
                  <a:gd name="T40" fmla="*/ 16 w 47"/>
                  <a:gd name="T41" fmla="*/ 15 h 41"/>
                  <a:gd name="T42" fmla="*/ 12 w 47"/>
                  <a:gd name="T43" fmla="*/ 14 h 41"/>
                  <a:gd name="T44" fmla="*/ 9 w 47"/>
                  <a:gd name="T45" fmla="*/ 15 h 41"/>
                  <a:gd name="T46" fmla="*/ 8 w 47"/>
                  <a:gd name="T47" fmla="*/ 19 h 41"/>
                  <a:gd name="T48" fmla="*/ 9 w 47"/>
                  <a:gd name="T49" fmla="*/ 26 h 41"/>
                  <a:gd name="T50" fmla="*/ 10 w 47"/>
                  <a:gd name="T51" fmla="*/ 31 h 41"/>
                  <a:gd name="T52" fmla="*/ 27 w 47"/>
                  <a:gd name="T53" fmla="*/ 29 h 41"/>
                  <a:gd name="T54" fmla="*/ 39 w 47"/>
                  <a:gd name="T55" fmla="*/ 27 h 41"/>
                  <a:gd name="T56" fmla="*/ 37 w 47"/>
                  <a:gd name="T57" fmla="*/ 19 h 41"/>
                  <a:gd name="T58" fmla="*/ 36 w 47"/>
                  <a:gd name="T59" fmla="*/ 13 h 41"/>
                  <a:gd name="T60" fmla="*/ 34 w 47"/>
                  <a:gd name="T61" fmla="*/ 10 h 41"/>
                  <a:gd name="T62" fmla="*/ 30 w 47"/>
                  <a:gd name="T63" fmla="*/ 10 h 41"/>
                  <a:gd name="T64" fmla="*/ 27 w 47"/>
                  <a:gd name="T65" fmla="*/ 11 h 41"/>
                  <a:gd name="T66" fmla="*/ 25 w 47"/>
                  <a:gd name="T67" fmla="*/ 14 h 41"/>
                  <a:gd name="T68" fmla="*/ 26 w 47"/>
                  <a:gd name="T69" fmla="*/ 22 h 41"/>
                  <a:gd name="T70" fmla="*/ 27 w 47"/>
                  <a:gd name="T71" fmla="*/ 29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7" h="41">
                    <a:moveTo>
                      <a:pt x="4" y="41"/>
                    </a:moveTo>
                    <a:cubicBezTo>
                      <a:pt x="1" y="24"/>
                      <a:pt x="1" y="24"/>
                      <a:pt x="1" y="24"/>
                    </a:cubicBezTo>
                    <a:cubicBezTo>
                      <a:pt x="1" y="20"/>
                      <a:pt x="0" y="18"/>
                      <a:pt x="0" y="16"/>
                    </a:cubicBezTo>
                    <a:cubicBezTo>
                      <a:pt x="1" y="14"/>
                      <a:pt x="1" y="13"/>
                      <a:pt x="2" y="11"/>
                    </a:cubicBezTo>
                    <a:cubicBezTo>
                      <a:pt x="2" y="10"/>
                      <a:pt x="3" y="9"/>
                      <a:pt x="5" y="7"/>
                    </a:cubicBezTo>
                    <a:cubicBezTo>
                      <a:pt x="6" y="6"/>
                      <a:pt x="8" y="6"/>
                      <a:pt x="10" y="5"/>
                    </a:cubicBezTo>
                    <a:cubicBezTo>
                      <a:pt x="12" y="5"/>
                      <a:pt x="14" y="5"/>
                      <a:pt x="16" y="6"/>
                    </a:cubicBezTo>
                    <a:cubicBezTo>
                      <a:pt x="17" y="7"/>
                      <a:pt x="19" y="8"/>
                      <a:pt x="20" y="10"/>
                    </a:cubicBezTo>
                    <a:cubicBezTo>
                      <a:pt x="20" y="7"/>
                      <a:pt x="21" y="5"/>
                      <a:pt x="23" y="3"/>
                    </a:cubicBezTo>
                    <a:cubicBezTo>
                      <a:pt x="25" y="2"/>
                      <a:pt x="27" y="1"/>
                      <a:pt x="29" y="0"/>
                    </a:cubicBezTo>
                    <a:cubicBezTo>
                      <a:pt x="31" y="0"/>
                      <a:pt x="33" y="0"/>
                      <a:pt x="35" y="1"/>
                    </a:cubicBezTo>
                    <a:cubicBezTo>
                      <a:pt x="37" y="2"/>
                      <a:pt x="39" y="3"/>
                      <a:pt x="40" y="4"/>
                    </a:cubicBezTo>
                    <a:cubicBezTo>
                      <a:pt x="42" y="5"/>
                      <a:pt x="43" y="7"/>
                      <a:pt x="43" y="10"/>
                    </a:cubicBezTo>
                    <a:cubicBezTo>
                      <a:pt x="44" y="11"/>
                      <a:pt x="44" y="15"/>
                      <a:pt x="45" y="20"/>
                    </a:cubicBezTo>
                    <a:cubicBezTo>
                      <a:pt x="47" y="35"/>
                      <a:pt x="47" y="35"/>
                      <a:pt x="47" y="35"/>
                    </a:cubicBezTo>
                    <a:lnTo>
                      <a:pt x="4" y="41"/>
                    </a:lnTo>
                    <a:close/>
                    <a:moveTo>
                      <a:pt x="10" y="31"/>
                    </a:moveTo>
                    <a:cubicBezTo>
                      <a:pt x="20" y="30"/>
                      <a:pt x="20" y="30"/>
                      <a:pt x="20" y="30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8" y="21"/>
                      <a:pt x="18" y="19"/>
                      <a:pt x="18" y="18"/>
                    </a:cubicBezTo>
                    <a:cubicBezTo>
                      <a:pt x="17" y="16"/>
                      <a:pt x="17" y="15"/>
                      <a:pt x="16" y="15"/>
                    </a:cubicBezTo>
                    <a:cubicBezTo>
                      <a:pt x="15" y="14"/>
                      <a:pt x="14" y="14"/>
                      <a:pt x="12" y="14"/>
                    </a:cubicBezTo>
                    <a:cubicBezTo>
                      <a:pt x="11" y="14"/>
                      <a:pt x="10" y="14"/>
                      <a:pt x="9" y="15"/>
                    </a:cubicBezTo>
                    <a:cubicBezTo>
                      <a:pt x="8" y="16"/>
                      <a:pt x="8" y="17"/>
                      <a:pt x="8" y="19"/>
                    </a:cubicBezTo>
                    <a:cubicBezTo>
                      <a:pt x="8" y="20"/>
                      <a:pt x="8" y="22"/>
                      <a:pt x="9" y="26"/>
                    </a:cubicBezTo>
                    <a:lnTo>
                      <a:pt x="10" y="31"/>
                    </a:lnTo>
                    <a:close/>
                    <a:moveTo>
                      <a:pt x="27" y="29"/>
                    </a:moveTo>
                    <a:cubicBezTo>
                      <a:pt x="39" y="27"/>
                      <a:pt x="39" y="27"/>
                      <a:pt x="39" y="27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37" y="16"/>
                      <a:pt x="37" y="14"/>
                      <a:pt x="36" y="13"/>
                    </a:cubicBezTo>
                    <a:cubicBezTo>
                      <a:pt x="36" y="12"/>
                      <a:pt x="35" y="11"/>
                      <a:pt x="34" y="10"/>
                    </a:cubicBezTo>
                    <a:cubicBezTo>
                      <a:pt x="33" y="10"/>
                      <a:pt x="32" y="9"/>
                      <a:pt x="30" y="10"/>
                    </a:cubicBezTo>
                    <a:cubicBezTo>
                      <a:pt x="29" y="10"/>
                      <a:pt x="28" y="10"/>
                      <a:pt x="27" y="11"/>
                    </a:cubicBezTo>
                    <a:cubicBezTo>
                      <a:pt x="26" y="12"/>
                      <a:pt x="26" y="13"/>
                      <a:pt x="25" y="14"/>
                    </a:cubicBezTo>
                    <a:cubicBezTo>
                      <a:pt x="25" y="15"/>
                      <a:pt x="25" y="18"/>
                      <a:pt x="26" y="22"/>
                    </a:cubicBezTo>
                    <a:lnTo>
                      <a:pt x="27" y="2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7" name="îṩliďè">
                <a:extLst>
                  <a:ext uri="{FF2B5EF4-FFF2-40B4-BE49-F238E27FC236}">
                    <a16:creationId xmlns:a16="http://schemas.microsoft.com/office/drawing/2014/main" id="{6C468473-119F-43B8-93B7-B89ECF84DCA2}"/>
                  </a:ext>
                </a:extLst>
              </p:cNvPr>
              <p:cNvSpPr/>
              <p:nvPr/>
            </p:nvSpPr>
            <p:spPr bwMode="auto">
              <a:xfrm>
                <a:off x="3146322" y="5120278"/>
                <a:ext cx="93663" cy="79375"/>
              </a:xfrm>
              <a:custGeom>
                <a:avLst/>
                <a:gdLst>
                  <a:gd name="T0" fmla="*/ 59 w 59"/>
                  <a:gd name="T1" fmla="*/ 37 h 50"/>
                  <a:gd name="T2" fmla="*/ 9 w 59"/>
                  <a:gd name="T3" fmla="*/ 50 h 50"/>
                  <a:gd name="T4" fmla="*/ 0 w 59"/>
                  <a:gd name="T5" fmla="*/ 13 h 50"/>
                  <a:gd name="T6" fmla="*/ 8 w 59"/>
                  <a:gd name="T7" fmla="*/ 10 h 50"/>
                  <a:gd name="T8" fmla="*/ 15 w 59"/>
                  <a:gd name="T9" fmla="*/ 37 h 50"/>
                  <a:gd name="T10" fmla="*/ 25 w 59"/>
                  <a:gd name="T11" fmla="*/ 35 h 50"/>
                  <a:gd name="T12" fmla="*/ 19 w 59"/>
                  <a:gd name="T13" fmla="*/ 9 h 50"/>
                  <a:gd name="T14" fmla="*/ 27 w 59"/>
                  <a:gd name="T15" fmla="*/ 8 h 50"/>
                  <a:gd name="T16" fmla="*/ 34 w 59"/>
                  <a:gd name="T17" fmla="*/ 32 h 50"/>
                  <a:gd name="T18" fmla="*/ 47 w 59"/>
                  <a:gd name="T19" fmla="*/ 29 h 50"/>
                  <a:gd name="T20" fmla="*/ 40 w 59"/>
                  <a:gd name="T21" fmla="*/ 1 h 50"/>
                  <a:gd name="T22" fmla="*/ 49 w 59"/>
                  <a:gd name="T23" fmla="*/ 0 h 50"/>
                  <a:gd name="T24" fmla="*/ 59 w 59"/>
                  <a:gd name="T25" fmla="*/ 37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9" h="50">
                    <a:moveTo>
                      <a:pt x="59" y="37"/>
                    </a:moveTo>
                    <a:lnTo>
                      <a:pt x="9" y="50"/>
                    </a:lnTo>
                    <a:lnTo>
                      <a:pt x="0" y="13"/>
                    </a:lnTo>
                    <a:lnTo>
                      <a:pt x="8" y="10"/>
                    </a:lnTo>
                    <a:lnTo>
                      <a:pt x="15" y="37"/>
                    </a:lnTo>
                    <a:lnTo>
                      <a:pt x="25" y="35"/>
                    </a:lnTo>
                    <a:lnTo>
                      <a:pt x="19" y="9"/>
                    </a:lnTo>
                    <a:lnTo>
                      <a:pt x="27" y="8"/>
                    </a:lnTo>
                    <a:lnTo>
                      <a:pt x="34" y="32"/>
                    </a:lnTo>
                    <a:lnTo>
                      <a:pt x="47" y="29"/>
                    </a:lnTo>
                    <a:lnTo>
                      <a:pt x="40" y="1"/>
                    </a:lnTo>
                    <a:lnTo>
                      <a:pt x="49" y="0"/>
                    </a:lnTo>
                    <a:lnTo>
                      <a:pt x="59" y="3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8" name="iṧlíḋè">
                <a:extLst>
                  <a:ext uri="{FF2B5EF4-FFF2-40B4-BE49-F238E27FC236}">
                    <a16:creationId xmlns:a16="http://schemas.microsoft.com/office/drawing/2014/main" id="{B9153AE7-1D20-4768-A778-BED4E85B627B}"/>
                  </a:ext>
                </a:extLst>
              </p:cNvPr>
              <p:cNvSpPr/>
              <p:nvPr/>
            </p:nvSpPr>
            <p:spPr bwMode="auto">
              <a:xfrm>
                <a:off x="3138384" y="5096465"/>
                <a:ext cx="82550" cy="38100"/>
              </a:xfrm>
              <a:custGeom>
                <a:avLst/>
                <a:gdLst>
                  <a:gd name="T0" fmla="*/ 52 w 52"/>
                  <a:gd name="T1" fmla="*/ 9 h 24"/>
                  <a:gd name="T2" fmla="*/ 3 w 52"/>
                  <a:gd name="T3" fmla="*/ 24 h 24"/>
                  <a:gd name="T4" fmla="*/ 0 w 52"/>
                  <a:gd name="T5" fmla="*/ 15 h 24"/>
                  <a:gd name="T6" fmla="*/ 49 w 52"/>
                  <a:gd name="T7" fmla="*/ 0 h 24"/>
                  <a:gd name="T8" fmla="*/ 52 w 52"/>
                  <a:gd name="T9" fmla="*/ 9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24">
                    <a:moveTo>
                      <a:pt x="52" y="9"/>
                    </a:moveTo>
                    <a:lnTo>
                      <a:pt x="3" y="24"/>
                    </a:lnTo>
                    <a:lnTo>
                      <a:pt x="0" y="15"/>
                    </a:lnTo>
                    <a:lnTo>
                      <a:pt x="49" y="0"/>
                    </a:lnTo>
                    <a:lnTo>
                      <a:pt x="52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9" name="islïḓè">
                <a:extLst>
                  <a:ext uri="{FF2B5EF4-FFF2-40B4-BE49-F238E27FC236}">
                    <a16:creationId xmlns:a16="http://schemas.microsoft.com/office/drawing/2014/main" id="{89CDCBAD-486E-4D95-B070-23B7B151DCB2}"/>
                  </a:ext>
                </a:extLst>
              </p:cNvPr>
              <p:cNvSpPr/>
              <p:nvPr/>
            </p:nvSpPr>
            <p:spPr bwMode="auto">
              <a:xfrm>
                <a:off x="3120922" y="5047253"/>
                <a:ext cx="88900" cy="52388"/>
              </a:xfrm>
              <a:custGeom>
                <a:avLst/>
                <a:gdLst>
                  <a:gd name="T0" fmla="*/ 3 w 48"/>
                  <a:gd name="T1" fmla="*/ 20 h 28"/>
                  <a:gd name="T2" fmla="*/ 0 w 48"/>
                  <a:gd name="T3" fmla="*/ 12 h 28"/>
                  <a:gd name="T4" fmla="*/ 26 w 48"/>
                  <a:gd name="T5" fmla="*/ 2 h 28"/>
                  <a:gd name="T6" fmla="*/ 34 w 48"/>
                  <a:gd name="T7" fmla="*/ 0 h 28"/>
                  <a:gd name="T8" fmla="*/ 42 w 48"/>
                  <a:gd name="T9" fmla="*/ 3 h 28"/>
                  <a:gd name="T10" fmla="*/ 47 w 48"/>
                  <a:gd name="T11" fmla="*/ 10 h 28"/>
                  <a:gd name="T12" fmla="*/ 47 w 48"/>
                  <a:gd name="T13" fmla="*/ 21 h 28"/>
                  <a:gd name="T14" fmla="*/ 38 w 48"/>
                  <a:gd name="T15" fmla="*/ 28 h 28"/>
                  <a:gd name="T16" fmla="*/ 34 w 48"/>
                  <a:gd name="T17" fmla="*/ 20 h 28"/>
                  <a:gd name="T18" fmla="*/ 39 w 48"/>
                  <a:gd name="T19" fmla="*/ 17 h 28"/>
                  <a:gd name="T20" fmla="*/ 40 w 48"/>
                  <a:gd name="T21" fmla="*/ 13 h 28"/>
                  <a:gd name="T22" fmla="*/ 37 w 48"/>
                  <a:gd name="T23" fmla="*/ 9 h 28"/>
                  <a:gd name="T24" fmla="*/ 30 w 48"/>
                  <a:gd name="T25" fmla="*/ 10 h 28"/>
                  <a:gd name="T26" fmla="*/ 3 w 48"/>
                  <a:gd name="T27" fmla="*/ 2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8" h="28">
                    <a:moveTo>
                      <a:pt x="3" y="20"/>
                    </a:moveTo>
                    <a:cubicBezTo>
                      <a:pt x="0" y="12"/>
                      <a:pt x="0" y="12"/>
                      <a:pt x="0" y="12"/>
                    </a:cubicBezTo>
                    <a:cubicBezTo>
                      <a:pt x="26" y="2"/>
                      <a:pt x="26" y="2"/>
                      <a:pt x="26" y="2"/>
                    </a:cubicBezTo>
                    <a:cubicBezTo>
                      <a:pt x="29" y="1"/>
                      <a:pt x="32" y="0"/>
                      <a:pt x="34" y="0"/>
                    </a:cubicBezTo>
                    <a:cubicBezTo>
                      <a:pt x="37" y="0"/>
                      <a:pt x="39" y="1"/>
                      <a:pt x="42" y="3"/>
                    </a:cubicBezTo>
                    <a:cubicBezTo>
                      <a:pt x="44" y="4"/>
                      <a:pt x="46" y="7"/>
                      <a:pt x="47" y="10"/>
                    </a:cubicBezTo>
                    <a:cubicBezTo>
                      <a:pt x="48" y="14"/>
                      <a:pt x="48" y="18"/>
                      <a:pt x="47" y="21"/>
                    </a:cubicBezTo>
                    <a:cubicBezTo>
                      <a:pt x="45" y="24"/>
                      <a:pt x="42" y="26"/>
                      <a:pt x="38" y="28"/>
                    </a:cubicBezTo>
                    <a:cubicBezTo>
                      <a:pt x="34" y="20"/>
                      <a:pt x="34" y="20"/>
                      <a:pt x="34" y="20"/>
                    </a:cubicBezTo>
                    <a:cubicBezTo>
                      <a:pt x="37" y="19"/>
                      <a:pt x="38" y="18"/>
                      <a:pt x="39" y="17"/>
                    </a:cubicBezTo>
                    <a:cubicBezTo>
                      <a:pt x="40" y="16"/>
                      <a:pt x="40" y="14"/>
                      <a:pt x="40" y="13"/>
                    </a:cubicBezTo>
                    <a:cubicBezTo>
                      <a:pt x="39" y="11"/>
                      <a:pt x="38" y="10"/>
                      <a:pt x="37" y="9"/>
                    </a:cubicBezTo>
                    <a:cubicBezTo>
                      <a:pt x="35" y="9"/>
                      <a:pt x="33" y="9"/>
                      <a:pt x="30" y="10"/>
                    </a:cubicBezTo>
                    <a:lnTo>
                      <a:pt x="3" y="2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0" name="íṥ1iḍe">
                <a:extLst>
                  <a:ext uri="{FF2B5EF4-FFF2-40B4-BE49-F238E27FC236}">
                    <a16:creationId xmlns:a16="http://schemas.microsoft.com/office/drawing/2014/main" id="{30DB3EE5-CF20-4592-84C7-2C0B091E7D96}"/>
                  </a:ext>
                </a:extLst>
              </p:cNvPr>
              <p:cNvSpPr/>
              <p:nvPr/>
            </p:nvSpPr>
            <p:spPr bwMode="auto">
              <a:xfrm>
                <a:off x="3112984" y="5017090"/>
                <a:ext cx="80963" cy="46038"/>
              </a:xfrm>
              <a:custGeom>
                <a:avLst/>
                <a:gdLst>
                  <a:gd name="T0" fmla="*/ 51 w 51"/>
                  <a:gd name="T1" fmla="*/ 9 h 29"/>
                  <a:gd name="T2" fmla="*/ 3 w 51"/>
                  <a:gd name="T3" fmla="*/ 29 h 29"/>
                  <a:gd name="T4" fmla="*/ 0 w 51"/>
                  <a:gd name="T5" fmla="*/ 19 h 29"/>
                  <a:gd name="T6" fmla="*/ 46 w 51"/>
                  <a:gd name="T7" fmla="*/ 0 h 29"/>
                  <a:gd name="T8" fmla="*/ 51 w 51"/>
                  <a:gd name="T9" fmla="*/ 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1" h="29">
                    <a:moveTo>
                      <a:pt x="51" y="9"/>
                    </a:moveTo>
                    <a:lnTo>
                      <a:pt x="3" y="29"/>
                    </a:lnTo>
                    <a:lnTo>
                      <a:pt x="0" y="19"/>
                    </a:lnTo>
                    <a:lnTo>
                      <a:pt x="46" y="0"/>
                    </a:lnTo>
                    <a:lnTo>
                      <a:pt x="51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1" name="iṥľîḋé">
                <a:extLst>
                  <a:ext uri="{FF2B5EF4-FFF2-40B4-BE49-F238E27FC236}">
                    <a16:creationId xmlns:a16="http://schemas.microsoft.com/office/drawing/2014/main" id="{23BF5739-9A3D-4DC1-ABDE-4A31EBBB7F69}"/>
                  </a:ext>
                </a:extLst>
              </p:cNvPr>
              <p:cNvSpPr/>
              <p:nvPr/>
            </p:nvSpPr>
            <p:spPr bwMode="auto">
              <a:xfrm>
                <a:off x="3081234" y="4948828"/>
                <a:ext cx="101600" cy="93663"/>
              </a:xfrm>
              <a:custGeom>
                <a:avLst/>
                <a:gdLst>
                  <a:gd name="T0" fmla="*/ 64 w 64"/>
                  <a:gd name="T1" fmla="*/ 36 h 59"/>
                  <a:gd name="T2" fmla="*/ 18 w 64"/>
                  <a:gd name="T3" fmla="*/ 59 h 59"/>
                  <a:gd name="T4" fmla="*/ 14 w 64"/>
                  <a:gd name="T5" fmla="*/ 50 h 59"/>
                  <a:gd name="T6" fmla="*/ 35 w 64"/>
                  <a:gd name="T7" fmla="*/ 16 h 59"/>
                  <a:gd name="T8" fmla="*/ 3 w 64"/>
                  <a:gd name="T9" fmla="*/ 31 h 59"/>
                  <a:gd name="T10" fmla="*/ 0 w 64"/>
                  <a:gd name="T11" fmla="*/ 22 h 59"/>
                  <a:gd name="T12" fmla="*/ 45 w 64"/>
                  <a:gd name="T13" fmla="*/ 0 h 59"/>
                  <a:gd name="T14" fmla="*/ 50 w 64"/>
                  <a:gd name="T15" fmla="*/ 8 h 59"/>
                  <a:gd name="T16" fmla="*/ 29 w 64"/>
                  <a:gd name="T17" fmla="*/ 42 h 59"/>
                  <a:gd name="T18" fmla="*/ 59 w 64"/>
                  <a:gd name="T19" fmla="*/ 26 h 59"/>
                  <a:gd name="T20" fmla="*/ 64 w 64"/>
                  <a:gd name="T21" fmla="*/ 36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4" h="59">
                    <a:moveTo>
                      <a:pt x="64" y="36"/>
                    </a:moveTo>
                    <a:lnTo>
                      <a:pt x="18" y="59"/>
                    </a:lnTo>
                    <a:lnTo>
                      <a:pt x="14" y="50"/>
                    </a:lnTo>
                    <a:lnTo>
                      <a:pt x="35" y="16"/>
                    </a:lnTo>
                    <a:lnTo>
                      <a:pt x="3" y="31"/>
                    </a:lnTo>
                    <a:lnTo>
                      <a:pt x="0" y="22"/>
                    </a:lnTo>
                    <a:lnTo>
                      <a:pt x="45" y="0"/>
                    </a:lnTo>
                    <a:lnTo>
                      <a:pt x="50" y="8"/>
                    </a:lnTo>
                    <a:lnTo>
                      <a:pt x="29" y="42"/>
                    </a:lnTo>
                    <a:lnTo>
                      <a:pt x="59" y="26"/>
                    </a:lnTo>
                    <a:lnTo>
                      <a:pt x="64" y="3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2" name="îślidè">
                <a:extLst>
                  <a:ext uri="{FF2B5EF4-FFF2-40B4-BE49-F238E27FC236}">
                    <a16:creationId xmlns:a16="http://schemas.microsoft.com/office/drawing/2014/main" id="{A2622269-5054-437F-AC7E-B0356072F15C}"/>
                  </a:ext>
                </a:extLst>
              </p:cNvPr>
              <p:cNvSpPr/>
              <p:nvPr/>
            </p:nvSpPr>
            <p:spPr bwMode="auto">
              <a:xfrm>
                <a:off x="3047897" y="4877390"/>
                <a:ext cx="84138" cy="88900"/>
              </a:xfrm>
              <a:custGeom>
                <a:avLst/>
                <a:gdLst>
                  <a:gd name="T0" fmla="*/ 28 w 46"/>
                  <a:gd name="T1" fmla="*/ 21 h 48"/>
                  <a:gd name="T2" fmla="*/ 22 w 46"/>
                  <a:gd name="T3" fmla="*/ 25 h 48"/>
                  <a:gd name="T4" fmla="*/ 11 w 46"/>
                  <a:gd name="T5" fmla="*/ 9 h 48"/>
                  <a:gd name="T6" fmla="*/ 26 w 46"/>
                  <a:gd name="T7" fmla="*/ 0 h 48"/>
                  <a:gd name="T8" fmla="*/ 35 w 46"/>
                  <a:gd name="T9" fmla="*/ 4 h 48"/>
                  <a:gd name="T10" fmla="*/ 42 w 46"/>
                  <a:gd name="T11" fmla="*/ 12 h 48"/>
                  <a:gd name="T12" fmla="*/ 46 w 46"/>
                  <a:gd name="T13" fmla="*/ 24 h 48"/>
                  <a:gd name="T14" fmla="*/ 43 w 46"/>
                  <a:gd name="T15" fmla="*/ 35 h 48"/>
                  <a:gd name="T16" fmla="*/ 35 w 46"/>
                  <a:gd name="T17" fmla="*/ 43 h 48"/>
                  <a:gd name="T18" fmla="*/ 23 w 46"/>
                  <a:gd name="T19" fmla="*/ 47 h 48"/>
                  <a:gd name="T20" fmla="*/ 12 w 46"/>
                  <a:gd name="T21" fmla="*/ 45 h 48"/>
                  <a:gd name="T22" fmla="*/ 4 w 46"/>
                  <a:gd name="T23" fmla="*/ 37 h 48"/>
                  <a:gd name="T24" fmla="*/ 0 w 46"/>
                  <a:gd name="T25" fmla="*/ 24 h 48"/>
                  <a:gd name="T26" fmla="*/ 5 w 46"/>
                  <a:gd name="T27" fmla="*/ 14 h 48"/>
                  <a:gd name="T28" fmla="*/ 11 w 46"/>
                  <a:gd name="T29" fmla="*/ 21 h 48"/>
                  <a:gd name="T30" fmla="*/ 9 w 46"/>
                  <a:gd name="T31" fmla="*/ 27 h 48"/>
                  <a:gd name="T32" fmla="*/ 11 w 46"/>
                  <a:gd name="T33" fmla="*/ 33 h 48"/>
                  <a:gd name="T34" fmla="*/ 19 w 46"/>
                  <a:gd name="T35" fmla="*/ 39 h 48"/>
                  <a:gd name="T36" fmla="*/ 30 w 46"/>
                  <a:gd name="T37" fmla="*/ 36 h 48"/>
                  <a:gd name="T38" fmla="*/ 38 w 46"/>
                  <a:gd name="T39" fmla="*/ 26 h 48"/>
                  <a:gd name="T40" fmla="*/ 36 w 46"/>
                  <a:gd name="T41" fmla="*/ 17 h 48"/>
                  <a:gd name="T42" fmla="*/ 32 w 46"/>
                  <a:gd name="T43" fmla="*/ 13 h 48"/>
                  <a:gd name="T44" fmla="*/ 27 w 46"/>
                  <a:gd name="T45" fmla="*/ 10 h 48"/>
                  <a:gd name="T46" fmla="*/ 23 w 46"/>
                  <a:gd name="T47" fmla="*/ 13 h 48"/>
                  <a:gd name="T48" fmla="*/ 28 w 46"/>
                  <a:gd name="T49" fmla="*/ 21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6" h="48">
                    <a:moveTo>
                      <a:pt x="28" y="21"/>
                    </a:moveTo>
                    <a:cubicBezTo>
                      <a:pt x="22" y="25"/>
                      <a:pt x="22" y="25"/>
                      <a:pt x="22" y="25"/>
                    </a:cubicBezTo>
                    <a:cubicBezTo>
                      <a:pt x="11" y="9"/>
                      <a:pt x="11" y="9"/>
                      <a:pt x="11" y="9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9" y="1"/>
                      <a:pt x="31" y="2"/>
                      <a:pt x="35" y="4"/>
                    </a:cubicBezTo>
                    <a:cubicBezTo>
                      <a:pt x="38" y="6"/>
                      <a:pt x="40" y="9"/>
                      <a:pt x="42" y="12"/>
                    </a:cubicBezTo>
                    <a:cubicBezTo>
                      <a:pt x="45" y="16"/>
                      <a:pt x="46" y="20"/>
                      <a:pt x="46" y="24"/>
                    </a:cubicBezTo>
                    <a:cubicBezTo>
                      <a:pt x="46" y="28"/>
                      <a:pt x="45" y="31"/>
                      <a:pt x="43" y="35"/>
                    </a:cubicBezTo>
                    <a:cubicBezTo>
                      <a:pt x="41" y="38"/>
                      <a:pt x="38" y="41"/>
                      <a:pt x="35" y="43"/>
                    </a:cubicBezTo>
                    <a:cubicBezTo>
                      <a:pt x="31" y="46"/>
                      <a:pt x="27" y="47"/>
                      <a:pt x="23" y="47"/>
                    </a:cubicBezTo>
                    <a:cubicBezTo>
                      <a:pt x="19" y="48"/>
                      <a:pt x="15" y="47"/>
                      <a:pt x="12" y="45"/>
                    </a:cubicBezTo>
                    <a:cubicBezTo>
                      <a:pt x="9" y="43"/>
                      <a:pt x="6" y="41"/>
                      <a:pt x="4" y="37"/>
                    </a:cubicBezTo>
                    <a:cubicBezTo>
                      <a:pt x="1" y="32"/>
                      <a:pt x="0" y="28"/>
                      <a:pt x="0" y="24"/>
                    </a:cubicBezTo>
                    <a:cubicBezTo>
                      <a:pt x="0" y="21"/>
                      <a:pt x="2" y="17"/>
                      <a:pt x="5" y="14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0" y="23"/>
                      <a:pt x="9" y="24"/>
                      <a:pt x="9" y="27"/>
                    </a:cubicBezTo>
                    <a:cubicBezTo>
                      <a:pt x="8" y="29"/>
                      <a:pt x="9" y="31"/>
                      <a:pt x="11" y="33"/>
                    </a:cubicBezTo>
                    <a:cubicBezTo>
                      <a:pt x="13" y="36"/>
                      <a:pt x="15" y="38"/>
                      <a:pt x="19" y="39"/>
                    </a:cubicBezTo>
                    <a:cubicBezTo>
                      <a:pt x="22" y="39"/>
                      <a:pt x="26" y="38"/>
                      <a:pt x="30" y="36"/>
                    </a:cubicBezTo>
                    <a:cubicBezTo>
                      <a:pt x="34" y="33"/>
                      <a:pt x="37" y="30"/>
                      <a:pt x="38" y="26"/>
                    </a:cubicBezTo>
                    <a:cubicBezTo>
                      <a:pt x="39" y="23"/>
                      <a:pt x="38" y="20"/>
                      <a:pt x="36" y="17"/>
                    </a:cubicBezTo>
                    <a:cubicBezTo>
                      <a:pt x="35" y="15"/>
                      <a:pt x="34" y="14"/>
                      <a:pt x="32" y="13"/>
                    </a:cubicBezTo>
                    <a:cubicBezTo>
                      <a:pt x="30" y="11"/>
                      <a:pt x="29" y="10"/>
                      <a:pt x="27" y="10"/>
                    </a:cubicBezTo>
                    <a:cubicBezTo>
                      <a:pt x="23" y="13"/>
                      <a:pt x="23" y="13"/>
                      <a:pt x="23" y="13"/>
                    </a:cubicBezTo>
                    <a:lnTo>
                      <a:pt x="28" y="2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3" name="îŝ1ide">
                <a:extLst>
                  <a:ext uri="{FF2B5EF4-FFF2-40B4-BE49-F238E27FC236}">
                    <a16:creationId xmlns:a16="http://schemas.microsoft.com/office/drawing/2014/main" id="{20497DDF-7A33-4732-A5FF-607866288774}"/>
                  </a:ext>
                </a:extLst>
              </p:cNvPr>
              <p:cNvSpPr/>
              <p:nvPr/>
            </p:nvSpPr>
            <p:spPr bwMode="auto">
              <a:xfrm>
                <a:off x="1981097" y="4907553"/>
                <a:ext cx="931863" cy="969963"/>
              </a:xfrm>
              <a:custGeom>
                <a:avLst/>
                <a:gdLst>
                  <a:gd name="T0" fmla="*/ 488 w 506"/>
                  <a:gd name="T1" fmla="*/ 144 h 525"/>
                  <a:gd name="T2" fmla="*/ 449 w 506"/>
                  <a:gd name="T3" fmla="*/ 161 h 525"/>
                  <a:gd name="T4" fmla="*/ 473 w 506"/>
                  <a:gd name="T5" fmla="*/ 361 h 525"/>
                  <a:gd name="T6" fmla="*/ 434 w 506"/>
                  <a:gd name="T7" fmla="*/ 382 h 525"/>
                  <a:gd name="T8" fmla="*/ 463 w 506"/>
                  <a:gd name="T9" fmla="*/ 392 h 525"/>
                  <a:gd name="T10" fmla="*/ 434 w 506"/>
                  <a:gd name="T11" fmla="*/ 455 h 525"/>
                  <a:gd name="T12" fmla="*/ 418 w 506"/>
                  <a:gd name="T13" fmla="*/ 525 h 525"/>
                  <a:gd name="T14" fmla="*/ 328 w 506"/>
                  <a:gd name="T15" fmla="*/ 392 h 525"/>
                  <a:gd name="T16" fmla="*/ 200 w 506"/>
                  <a:gd name="T17" fmla="*/ 376 h 525"/>
                  <a:gd name="T18" fmla="*/ 179 w 506"/>
                  <a:gd name="T19" fmla="*/ 525 h 525"/>
                  <a:gd name="T20" fmla="*/ 72 w 506"/>
                  <a:gd name="T21" fmla="*/ 510 h 525"/>
                  <a:gd name="T22" fmla="*/ 44 w 506"/>
                  <a:gd name="T23" fmla="*/ 439 h 525"/>
                  <a:gd name="T24" fmla="*/ 72 w 506"/>
                  <a:gd name="T25" fmla="*/ 392 h 525"/>
                  <a:gd name="T26" fmla="*/ 57 w 506"/>
                  <a:gd name="T27" fmla="*/ 382 h 525"/>
                  <a:gd name="T28" fmla="*/ 18 w 506"/>
                  <a:gd name="T29" fmla="*/ 161 h 525"/>
                  <a:gd name="T30" fmla="*/ 56 w 506"/>
                  <a:gd name="T31" fmla="*/ 144 h 525"/>
                  <a:gd name="T32" fmla="*/ 0 w 506"/>
                  <a:gd name="T33" fmla="*/ 21 h 525"/>
                  <a:gd name="T34" fmla="*/ 92 w 506"/>
                  <a:gd name="T35" fmla="*/ 21 h 525"/>
                  <a:gd name="T36" fmla="*/ 403 w 506"/>
                  <a:gd name="T37" fmla="*/ 82 h 525"/>
                  <a:gd name="T38" fmla="*/ 457 w 506"/>
                  <a:gd name="T39" fmla="*/ 0 h 525"/>
                  <a:gd name="T40" fmla="*/ 461 w 506"/>
                  <a:gd name="T41" fmla="*/ 82 h 525"/>
                  <a:gd name="T42" fmla="*/ 455 w 506"/>
                  <a:gd name="T43" fmla="*/ 24 h 525"/>
                  <a:gd name="T44" fmla="*/ 435 w 506"/>
                  <a:gd name="T45" fmla="*/ 82 h 525"/>
                  <a:gd name="T46" fmla="*/ 454 w 506"/>
                  <a:gd name="T47" fmla="*/ 127 h 525"/>
                  <a:gd name="T48" fmla="*/ 49 w 506"/>
                  <a:gd name="T49" fmla="*/ 112 h 525"/>
                  <a:gd name="T50" fmla="*/ 78 w 506"/>
                  <a:gd name="T51" fmla="*/ 127 h 525"/>
                  <a:gd name="T52" fmla="*/ 81 w 506"/>
                  <a:gd name="T53" fmla="*/ 161 h 525"/>
                  <a:gd name="T54" fmla="*/ 426 w 506"/>
                  <a:gd name="T55" fmla="*/ 145 h 525"/>
                  <a:gd name="T56" fmla="*/ 454 w 506"/>
                  <a:gd name="T57" fmla="*/ 127 h 525"/>
                  <a:gd name="T58" fmla="*/ 450 w 506"/>
                  <a:gd name="T59" fmla="*/ 178 h 525"/>
                  <a:gd name="T60" fmla="*/ 65 w 506"/>
                  <a:gd name="T61" fmla="*/ 335 h 525"/>
                  <a:gd name="T62" fmla="*/ 421 w 506"/>
                  <a:gd name="T63" fmla="*/ 349 h 525"/>
                  <a:gd name="T64" fmla="*/ 398 w 506"/>
                  <a:gd name="T65" fmla="*/ 490 h 525"/>
                  <a:gd name="T66" fmla="*/ 356 w 506"/>
                  <a:gd name="T67" fmla="*/ 371 h 525"/>
                  <a:gd name="T68" fmla="*/ 389 w 506"/>
                  <a:gd name="T69" fmla="*/ 496 h 525"/>
                  <a:gd name="T70" fmla="*/ 150 w 506"/>
                  <a:gd name="T71" fmla="*/ 496 h 525"/>
                  <a:gd name="T72" fmla="*/ 108 w 506"/>
                  <a:gd name="T73" fmla="*/ 371 h 525"/>
                  <a:gd name="T74" fmla="*/ 117 w 506"/>
                  <a:gd name="T75" fmla="*/ 496 h 525"/>
                  <a:gd name="T76" fmla="*/ 71 w 506"/>
                  <a:gd name="T77" fmla="*/ 82 h 525"/>
                  <a:gd name="T78" fmla="*/ 51 w 506"/>
                  <a:gd name="T79" fmla="*/ 24 h 525"/>
                  <a:gd name="T80" fmla="*/ 45 w 506"/>
                  <a:gd name="T81" fmla="*/ 82 h 5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506" h="525">
                    <a:moveTo>
                      <a:pt x="506" y="21"/>
                    </a:moveTo>
                    <a:cubicBezTo>
                      <a:pt x="488" y="144"/>
                      <a:pt x="488" y="144"/>
                      <a:pt x="488" y="144"/>
                    </a:cubicBezTo>
                    <a:cubicBezTo>
                      <a:pt x="450" y="144"/>
                      <a:pt x="450" y="144"/>
                      <a:pt x="450" y="144"/>
                    </a:cubicBezTo>
                    <a:cubicBezTo>
                      <a:pt x="449" y="161"/>
                      <a:pt x="449" y="161"/>
                      <a:pt x="449" y="161"/>
                    </a:cubicBezTo>
                    <a:cubicBezTo>
                      <a:pt x="488" y="161"/>
                      <a:pt x="488" y="161"/>
                      <a:pt x="488" y="161"/>
                    </a:cubicBezTo>
                    <a:cubicBezTo>
                      <a:pt x="473" y="361"/>
                      <a:pt x="473" y="361"/>
                      <a:pt x="473" y="361"/>
                    </a:cubicBezTo>
                    <a:cubicBezTo>
                      <a:pt x="473" y="372"/>
                      <a:pt x="462" y="382"/>
                      <a:pt x="450" y="382"/>
                    </a:cubicBezTo>
                    <a:cubicBezTo>
                      <a:pt x="434" y="382"/>
                      <a:pt x="434" y="382"/>
                      <a:pt x="434" y="382"/>
                    </a:cubicBezTo>
                    <a:cubicBezTo>
                      <a:pt x="434" y="392"/>
                      <a:pt x="434" y="392"/>
                      <a:pt x="434" y="392"/>
                    </a:cubicBezTo>
                    <a:cubicBezTo>
                      <a:pt x="463" y="392"/>
                      <a:pt x="463" y="392"/>
                      <a:pt x="463" y="392"/>
                    </a:cubicBezTo>
                    <a:cubicBezTo>
                      <a:pt x="463" y="439"/>
                      <a:pt x="463" y="439"/>
                      <a:pt x="463" y="439"/>
                    </a:cubicBezTo>
                    <a:cubicBezTo>
                      <a:pt x="463" y="448"/>
                      <a:pt x="450" y="455"/>
                      <a:pt x="434" y="455"/>
                    </a:cubicBezTo>
                    <a:cubicBezTo>
                      <a:pt x="434" y="510"/>
                      <a:pt x="434" y="510"/>
                      <a:pt x="434" y="510"/>
                    </a:cubicBezTo>
                    <a:cubicBezTo>
                      <a:pt x="434" y="518"/>
                      <a:pt x="427" y="525"/>
                      <a:pt x="418" y="525"/>
                    </a:cubicBezTo>
                    <a:cubicBezTo>
                      <a:pt x="328" y="525"/>
                      <a:pt x="328" y="525"/>
                      <a:pt x="328" y="525"/>
                    </a:cubicBezTo>
                    <a:cubicBezTo>
                      <a:pt x="328" y="392"/>
                      <a:pt x="328" y="392"/>
                      <a:pt x="328" y="392"/>
                    </a:cubicBezTo>
                    <a:cubicBezTo>
                      <a:pt x="328" y="383"/>
                      <a:pt x="318" y="376"/>
                      <a:pt x="307" y="376"/>
                    </a:cubicBezTo>
                    <a:cubicBezTo>
                      <a:pt x="200" y="376"/>
                      <a:pt x="200" y="376"/>
                      <a:pt x="200" y="376"/>
                    </a:cubicBezTo>
                    <a:cubicBezTo>
                      <a:pt x="188" y="376"/>
                      <a:pt x="179" y="383"/>
                      <a:pt x="179" y="392"/>
                    </a:cubicBezTo>
                    <a:cubicBezTo>
                      <a:pt x="179" y="525"/>
                      <a:pt x="179" y="525"/>
                      <a:pt x="179" y="525"/>
                    </a:cubicBezTo>
                    <a:cubicBezTo>
                      <a:pt x="89" y="525"/>
                      <a:pt x="89" y="525"/>
                      <a:pt x="89" y="525"/>
                    </a:cubicBezTo>
                    <a:cubicBezTo>
                      <a:pt x="80" y="525"/>
                      <a:pt x="72" y="518"/>
                      <a:pt x="72" y="510"/>
                    </a:cubicBezTo>
                    <a:cubicBezTo>
                      <a:pt x="72" y="455"/>
                      <a:pt x="72" y="455"/>
                      <a:pt x="72" y="455"/>
                    </a:cubicBezTo>
                    <a:cubicBezTo>
                      <a:pt x="56" y="455"/>
                      <a:pt x="44" y="448"/>
                      <a:pt x="44" y="439"/>
                    </a:cubicBezTo>
                    <a:cubicBezTo>
                      <a:pt x="44" y="392"/>
                      <a:pt x="44" y="392"/>
                      <a:pt x="44" y="392"/>
                    </a:cubicBezTo>
                    <a:cubicBezTo>
                      <a:pt x="72" y="392"/>
                      <a:pt x="72" y="392"/>
                      <a:pt x="72" y="392"/>
                    </a:cubicBezTo>
                    <a:cubicBezTo>
                      <a:pt x="72" y="382"/>
                      <a:pt x="72" y="382"/>
                      <a:pt x="72" y="382"/>
                    </a:cubicBezTo>
                    <a:cubicBezTo>
                      <a:pt x="57" y="382"/>
                      <a:pt x="57" y="382"/>
                      <a:pt x="57" y="382"/>
                    </a:cubicBezTo>
                    <a:cubicBezTo>
                      <a:pt x="44" y="382"/>
                      <a:pt x="34" y="372"/>
                      <a:pt x="34" y="361"/>
                    </a:cubicBezTo>
                    <a:cubicBezTo>
                      <a:pt x="18" y="161"/>
                      <a:pt x="18" y="161"/>
                      <a:pt x="18" y="161"/>
                    </a:cubicBezTo>
                    <a:cubicBezTo>
                      <a:pt x="58" y="161"/>
                      <a:pt x="58" y="161"/>
                      <a:pt x="58" y="161"/>
                    </a:cubicBezTo>
                    <a:cubicBezTo>
                      <a:pt x="56" y="144"/>
                      <a:pt x="56" y="144"/>
                      <a:pt x="56" y="144"/>
                    </a:cubicBezTo>
                    <a:cubicBezTo>
                      <a:pt x="18" y="144"/>
                      <a:pt x="18" y="144"/>
                      <a:pt x="18" y="144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2" y="7"/>
                      <a:pt x="31" y="0"/>
                      <a:pt x="49" y="0"/>
                    </a:cubicBezTo>
                    <a:cubicBezTo>
                      <a:pt x="73" y="0"/>
                      <a:pt x="80" y="3"/>
                      <a:pt x="92" y="21"/>
                    </a:cubicBezTo>
                    <a:cubicBezTo>
                      <a:pt x="103" y="82"/>
                      <a:pt x="103" y="82"/>
                      <a:pt x="103" y="82"/>
                    </a:cubicBezTo>
                    <a:cubicBezTo>
                      <a:pt x="403" y="82"/>
                      <a:pt x="403" y="82"/>
                      <a:pt x="403" y="82"/>
                    </a:cubicBezTo>
                    <a:cubicBezTo>
                      <a:pt x="415" y="21"/>
                      <a:pt x="415" y="21"/>
                      <a:pt x="415" y="21"/>
                    </a:cubicBezTo>
                    <a:cubicBezTo>
                      <a:pt x="426" y="3"/>
                      <a:pt x="433" y="0"/>
                      <a:pt x="457" y="0"/>
                    </a:cubicBezTo>
                    <a:cubicBezTo>
                      <a:pt x="475" y="0"/>
                      <a:pt x="504" y="7"/>
                      <a:pt x="506" y="21"/>
                    </a:cubicBezTo>
                    <a:close/>
                    <a:moveTo>
                      <a:pt x="461" y="82"/>
                    </a:moveTo>
                    <a:cubicBezTo>
                      <a:pt x="469" y="32"/>
                      <a:pt x="469" y="32"/>
                      <a:pt x="469" y="32"/>
                    </a:cubicBezTo>
                    <a:cubicBezTo>
                      <a:pt x="469" y="24"/>
                      <a:pt x="463" y="24"/>
                      <a:pt x="455" y="24"/>
                    </a:cubicBezTo>
                    <a:cubicBezTo>
                      <a:pt x="450" y="24"/>
                      <a:pt x="447" y="26"/>
                      <a:pt x="445" y="32"/>
                    </a:cubicBezTo>
                    <a:cubicBezTo>
                      <a:pt x="435" y="82"/>
                      <a:pt x="435" y="82"/>
                      <a:pt x="435" y="82"/>
                    </a:cubicBezTo>
                    <a:lnTo>
                      <a:pt x="461" y="82"/>
                    </a:lnTo>
                    <a:close/>
                    <a:moveTo>
                      <a:pt x="454" y="127"/>
                    </a:moveTo>
                    <a:cubicBezTo>
                      <a:pt x="457" y="112"/>
                      <a:pt x="457" y="112"/>
                      <a:pt x="457" y="112"/>
                    </a:cubicBezTo>
                    <a:cubicBezTo>
                      <a:pt x="49" y="112"/>
                      <a:pt x="49" y="112"/>
                      <a:pt x="49" y="112"/>
                    </a:cubicBezTo>
                    <a:cubicBezTo>
                      <a:pt x="52" y="127"/>
                      <a:pt x="52" y="127"/>
                      <a:pt x="52" y="127"/>
                    </a:cubicBezTo>
                    <a:cubicBezTo>
                      <a:pt x="78" y="127"/>
                      <a:pt x="78" y="127"/>
                      <a:pt x="78" y="127"/>
                    </a:cubicBezTo>
                    <a:cubicBezTo>
                      <a:pt x="80" y="145"/>
                      <a:pt x="80" y="145"/>
                      <a:pt x="80" y="145"/>
                    </a:cubicBezTo>
                    <a:cubicBezTo>
                      <a:pt x="81" y="161"/>
                      <a:pt x="81" y="161"/>
                      <a:pt x="81" y="161"/>
                    </a:cubicBezTo>
                    <a:cubicBezTo>
                      <a:pt x="425" y="161"/>
                      <a:pt x="425" y="161"/>
                      <a:pt x="425" y="161"/>
                    </a:cubicBezTo>
                    <a:cubicBezTo>
                      <a:pt x="426" y="145"/>
                      <a:pt x="426" y="145"/>
                      <a:pt x="426" y="145"/>
                    </a:cubicBezTo>
                    <a:cubicBezTo>
                      <a:pt x="428" y="127"/>
                      <a:pt x="428" y="127"/>
                      <a:pt x="428" y="127"/>
                    </a:cubicBezTo>
                    <a:lnTo>
                      <a:pt x="454" y="127"/>
                    </a:lnTo>
                    <a:close/>
                    <a:moveTo>
                      <a:pt x="441" y="335"/>
                    </a:moveTo>
                    <a:cubicBezTo>
                      <a:pt x="450" y="178"/>
                      <a:pt x="450" y="178"/>
                      <a:pt x="450" y="178"/>
                    </a:cubicBezTo>
                    <a:cubicBezTo>
                      <a:pt x="56" y="178"/>
                      <a:pt x="56" y="178"/>
                      <a:pt x="56" y="178"/>
                    </a:cubicBezTo>
                    <a:cubicBezTo>
                      <a:pt x="65" y="335"/>
                      <a:pt x="65" y="335"/>
                      <a:pt x="65" y="335"/>
                    </a:cubicBezTo>
                    <a:cubicBezTo>
                      <a:pt x="65" y="343"/>
                      <a:pt x="74" y="349"/>
                      <a:pt x="85" y="349"/>
                    </a:cubicBezTo>
                    <a:cubicBezTo>
                      <a:pt x="421" y="349"/>
                      <a:pt x="421" y="349"/>
                      <a:pt x="421" y="349"/>
                    </a:cubicBezTo>
                    <a:cubicBezTo>
                      <a:pt x="432" y="349"/>
                      <a:pt x="441" y="343"/>
                      <a:pt x="441" y="335"/>
                    </a:cubicBezTo>
                    <a:close/>
                    <a:moveTo>
                      <a:pt x="398" y="490"/>
                    </a:moveTo>
                    <a:cubicBezTo>
                      <a:pt x="398" y="371"/>
                      <a:pt x="398" y="371"/>
                      <a:pt x="398" y="371"/>
                    </a:cubicBezTo>
                    <a:cubicBezTo>
                      <a:pt x="356" y="371"/>
                      <a:pt x="356" y="371"/>
                      <a:pt x="356" y="371"/>
                    </a:cubicBezTo>
                    <a:cubicBezTo>
                      <a:pt x="356" y="496"/>
                      <a:pt x="356" y="496"/>
                      <a:pt x="356" y="496"/>
                    </a:cubicBezTo>
                    <a:cubicBezTo>
                      <a:pt x="389" y="496"/>
                      <a:pt x="389" y="496"/>
                      <a:pt x="389" y="496"/>
                    </a:cubicBezTo>
                    <a:cubicBezTo>
                      <a:pt x="394" y="496"/>
                      <a:pt x="398" y="496"/>
                      <a:pt x="398" y="490"/>
                    </a:cubicBezTo>
                    <a:close/>
                    <a:moveTo>
                      <a:pt x="150" y="496"/>
                    </a:moveTo>
                    <a:cubicBezTo>
                      <a:pt x="150" y="371"/>
                      <a:pt x="150" y="371"/>
                      <a:pt x="150" y="371"/>
                    </a:cubicBezTo>
                    <a:cubicBezTo>
                      <a:pt x="108" y="371"/>
                      <a:pt x="108" y="371"/>
                      <a:pt x="108" y="371"/>
                    </a:cubicBezTo>
                    <a:cubicBezTo>
                      <a:pt x="108" y="490"/>
                      <a:pt x="108" y="490"/>
                      <a:pt x="108" y="490"/>
                    </a:cubicBezTo>
                    <a:cubicBezTo>
                      <a:pt x="108" y="496"/>
                      <a:pt x="112" y="496"/>
                      <a:pt x="117" y="496"/>
                    </a:cubicBezTo>
                    <a:lnTo>
                      <a:pt x="150" y="496"/>
                    </a:lnTo>
                    <a:close/>
                    <a:moveTo>
                      <a:pt x="71" y="82"/>
                    </a:moveTo>
                    <a:cubicBezTo>
                      <a:pt x="61" y="32"/>
                      <a:pt x="61" y="32"/>
                      <a:pt x="61" y="32"/>
                    </a:cubicBezTo>
                    <a:cubicBezTo>
                      <a:pt x="60" y="26"/>
                      <a:pt x="57" y="24"/>
                      <a:pt x="51" y="24"/>
                    </a:cubicBezTo>
                    <a:cubicBezTo>
                      <a:pt x="43" y="24"/>
                      <a:pt x="37" y="24"/>
                      <a:pt x="37" y="32"/>
                    </a:cubicBezTo>
                    <a:cubicBezTo>
                      <a:pt x="45" y="82"/>
                      <a:pt x="45" y="82"/>
                      <a:pt x="45" y="82"/>
                    </a:cubicBezTo>
                    <a:lnTo>
                      <a:pt x="71" y="8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4" name="í$ḻíde">
                <a:extLst>
                  <a:ext uri="{FF2B5EF4-FFF2-40B4-BE49-F238E27FC236}">
                    <a16:creationId xmlns:a16="http://schemas.microsoft.com/office/drawing/2014/main" id="{07201E35-F5BF-4273-A20E-344864BAC63E}"/>
                  </a:ext>
                </a:extLst>
              </p:cNvPr>
              <p:cNvSpPr/>
              <p:nvPr/>
            </p:nvSpPr>
            <p:spPr bwMode="auto">
              <a:xfrm>
                <a:off x="2144609" y="5142503"/>
                <a:ext cx="604838" cy="3175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  <p:grpSp>
        <p:nvGrpSpPr>
          <p:cNvPr id="67" name="组合 66">
            <a:extLst>
              <a:ext uri="{FF2B5EF4-FFF2-40B4-BE49-F238E27FC236}">
                <a16:creationId xmlns:a16="http://schemas.microsoft.com/office/drawing/2014/main" id="{4B98174E-8217-40C9-91C2-5877EFE621D5}"/>
              </a:ext>
            </a:extLst>
          </p:cNvPr>
          <p:cNvGrpSpPr/>
          <p:nvPr userDrawn="1"/>
        </p:nvGrpSpPr>
        <p:grpSpPr>
          <a:xfrm>
            <a:off x="5319762" y="1457555"/>
            <a:ext cx="1552476" cy="320434"/>
            <a:chOff x="5180266" y="4756740"/>
            <a:chExt cx="5753100" cy="1187451"/>
          </a:xfrm>
          <a:solidFill>
            <a:schemeClr val="bg1"/>
          </a:solidFill>
        </p:grpSpPr>
        <p:sp>
          <p:nvSpPr>
            <p:cNvPr id="68" name="ïṩļîḑê">
              <a:extLst>
                <a:ext uri="{FF2B5EF4-FFF2-40B4-BE49-F238E27FC236}">
                  <a16:creationId xmlns:a16="http://schemas.microsoft.com/office/drawing/2014/main" id="{8385485B-6A50-4129-847A-00BAE46F76A0}"/>
                </a:ext>
              </a:extLst>
            </p:cNvPr>
            <p:cNvSpPr/>
            <p:nvPr/>
          </p:nvSpPr>
          <p:spPr bwMode="auto">
            <a:xfrm>
              <a:off x="10319003" y="4805953"/>
              <a:ext cx="600075" cy="771525"/>
            </a:xfrm>
            <a:custGeom>
              <a:avLst/>
              <a:gdLst>
                <a:gd name="T0" fmla="*/ 210 w 325"/>
                <a:gd name="T1" fmla="*/ 140 h 418"/>
                <a:gd name="T2" fmla="*/ 237 w 325"/>
                <a:gd name="T3" fmla="*/ 155 h 418"/>
                <a:gd name="T4" fmla="*/ 161 w 325"/>
                <a:gd name="T5" fmla="*/ 179 h 418"/>
                <a:gd name="T6" fmla="*/ 187 w 325"/>
                <a:gd name="T7" fmla="*/ 68 h 418"/>
                <a:gd name="T8" fmla="*/ 230 w 325"/>
                <a:gd name="T9" fmla="*/ 40 h 418"/>
                <a:gd name="T10" fmla="*/ 199 w 325"/>
                <a:gd name="T11" fmla="*/ 85 h 418"/>
                <a:gd name="T12" fmla="*/ 99 w 325"/>
                <a:gd name="T13" fmla="*/ 132 h 418"/>
                <a:gd name="T14" fmla="*/ 132 w 325"/>
                <a:gd name="T15" fmla="*/ 83 h 418"/>
                <a:gd name="T16" fmla="*/ 174 w 325"/>
                <a:gd name="T17" fmla="*/ 116 h 418"/>
                <a:gd name="T18" fmla="*/ 59 w 325"/>
                <a:gd name="T19" fmla="*/ 198 h 418"/>
                <a:gd name="T20" fmla="*/ 16 w 325"/>
                <a:gd name="T21" fmla="*/ 224 h 418"/>
                <a:gd name="T22" fmla="*/ 17 w 325"/>
                <a:gd name="T23" fmla="*/ 314 h 418"/>
                <a:gd name="T24" fmla="*/ 55 w 325"/>
                <a:gd name="T25" fmla="*/ 244 h 418"/>
                <a:gd name="T26" fmla="*/ 131 w 325"/>
                <a:gd name="T27" fmla="*/ 194 h 418"/>
                <a:gd name="T28" fmla="*/ 111 w 325"/>
                <a:gd name="T29" fmla="*/ 251 h 418"/>
                <a:gd name="T30" fmla="*/ 148 w 325"/>
                <a:gd name="T31" fmla="*/ 246 h 418"/>
                <a:gd name="T32" fmla="*/ 184 w 325"/>
                <a:gd name="T33" fmla="*/ 243 h 418"/>
                <a:gd name="T34" fmla="*/ 131 w 325"/>
                <a:gd name="T35" fmla="*/ 281 h 418"/>
                <a:gd name="T36" fmla="*/ 76 w 325"/>
                <a:gd name="T37" fmla="*/ 299 h 418"/>
                <a:gd name="T38" fmla="*/ 134 w 325"/>
                <a:gd name="T39" fmla="*/ 334 h 418"/>
                <a:gd name="T40" fmla="*/ 203 w 325"/>
                <a:gd name="T41" fmla="*/ 298 h 418"/>
                <a:gd name="T42" fmla="*/ 206 w 325"/>
                <a:gd name="T43" fmla="*/ 350 h 418"/>
                <a:gd name="T44" fmla="*/ 165 w 325"/>
                <a:gd name="T45" fmla="*/ 378 h 418"/>
                <a:gd name="T46" fmla="*/ 144 w 325"/>
                <a:gd name="T47" fmla="*/ 410 h 418"/>
                <a:gd name="T48" fmla="*/ 228 w 325"/>
                <a:gd name="T49" fmla="*/ 408 h 418"/>
                <a:gd name="T50" fmla="*/ 239 w 325"/>
                <a:gd name="T51" fmla="*/ 307 h 418"/>
                <a:gd name="T52" fmla="*/ 273 w 325"/>
                <a:gd name="T53" fmla="*/ 283 h 418"/>
                <a:gd name="T54" fmla="*/ 271 w 325"/>
                <a:gd name="T55" fmla="*/ 239 h 418"/>
                <a:gd name="T56" fmla="*/ 233 w 325"/>
                <a:gd name="T57" fmla="*/ 226 h 418"/>
                <a:gd name="T58" fmla="*/ 261 w 325"/>
                <a:gd name="T59" fmla="*/ 181 h 418"/>
                <a:gd name="T60" fmla="*/ 316 w 325"/>
                <a:gd name="T61" fmla="*/ 167 h 418"/>
                <a:gd name="T62" fmla="*/ 297 w 325"/>
                <a:gd name="T63" fmla="*/ 119 h 418"/>
                <a:gd name="T64" fmla="*/ 251 w 325"/>
                <a:gd name="T65" fmla="*/ 93 h 418"/>
                <a:gd name="T66" fmla="*/ 276 w 325"/>
                <a:gd name="T67" fmla="*/ 34 h 418"/>
                <a:gd name="T68" fmla="*/ 217 w 325"/>
                <a:gd name="T69" fmla="*/ 11 h 418"/>
                <a:gd name="T70" fmla="*/ 164 w 325"/>
                <a:gd name="T71" fmla="*/ 29 h 418"/>
                <a:gd name="T72" fmla="*/ 136 w 325"/>
                <a:gd name="T73" fmla="*/ 43 h 418"/>
                <a:gd name="T74" fmla="*/ 113 w 325"/>
                <a:gd name="T75" fmla="*/ 21 h 418"/>
                <a:gd name="T76" fmla="*/ 78 w 325"/>
                <a:gd name="T77" fmla="*/ 52 h 4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25" h="418">
                  <a:moveTo>
                    <a:pt x="161" y="179"/>
                  </a:moveTo>
                  <a:cubicBezTo>
                    <a:pt x="160" y="178"/>
                    <a:pt x="188" y="143"/>
                    <a:pt x="210" y="140"/>
                  </a:cubicBezTo>
                  <a:cubicBezTo>
                    <a:pt x="232" y="137"/>
                    <a:pt x="226" y="133"/>
                    <a:pt x="238" y="138"/>
                  </a:cubicBezTo>
                  <a:cubicBezTo>
                    <a:pt x="250" y="144"/>
                    <a:pt x="252" y="148"/>
                    <a:pt x="237" y="155"/>
                  </a:cubicBezTo>
                  <a:cubicBezTo>
                    <a:pt x="222" y="162"/>
                    <a:pt x="215" y="168"/>
                    <a:pt x="196" y="171"/>
                  </a:cubicBezTo>
                  <a:cubicBezTo>
                    <a:pt x="177" y="175"/>
                    <a:pt x="163" y="181"/>
                    <a:pt x="161" y="179"/>
                  </a:cubicBezTo>
                  <a:close/>
                  <a:moveTo>
                    <a:pt x="199" y="85"/>
                  </a:moveTo>
                  <a:cubicBezTo>
                    <a:pt x="197" y="87"/>
                    <a:pt x="186" y="79"/>
                    <a:pt x="187" y="68"/>
                  </a:cubicBezTo>
                  <a:cubicBezTo>
                    <a:pt x="188" y="57"/>
                    <a:pt x="197" y="38"/>
                    <a:pt x="211" y="34"/>
                  </a:cubicBezTo>
                  <a:cubicBezTo>
                    <a:pt x="225" y="30"/>
                    <a:pt x="230" y="30"/>
                    <a:pt x="230" y="40"/>
                  </a:cubicBezTo>
                  <a:cubicBezTo>
                    <a:pt x="229" y="51"/>
                    <a:pt x="229" y="62"/>
                    <a:pt x="219" y="71"/>
                  </a:cubicBezTo>
                  <a:cubicBezTo>
                    <a:pt x="210" y="80"/>
                    <a:pt x="201" y="84"/>
                    <a:pt x="199" y="85"/>
                  </a:cubicBezTo>
                  <a:close/>
                  <a:moveTo>
                    <a:pt x="79" y="112"/>
                  </a:moveTo>
                  <a:cubicBezTo>
                    <a:pt x="79" y="113"/>
                    <a:pt x="87" y="125"/>
                    <a:pt x="99" y="132"/>
                  </a:cubicBezTo>
                  <a:cubicBezTo>
                    <a:pt x="112" y="138"/>
                    <a:pt x="119" y="135"/>
                    <a:pt x="129" y="127"/>
                  </a:cubicBezTo>
                  <a:cubicBezTo>
                    <a:pt x="139" y="118"/>
                    <a:pt x="130" y="95"/>
                    <a:pt x="132" y="83"/>
                  </a:cubicBezTo>
                  <a:cubicBezTo>
                    <a:pt x="135" y="70"/>
                    <a:pt x="136" y="73"/>
                    <a:pt x="146" y="75"/>
                  </a:cubicBezTo>
                  <a:cubicBezTo>
                    <a:pt x="156" y="76"/>
                    <a:pt x="173" y="108"/>
                    <a:pt x="174" y="116"/>
                  </a:cubicBezTo>
                  <a:cubicBezTo>
                    <a:pt x="174" y="123"/>
                    <a:pt x="170" y="123"/>
                    <a:pt x="128" y="142"/>
                  </a:cubicBezTo>
                  <a:cubicBezTo>
                    <a:pt x="86" y="161"/>
                    <a:pt x="67" y="195"/>
                    <a:pt x="59" y="198"/>
                  </a:cubicBezTo>
                  <a:cubicBezTo>
                    <a:pt x="52" y="202"/>
                    <a:pt x="55" y="191"/>
                    <a:pt x="40" y="188"/>
                  </a:cubicBezTo>
                  <a:cubicBezTo>
                    <a:pt x="26" y="186"/>
                    <a:pt x="23" y="211"/>
                    <a:pt x="16" y="224"/>
                  </a:cubicBezTo>
                  <a:cubicBezTo>
                    <a:pt x="8" y="238"/>
                    <a:pt x="5" y="266"/>
                    <a:pt x="5" y="277"/>
                  </a:cubicBezTo>
                  <a:cubicBezTo>
                    <a:pt x="5" y="288"/>
                    <a:pt x="0" y="301"/>
                    <a:pt x="17" y="314"/>
                  </a:cubicBezTo>
                  <a:cubicBezTo>
                    <a:pt x="33" y="326"/>
                    <a:pt x="49" y="311"/>
                    <a:pt x="53" y="304"/>
                  </a:cubicBezTo>
                  <a:cubicBezTo>
                    <a:pt x="57" y="298"/>
                    <a:pt x="53" y="269"/>
                    <a:pt x="55" y="244"/>
                  </a:cubicBezTo>
                  <a:cubicBezTo>
                    <a:pt x="57" y="220"/>
                    <a:pt x="89" y="204"/>
                    <a:pt x="100" y="197"/>
                  </a:cubicBezTo>
                  <a:cubicBezTo>
                    <a:pt x="115" y="189"/>
                    <a:pt x="129" y="190"/>
                    <a:pt x="131" y="194"/>
                  </a:cubicBezTo>
                  <a:cubicBezTo>
                    <a:pt x="134" y="197"/>
                    <a:pt x="119" y="214"/>
                    <a:pt x="112" y="219"/>
                  </a:cubicBezTo>
                  <a:cubicBezTo>
                    <a:pt x="105" y="224"/>
                    <a:pt x="110" y="244"/>
                    <a:pt x="111" y="251"/>
                  </a:cubicBezTo>
                  <a:cubicBezTo>
                    <a:pt x="113" y="257"/>
                    <a:pt x="111" y="260"/>
                    <a:pt x="125" y="265"/>
                  </a:cubicBezTo>
                  <a:cubicBezTo>
                    <a:pt x="142" y="271"/>
                    <a:pt x="139" y="257"/>
                    <a:pt x="148" y="246"/>
                  </a:cubicBezTo>
                  <a:cubicBezTo>
                    <a:pt x="157" y="236"/>
                    <a:pt x="163" y="224"/>
                    <a:pt x="170" y="224"/>
                  </a:cubicBezTo>
                  <a:cubicBezTo>
                    <a:pt x="177" y="224"/>
                    <a:pt x="180" y="238"/>
                    <a:pt x="184" y="243"/>
                  </a:cubicBezTo>
                  <a:cubicBezTo>
                    <a:pt x="187" y="248"/>
                    <a:pt x="189" y="257"/>
                    <a:pt x="177" y="263"/>
                  </a:cubicBezTo>
                  <a:cubicBezTo>
                    <a:pt x="165" y="269"/>
                    <a:pt x="131" y="281"/>
                    <a:pt x="131" y="281"/>
                  </a:cubicBezTo>
                  <a:cubicBezTo>
                    <a:pt x="131" y="281"/>
                    <a:pt x="112" y="284"/>
                    <a:pt x="101" y="287"/>
                  </a:cubicBezTo>
                  <a:cubicBezTo>
                    <a:pt x="90" y="289"/>
                    <a:pt x="78" y="285"/>
                    <a:pt x="76" y="299"/>
                  </a:cubicBezTo>
                  <a:cubicBezTo>
                    <a:pt x="73" y="312"/>
                    <a:pt x="78" y="305"/>
                    <a:pt x="86" y="319"/>
                  </a:cubicBezTo>
                  <a:cubicBezTo>
                    <a:pt x="94" y="333"/>
                    <a:pt x="119" y="337"/>
                    <a:pt x="134" y="334"/>
                  </a:cubicBezTo>
                  <a:cubicBezTo>
                    <a:pt x="149" y="332"/>
                    <a:pt x="157" y="324"/>
                    <a:pt x="168" y="316"/>
                  </a:cubicBezTo>
                  <a:cubicBezTo>
                    <a:pt x="178" y="308"/>
                    <a:pt x="194" y="298"/>
                    <a:pt x="203" y="298"/>
                  </a:cubicBezTo>
                  <a:cubicBezTo>
                    <a:pt x="211" y="299"/>
                    <a:pt x="211" y="311"/>
                    <a:pt x="211" y="325"/>
                  </a:cubicBezTo>
                  <a:cubicBezTo>
                    <a:pt x="211" y="339"/>
                    <a:pt x="210" y="337"/>
                    <a:pt x="206" y="350"/>
                  </a:cubicBezTo>
                  <a:cubicBezTo>
                    <a:pt x="202" y="364"/>
                    <a:pt x="199" y="368"/>
                    <a:pt x="194" y="372"/>
                  </a:cubicBezTo>
                  <a:cubicBezTo>
                    <a:pt x="189" y="377"/>
                    <a:pt x="184" y="376"/>
                    <a:pt x="165" y="378"/>
                  </a:cubicBezTo>
                  <a:cubicBezTo>
                    <a:pt x="145" y="380"/>
                    <a:pt x="131" y="393"/>
                    <a:pt x="129" y="400"/>
                  </a:cubicBezTo>
                  <a:cubicBezTo>
                    <a:pt x="128" y="407"/>
                    <a:pt x="135" y="405"/>
                    <a:pt x="144" y="410"/>
                  </a:cubicBezTo>
                  <a:cubicBezTo>
                    <a:pt x="152" y="414"/>
                    <a:pt x="163" y="416"/>
                    <a:pt x="185" y="417"/>
                  </a:cubicBezTo>
                  <a:cubicBezTo>
                    <a:pt x="208" y="418"/>
                    <a:pt x="219" y="417"/>
                    <a:pt x="228" y="408"/>
                  </a:cubicBezTo>
                  <a:cubicBezTo>
                    <a:pt x="238" y="400"/>
                    <a:pt x="240" y="373"/>
                    <a:pt x="241" y="354"/>
                  </a:cubicBezTo>
                  <a:cubicBezTo>
                    <a:pt x="243" y="335"/>
                    <a:pt x="239" y="315"/>
                    <a:pt x="239" y="307"/>
                  </a:cubicBezTo>
                  <a:cubicBezTo>
                    <a:pt x="239" y="299"/>
                    <a:pt x="239" y="297"/>
                    <a:pt x="244" y="288"/>
                  </a:cubicBezTo>
                  <a:cubicBezTo>
                    <a:pt x="249" y="280"/>
                    <a:pt x="257" y="284"/>
                    <a:pt x="273" y="283"/>
                  </a:cubicBezTo>
                  <a:cubicBezTo>
                    <a:pt x="288" y="281"/>
                    <a:pt x="286" y="270"/>
                    <a:pt x="287" y="261"/>
                  </a:cubicBezTo>
                  <a:cubicBezTo>
                    <a:pt x="288" y="251"/>
                    <a:pt x="281" y="247"/>
                    <a:pt x="271" y="239"/>
                  </a:cubicBezTo>
                  <a:cubicBezTo>
                    <a:pt x="260" y="231"/>
                    <a:pt x="250" y="236"/>
                    <a:pt x="240" y="236"/>
                  </a:cubicBezTo>
                  <a:cubicBezTo>
                    <a:pt x="230" y="236"/>
                    <a:pt x="233" y="234"/>
                    <a:pt x="233" y="226"/>
                  </a:cubicBezTo>
                  <a:cubicBezTo>
                    <a:pt x="233" y="219"/>
                    <a:pt x="238" y="215"/>
                    <a:pt x="239" y="207"/>
                  </a:cubicBezTo>
                  <a:cubicBezTo>
                    <a:pt x="241" y="200"/>
                    <a:pt x="251" y="192"/>
                    <a:pt x="261" y="181"/>
                  </a:cubicBezTo>
                  <a:cubicBezTo>
                    <a:pt x="270" y="170"/>
                    <a:pt x="276" y="175"/>
                    <a:pt x="289" y="176"/>
                  </a:cubicBezTo>
                  <a:cubicBezTo>
                    <a:pt x="302" y="176"/>
                    <a:pt x="307" y="176"/>
                    <a:pt x="316" y="167"/>
                  </a:cubicBezTo>
                  <a:cubicBezTo>
                    <a:pt x="325" y="157"/>
                    <a:pt x="318" y="138"/>
                    <a:pt x="316" y="132"/>
                  </a:cubicBezTo>
                  <a:cubicBezTo>
                    <a:pt x="315" y="125"/>
                    <a:pt x="309" y="129"/>
                    <a:pt x="297" y="119"/>
                  </a:cubicBezTo>
                  <a:cubicBezTo>
                    <a:pt x="285" y="108"/>
                    <a:pt x="274" y="111"/>
                    <a:pt x="261" y="111"/>
                  </a:cubicBezTo>
                  <a:cubicBezTo>
                    <a:pt x="248" y="111"/>
                    <a:pt x="244" y="100"/>
                    <a:pt x="251" y="93"/>
                  </a:cubicBezTo>
                  <a:cubicBezTo>
                    <a:pt x="259" y="87"/>
                    <a:pt x="265" y="77"/>
                    <a:pt x="272" y="66"/>
                  </a:cubicBezTo>
                  <a:cubicBezTo>
                    <a:pt x="278" y="55"/>
                    <a:pt x="276" y="45"/>
                    <a:pt x="276" y="34"/>
                  </a:cubicBezTo>
                  <a:cubicBezTo>
                    <a:pt x="275" y="24"/>
                    <a:pt x="264" y="20"/>
                    <a:pt x="252" y="10"/>
                  </a:cubicBezTo>
                  <a:cubicBezTo>
                    <a:pt x="240" y="0"/>
                    <a:pt x="225" y="8"/>
                    <a:pt x="217" y="11"/>
                  </a:cubicBezTo>
                  <a:cubicBezTo>
                    <a:pt x="208" y="14"/>
                    <a:pt x="196" y="20"/>
                    <a:pt x="187" y="25"/>
                  </a:cubicBezTo>
                  <a:cubicBezTo>
                    <a:pt x="178" y="30"/>
                    <a:pt x="172" y="30"/>
                    <a:pt x="164" y="29"/>
                  </a:cubicBezTo>
                  <a:cubicBezTo>
                    <a:pt x="157" y="29"/>
                    <a:pt x="150" y="29"/>
                    <a:pt x="147" y="29"/>
                  </a:cubicBezTo>
                  <a:cubicBezTo>
                    <a:pt x="144" y="29"/>
                    <a:pt x="141" y="35"/>
                    <a:pt x="136" y="43"/>
                  </a:cubicBezTo>
                  <a:cubicBezTo>
                    <a:pt x="131" y="51"/>
                    <a:pt x="126" y="47"/>
                    <a:pt x="124" y="43"/>
                  </a:cubicBezTo>
                  <a:cubicBezTo>
                    <a:pt x="121" y="38"/>
                    <a:pt x="116" y="28"/>
                    <a:pt x="113" y="21"/>
                  </a:cubicBezTo>
                  <a:cubicBezTo>
                    <a:pt x="110" y="15"/>
                    <a:pt x="97" y="18"/>
                    <a:pt x="91" y="21"/>
                  </a:cubicBezTo>
                  <a:cubicBezTo>
                    <a:pt x="84" y="25"/>
                    <a:pt x="80" y="41"/>
                    <a:pt x="78" y="52"/>
                  </a:cubicBezTo>
                  <a:cubicBezTo>
                    <a:pt x="75" y="63"/>
                    <a:pt x="78" y="111"/>
                    <a:pt x="79" y="1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9" name="îşḷïḍe">
              <a:extLst>
                <a:ext uri="{FF2B5EF4-FFF2-40B4-BE49-F238E27FC236}">
                  <a16:creationId xmlns:a16="http://schemas.microsoft.com/office/drawing/2014/main" id="{9D60B0A1-3A2B-4349-8522-3DB9D71F6CA7}"/>
                </a:ext>
              </a:extLst>
            </p:cNvPr>
            <p:cNvSpPr/>
            <p:nvPr/>
          </p:nvSpPr>
          <p:spPr bwMode="auto">
            <a:xfrm>
              <a:off x="9461753" y="4939303"/>
              <a:ext cx="388938" cy="534988"/>
            </a:xfrm>
            <a:custGeom>
              <a:avLst/>
              <a:gdLst>
                <a:gd name="T0" fmla="*/ 4 w 211"/>
                <a:gd name="T1" fmla="*/ 137 h 290"/>
                <a:gd name="T2" fmla="*/ 41 w 211"/>
                <a:gd name="T3" fmla="*/ 117 h 290"/>
                <a:gd name="T4" fmla="*/ 75 w 211"/>
                <a:gd name="T5" fmla="*/ 83 h 290"/>
                <a:gd name="T6" fmla="*/ 82 w 211"/>
                <a:gd name="T7" fmla="*/ 29 h 290"/>
                <a:gd name="T8" fmla="*/ 94 w 211"/>
                <a:gd name="T9" fmla="*/ 6 h 290"/>
                <a:gd name="T10" fmla="*/ 126 w 211"/>
                <a:gd name="T11" fmla="*/ 27 h 290"/>
                <a:gd name="T12" fmla="*/ 145 w 211"/>
                <a:gd name="T13" fmla="*/ 65 h 290"/>
                <a:gd name="T14" fmla="*/ 170 w 211"/>
                <a:gd name="T15" fmla="*/ 93 h 290"/>
                <a:gd name="T16" fmla="*/ 164 w 211"/>
                <a:gd name="T17" fmla="*/ 119 h 290"/>
                <a:gd name="T18" fmla="*/ 127 w 211"/>
                <a:gd name="T19" fmla="*/ 151 h 290"/>
                <a:gd name="T20" fmla="*/ 123 w 211"/>
                <a:gd name="T21" fmla="*/ 165 h 290"/>
                <a:gd name="T22" fmla="*/ 181 w 211"/>
                <a:gd name="T23" fmla="*/ 187 h 290"/>
                <a:gd name="T24" fmla="*/ 210 w 211"/>
                <a:gd name="T25" fmla="*/ 231 h 290"/>
                <a:gd name="T26" fmla="*/ 202 w 211"/>
                <a:gd name="T27" fmla="*/ 281 h 290"/>
                <a:gd name="T28" fmla="*/ 185 w 211"/>
                <a:gd name="T29" fmla="*/ 289 h 290"/>
                <a:gd name="T30" fmla="*/ 162 w 211"/>
                <a:gd name="T31" fmla="*/ 267 h 290"/>
                <a:gd name="T32" fmla="*/ 158 w 211"/>
                <a:gd name="T33" fmla="*/ 217 h 290"/>
                <a:gd name="T34" fmla="*/ 134 w 211"/>
                <a:gd name="T35" fmla="*/ 188 h 290"/>
                <a:gd name="T36" fmla="*/ 117 w 211"/>
                <a:gd name="T37" fmla="*/ 183 h 290"/>
                <a:gd name="T38" fmla="*/ 105 w 211"/>
                <a:gd name="T39" fmla="*/ 191 h 290"/>
                <a:gd name="T40" fmla="*/ 95 w 211"/>
                <a:gd name="T41" fmla="*/ 225 h 290"/>
                <a:gd name="T42" fmla="*/ 92 w 211"/>
                <a:gd name="T43" fmla="*/ 251 h 290"/>
                <a:gd name="T44" fmla="*/ 58 w 211"/>
                <a:gd name="T45" fmla="*/ 261 h 290"/>
                <a:gd name="T46" fmla="*/ 37 w 211"/>
                <a:gd name="T47" fmla="*/ 235 h 290"/>
                <a:gd name="T48" fmla="*/ 39 w 211"/>
                <a:gd name="T49" fmla="*/ 205 h 290"/>
                <a:gd name="T50" fmla="*/ 45 w 211"/>
                <a:gd name="T51" fmla="*/ 177 h 290"/>
                <a:gd name="T52" fmla="*/ 18 w 211"/>
                <a:gd name="T53" fmla="*/ 155 h 290"/>
                <a:gd name="T54" fmla="*/ 0 w 211"/>
                <a:gd name="T55" fmla="*/ 147 h 290"/>
                <a:gd name="T56" fmla="*/ 4 w 211"/>
                <a:gd name="T57" fmla="*/ 137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11" h="290">
                  <a:moveTo>
                    <a:pt x="4" y="137"/>
                  </a:moveTo>
                  <a:cubicBezTo>
                    <a:pt x="4" y="137"/>
                    <a:pt x="32" y="120"/>
                    <a:pt x="41" y="117"/>
                  </a:cubicBezTo>
                  <a:cubicBezTo>
                    <a:pt x="50" y="115"/>
                    <a:pt x="69" y="103"/>
                    <a:pt x="75" y="83"/>
                  </a:cubicBezTo>
                  <a:cubicBezTo>
                    <a:pt x="81" y="63"/>
                    <a:pt x="82" y="39"/>
                    <a:pt x="82" y="29"/>
                  </a:cubicBezTo>
                  <a:cubicBezTo>
                    <a:pt x="82" y="19"/>
                    <a:pt x="76" y="0"/>
                    <a:pt x="94" y="6"/>
                  </a:cubicBezTo>
                  <a:cubicBezTo>
                    <a:pt x="112" y="12"/>
                    <a:pt x="124" y="15"/>
                    <a:pt x="126" y="27"/>
                  </a:cubicBezTo>
                  <a:cubicBezTo>
                    <a:pt x="129" y="39"/>
                    <a:pt x="131" y="55"/>
                    <a:pt x="145" y="65"/>
                  </a:cubicBezTo>
                  <a:cubicBezTo>
                    <a:pt x="159" y="75"/>
                    <a:pt x="168" y="83"/>
                    <a:pt x="170" y="93"/>
                  </a:cubicBezTo>
                  <a:cubicBezTo>
                    <a:pt x="172" y="103"/>
                    <a:pt x="172" y="114"/>
                    <a:pt x="164" y="119"/>
                  </a:cubicBezTo>
                  <a:cubicBezTo>
                    <a:pt x="157" y="123"/>
                    <a:pt x="132" y="147"/>
                    <a:pt x="127" y="151"/>
                  </a:cubicBezTo>
                  <a:cubicBezTo>
                    <a:pt x="121" y="154"/>
                    <a:pt x="119" y="165"/>
                    <a:pt x="123" y="165"/>
                  </a:cubicBezTo>
                  <a:cubicBezTo>
                    <a:pt x="127" y="165"/>
                    <a:pt x="163" y="172"/>
                    <a:pt x="181" y="187"/>
                  </a:cubicBezTo>
                  <a:cubicBezTo>
                    <a:pt x="198" y="202"/>
                    <a:pt x="209" y="216"/>
                    <a:pt x="210" y="231"/>
                  </a:cubicBezTo>
                  <a:cubicBezTo>
                    <a:pt x="211" y="247"/>
                    <a:pt x="210" y="273"/>
                    <a:pt x="202" y="281"/>
                  </a:cubicBezTo>
                  <a:cubicBezTo>
                    <a:pt x="194" y="288"/>
                    <a:pt x="192" y="290"/>
                    <a:pt x="185" y="289"/>
                  </a:cubicBezTo>
                  <a:cubicBezTo>
                    <a:pt x="178" y="288"/>
                    <a:pt x="164" y="279"/>
                    <a:pt x="162" y="267"/>
                  </a:cubicBezTo>
                  <a:cubicBezTo>
                    <a:pt x="160" y="255"/>
                    <a:pt x="164" y="239"/>
                    <a:pt x="158" y="217"/>
                  </a:cubicBezTo>
                  <a:cubicBezTo>
                    <a:pt x="153" y="196"/>
                    <a:pt x="139" y="191"/>
                    <a:pt x="134" y="188"/>
                  </a:cubicBezTo>
                  <a:cubicBezTo>
                    <a:pt x="129" y="186"/>
                    <a:pt x="117" y="183"/>
                    <a:pt x="117" y="183"/>
                  </a:cubicBezTo>
                  <a:cubicBezTo>
                    <a:pt x="117" y="183"/>
                    <a:pt x="108" y="182"/>
                    <a:pt x="105" y="191"/>
                  </a:cubicBezTo>
                  <a:cubicBezTo>
                    <a:pt x="102" y="199"/>
                    <a:pt x="96" y="215"/>
                    <a:pt x="95" y="225"/>
                  </a:cubicBezTo>
                  <a:cubicBezTo>
                    <a:pt x="94" y="235"/>
                    <a:pt x="96" y="247"/>
                    <a:pt x="92" y="251"/>
                  </a:cubicBezTo>
                  <a:cubicBezTo>
                    <a:pt x="87" y="256"/>
                    <a:pt x="77" y="267"/>
                    <a:pt x="58" y="261"/>
                  </a:cubicBezTo>
                  <a:cubicBezTo>
                    <a:pt x="39" y="255"/>
                    <a:pt x="41" y="238"/>
                    <a:pt x="37" y="235"/>
                  </a:cubicBezTo>
                  <a:cubicBezTo>
                    <a:pt x="33" y="231"/>
                    <a:pt x="39" y="211"/>
                    <a:pt x="39" y="205"/>
                  </a:cubicBezTo>
                  <a:cubicBezTo>
                    <a:pt x="39" y="200"/>
                    <a:pt x="47" y="182"/>
                    <a:pt x="45" y="177"/>
                  </a:cubicBezTo>
                  <a:cubicBezTo>
                    <a:pt x="44" y="173"/>
                    <a:pt x="25" y="153"/>
                    <a:pt x="18" y="155"/>
                  </a:cubicBezTo>
                  <a:cubicBezTo>
                    <a:pt x="11" y="157"/>
                    <a:pt x="1" y="155"/>
                    <a:pt x="0" y="147"/>
                  </a:cubicBezTo>
                  <a:cubicBezTo>
                    <a:pt x="0" y="140"/>
                    <a:pt x="4" y="137"/>
                    <a:pt x="4" y="1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0" name="îṧļíďe">
              <a:extLst>
                <a:ext uri="{FF2B5EF4-FFF2-40B4-BE49-F238E27FC236}">
                  <a16:creationId xmlns:a16="http://schemas.microsoft.com/office/drawing/2014/main" id="{46055EE3-83D4-4416-9D59-DE9813CCEF5E}"/>
                </a:ext>
              </a:extLst>
            </p:cNvPr>
            <p:cNvSpPr/>
            <p:nvPr/>
          </p:nvSpPr>
          <p:spPr bwMode="auto">
            <a:xfrm>
              <a:off x="8326691" y="4823415"/>
              <a:ext cx="746125" cy="695325"/>
            </a:xfrm>
            <a:custGeom>
              <a:avLst/>
              <a:gdLst>
                <a:gd name="T0" fmla="*/ 159 w 405"/>
                <a:gd name="T1" fmla="*/ 229 h 377"/>
                <a:gd name="T2" fmla="*/ 218 w 405"/>
                <a:gd name="T3" fmla="*/ 183 h 377"/>
                <a:gd name="T4" fmla="*/ 234 w 405"/>
                <a:gd name="T5" fmla="*/ 247 h 377"/>
                <a:gd name="T6" fmla="*/ 260 w 405"/>
                <a:gd name="T7" fmla="*/ 269 h 377"/>
                <a:gd name="T8" fmla="*/ 209 w 405"/>
                <a:gd name="T9" fmla="*/ 247 h 377"/>
                <a:gd name="T10" fmla="*/ 108 w 405"/>
                <a:gd name="T11" fmla="*/ 215 h 377"/>
                <a:gd name="T12" fmla="*/ 73 w 405"/>
                <a:gd name="T13" fmla="*/ 283 h 377"/>
                <a:gd name="T14" fmla="*/ 43 w 405"/>
                <a:gd name="T15" fmla="*/ 350 h 377"/>
                <a:gd name="T16" fmla="*/ 91 w 405"/>
                <a:gd name="T17" fmla="*/ 347 h 377"/>
                <a:gd name="T18" fmla="*/ 118 w 405"/>
                <a:gd name="T19" fmla="*/ 372 h 377"/>
                <a:gd name="T20" fmla="*/ 136 w 405"/>
                <a:gd name="T21" fmla="*/ 328 h 377"/>
                <a:gd name="T22" fmla="*/ 147 w 405"/>
                <a:gd name="T23" fmla="*/ 265 h 377"/>
                <a:gd name="T24" fmla="*/ 242 w 405"/>
                <a:gd name="T25" fmla="*/ 306 h 377"/>
                <a:gd name="T26" fmla="*/ 186 w 405"/>
                <a:gd name="T27" fmla="*/ 337 h 377"/>
                <a:gd name="T28" fmla="*/ 172 w 405"/>
                <a:gd name="T29" fmla="*/ 367 h 377"/>
                <a:gd name="T30" fmla="*/ 272 w 405"/>
                <a:gd name="T31" fmla="*/ 328 h 377"/>
                <a:gd name="T32" fmla="*/ 352 w 405"/>
                <a:gd name="T33" fmla="*/ 373 h 377"/>
                <a:gd name="T34" fmla="*/ 389 w 405"/>
                <a:gd name="T35" fmla="*/ 333 h 377"/>
                <a:gd name="T36" fmla="*/ 292 w 405"/>
                <a:gd name="T37" fmla="*/ 299 h 377"/>
                <a:gd name="T38" fmla="*/ 291 w 405"/>
                <a:gd name="T39" fmla="*/ 217 h 377"/>
                <a:gd name="T40" fmla="*/ 261 w 405"/>
                <a:gd name="T41" fmla="*/ 173 h 377"/>
                <a:gd name="T42" fmla="*/ 297 w 405"/>
                <a:gd name="T43" fmla="*/ 107 h 377"/>
                <a:gd name="T44" fmla="*/ 283 w 405"/>
                <a:gd name="T45" fmla="*/ 43 h 377"/>
                <a:gd name="T46" fmla="*/ 241 w 405"/>
                <a:gd name="T47" fmla="*/ 1 h 377"/>
                <a:gd name="T48" fmla="*/ 241 w 405"/>
                <a:gd name="T49" fmla="*/ 35 h 377"/>
                <a:gd name="T50" fmla="*/ 245 w 405"/>
                <a:gd name="T51" fmla="*/ 97 h 377"/>
                <a:gd name="T52" fmla="*/ 194 w 405"/>
                <a:gd name="T53" fmla="*/ 129 h 377"/>
                <a:gd name="T54" fmla="*/ 161 w 405"/>
                <a:gd name="T55" fmla="*/ 121 h 377"/>
                <a:gd name="T56" fmla="*/ 150 w 405"/>
                <a:gd name="T57" fmla="*/ 33 h 377"/>
                <a:gd name="T58" fmla="*/ 122 w 405"/>
                <a:gd name="T59" fmla="*/ 56 h 377"/>
                <a:gd name="T60" fmla="*/ 121 w 405"/>
                <a:gd name="T61" fmla="*/ 133 h 377"/>
                <a:gd name="T62" fmla="*/ 30 w 405"/>
                <a:gd name="T63" fmla="*/ 180 h 377"/>
                <a:gd name="T64" fmla="*/ 22 w 405"/>
                <a:gd name="T65" fmla="*/ 219 h 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05" h="377">
                  <a:moveTo>
                    <a:pt x="174" y="243"/>
                  </a:moveTo>
                  <a:cubicBezTo>
                    <a:pt x="172" y="243"/>
                    <a:pt x="154" y="236"/>
                    <a:pt x="159" y="229"/>
                  </a:cubicBezTo>
                  <a:cubicBezTo>
                    <a:pt x="163" y="221"/>
                    <a:pt x="190" y="187"/>
                    <a:pt x="199" y="183"/>
                  </a:cubicBezTo>
                  <a:cubicBezTo>
                    <a:pt x="208" y="178"/>
                    <a:pt x="215" y="172"/>
                    <a:pt x="218" y="183"/>
                  </a:cubicBezTo>
                  <a:cubicBezTo>
                    <a:pt x="221" y="193"/>
                    <a:pt x="215" y="230"/>
                    <a:pt x="220" y="236"/>
                  </a:cubicBezTo>
                  <a:cubicBezTo>
                    <a:pt x="225" y="241"/>
                    <a:pt x="227" y="248"/>
                    <a:pt x="234" y="247"/>
                  </a:cubicBezTo>
                  <a:cubicBezTo>
                    <a:pt x="241" y="246"/>
                    <a:pt x="256" y="238"/>
                    <a:pt x="260" y="245"/>
                  </a:cubicBezTo>
                  <a:cubicBezTo>
                    <a:pt x="263" y="252"/>
                    <a:pt x="268" y="259"/>
                    <a:pt x="260" y="269"/>
                  </a:cubicBezTo>
                  <a:cubicBezTo>
                    <a:pt x="253" y="278"/>
                    <a:pt x="247" y="281"/>
                    <a:pt x="239" y="274"/>
                  </a:cubicBezTo>
                  <a:cubicBezTo>
                    <a:pt x="230" y="267"/>
                    <a:pt x="221" y="250"/>
                    <a:pt x="209" y="247"/>
                  </a:cubicBezTo>
                  <a:cubicBezTo>
                    <a:pt x="198" y="245"/>
                    <a:pt x="176" y="243"/>
                    <a:pt x="174" y="243"/>
                  </a:cubicBezTo>
                  <a:close/>
                  <a:moveTo>
                    <a:pt x="108" y="215"/>
                  </a:moveTo>
                  <a:cubicBezTo>
                    <a:pt x="109" y="216"/>
                    <a:pt x="102" y="238"/>
                    <a:pt x="93" y="254"/>
                  </a:cubicBezTo>
                  <a:cubicBezTo>
                    <a:pt x="84" y="271"/>
                    <a:pt x="81" y="271"/>
                    <a:pt x="73" y="283"/>
                  </a:cubicBezTo>
                  <a:cubicBezTo>
                    <a:pt x="65" y="295"/>
                    <a:pt x="45" y="309"/>
                    <a:pt x="44" y="316"/>
                  </a:cubicBezTo>
                  <a:cubicBezTo>
                    <a:pt x="43" y="323"/>
                    <a:pt x="41" y="343"/>
                    <a:pt x="43" y="350"/>
                  </a:cubicBezTo>
                  <a:cubicBezTo>
                    <a:pt x="44" y="357"/>
                    <a:pt x="61" y="358"/>
                    <a:pt x="69" y="357"/>
                  </a:cubicBezTo>
                  <a:cubicBezTo>
                    <a:pt x="77" y="355"/>
                    <a:pt x="84" y="347"/>
                    <a:pt x="91" y="347"/>
                  </a:cubicBezTo>
                  <a:cubicBezTo>
                    <a:pt x="98" y="347"/>
                    <a:pt x="96" y="355"/>
                    <a:pt x="97" y="361"/>
                  </a:cubicBezTo>
                  <a:cubicBezTo>
                    <a:pt x="97" y="366"/>
                    <a:pt x="101" y="368"/>
                    <a:pt x="118" y="372"/>
                  </a:cubicBezTo>
                  <a:cubicBezTo>
                    <a:pt x="136" y="377"/>
                    <a:pt x="140" y="364"/>
                    <a:pt x="144" y="352"/>
                  </a:cubicBezTo>
                  <a:cubicBezTo>
                    <a:pt x="148" y="339"/>
                    <a:pt x="140" y="339"/>
                    <a:pt x="136" y="328"/>
                  </a:cubicBezTo>
                  <a:cubicBezTo>
                    <a:pt x="133" y="316"/>
                    <a:pt x="136" y="302"/>
                    <a:pt x="136" y="292"/>
                  </a:cubicBezTo>
                  <a:cubicBezTo>
                    <a:pt x="135" y="281"/>
                    <a:pt x="141" y="272"/>
                    <a:pt x="147" y="265"/>
                  </a:cubicBezTo>
                  <a:cubicBezTo>
                    <a:pt x="153" y="258"/>
                    <a:pt x="160" y="248"/>
                    <a:pt x="186" y="258"/>
                  </a:cubicBezTo>
                  <a:cubicBezTo>
                    <a:pt x="212" y="267"/>
                    <a:pt x="239" y="298"/>
                    <a:pt x="242" y="306"/>
                  </a:cubicBezTo>
                  <a:cubicBezTo>
                    <a:pt x="245" y="313"/>
                    <a:pt x="232" y="318"/>
                    <a:pt x="227" y="325"/>
                  </a:cubicBezTo>
                  <a:cubicBezTo>
                    <a:pt x="222" y="332"/>
                    <a:pt x="196" y="338"/>
                    <a:pt x="186" y="337"/>
                  </a:cubicBezTo>
                  <a:cubicBezTo>
                    <a:pt x="175" y="336"/>
                    <a:pt x="172" y="344"/>
                    <a:pt x="167" y="348"/>
                  </a:cubicBezTo>
                  <a:cubicBezTo>
                    <a:pt x="162" y="351"/>
                    <a:pt x="167" y="361"/>
                    <a:pt x="172" y="367"/>
                  </a:cubicBezTo>
                  <a:cubicBezTo>
                    <a:pt x="177" y="373"/>
                    <a:pt x="211" y="373"/>
                    <a:pt x="224" y="364"/>
                  </a:cubicBezTo>
                  <a:cubicBezTo>
                    <a:pt x="237" y="354"/>
                    <a:pt x="272" y="328"/>
                    <a:pt x="272" y="328"/>
                  </a:cubicBezTo>
                  <a:cubicBezTo>
                    <a:pt x="272" y="328"/>
                    <a:pt x="285" y="340"/>
                    <a:pt x="293" y="348"/>
                  </a:cubicBezTo>
                  <a:cubicBezTo>
                    <a:pt x="301" y="357"/>
                    <a:pt x="319" y="369"/>
                    <a:pt x="352" y="373"/>
                  </a:cubicBezTo>
                  <a:cubicBezTo>
                    <a:pt x="385" y="377"/>
                    <a:pt x="398" y="356"/>
                    <a:pt x="401" y="352"/>
                  </a:cubicBezTo>
                  <a:cubicBezTo>
                    <a:pt x="405" y="348"/>
                    <a:pt x="399" y="342"/>
                    <a:pt x="389" y="333"/>
                  </a:cubicBezTo>
                  <a:cubicBezTo>
                    <a:pt x="379" y="323"/>
                    <a:pt x="353" y="312"/>
                    <a:pt x="337" y="313"/>
                  </a:cubicBezTo>
                  <a:cubicBezTo>
                    <a:pt x="321" y="315"/>
                    <a:pt x="303" y="305"/>
                    <a:pt x="292" y="299"/>
                  </a:cubicBezTo>
                  <a:cubicBezTo>
                    <a:pt x="282" y="293"/>
                    <a:pt x="287" y="293"/>
                    <a:pt x="291" y="277"/>
                  </a:cubicBezTo>
                  <a:cubicBezTo>
                    <a:pt x="295" y="261"/>
                    <a:pt x="294" y="231"/>
                    <a:pt x="291" y="217"/>
                  </a:cubicBezTo>
                  <a:cubicBezTo>
                    <a:pt x="287" y="204"/>
                    <a:pt x="269" y="200"/>
                    <a:pt x="264" y="192"/>
                  </a:cubicBezTo>
                  <a:cubicBezTo>
                    <a:pt x="258" y="184"/>
                    <a:pt x="251" y="180"/>
                    <a:pt x="261" y="173"/>
                  </a:cubicBezTo>
                  <a:cubicBezTo>
                    <a:pt x="272" y="166"/>
                    <a:pt x="282" y="146"/>
                    <a:pt x="290" y="135"/>
                  </a:cubicBezTo>
                  <a:cubicBezTo>
                    <a:pt x="298" y="123"/>
                    <a:pt x="305" y="117"/>
                    <a:pt x="297" y="107"/>
                  </a:cubicBezTo>
                  <a:cubicBezTo>
                    <a:pt x="289" y="97"/>
                    <a:pt x="283" y="94"/>
                    <a:pt x="281" y="86"/>
                  </a:cubicBezTo>
                  <a:cubicBezTo>
                    <a:pt x="280" y="79"/>
                    <a:pt x="283" y="57"/>
                    <a:pt x="283" y="43"/>
                  </a:cubicBezTo>
                  <a:cubicBezTo>
                    <a:pt x="283" y="29"/>
                    <a:pt x="285" y="30"/>
                    <a:pt x="272" y="15"/>
                  </a:cubicBezTo>
                  <a:cubicBezTo>
                    <a:pt x="260" y="0"/>
                    <a:pt x="248" y="2"/>
                    <a:pt x="241" y="1"/>
                  </a:cubicBezTo>
                  <a:cubicBezTo>
                    <a:pt x="235" y="0"/>
                    <a:pt x="231" y="21"/>
                    <a:pt x="233" y="26"/>
                  </a:cubicBezTo>
                  <a:cubicBezTo>
                    <a:pt x="235" y="31"/>
                    <a:pt x="239" y="31"/>
                    <a:pt x="241" y="35"/>
                  </a:cubicBezTo>
                  <a:cubicBezTo>
                    <a:pt x="242" y="39"/>
                    <a:pt x="239" y="36"/>
                    <a:pt x="243" y="53"/>
                  </a:cubicBezTo>
                  <a:cubicBezTo>
                    <a:pt x="247" y="70"/>
                    <a:pt x="245" y="91"/>
                    <a:pt x="245" y="97"/>
                  </a:cubicBezTo>
                  <a:cubicBezTo>
                    <a:pt x="245" y="103"/>
                    <a:pt x="240" y="107"/>
                    <a:pt x="234" y="114"/>
                  </a:cubicBezTo>
                  <a:cubicBezTo>
                    <a:pt x="228" y="121"/>
                    <a:pt x="206" y="123"/>
                    <a:pt x="194" y="129"/>
                  </a:cubicBezTo>
                  <a:cubicBezTo>
                    <a:pt x="181" y="135"/>
                    <a:pt x="179" y="146"/>
                    <a:pt x="170" y="149"/>
                  </a:cubicBezTo>
                  <a:cubicBezTo>
                    <a:pt x="161" y="151"/>
                    <a:pt x="157" y="138"/>
                    <a:pt x="161" y="121"/>
                  </a:cubicBezTo>
                  <a:cubicBezTo>
                    <a:pt x="164" y="109"/>
                    <a:pt x="168" y="79"/>
                    <a:pt x="168" y="64"/>
                  </a:cubicBezTo>
                  <a:cubicBezTo>
                    <a:pt x="167" y="54"/>
                    <a:pt x="158" y="40"/>
                    <a:pt x="150" y="33"/>
                  </a:cubicBezTo>
                  <a:cubicBezTo>
                    <a:pt x="142" y="25"/>
                    <a:pt x="136" y="30"/>
                    <a:pt x="131" y="32"/>
                  </a:cubicBezTo>
                  <a:cubicBezTo>
                    <a:pt x="126" y="35"/>
                    <a:pt x="120" y="43"/>
                    <a:pt x="122" y="56"/>
                  </a:cubicBezTo>
                  <a:cubicBezTo>
                    <a:pt x="124" y="70"/>
                    <a:pt x="127" y="72"/>
                    <a:pt x="127" y="82"/>
                  </a:cubicBezTo>
                  <a:cubicBezTo>
                    <a:pt x="128" y="92"/>
                    <a:pt x="124" y="113"/>
                    <a:pt x="121" y="133"/>
                  </a:cubicBezTo>
                  <a:cubicBezTo>
                    <a:pt x="117" y="152"/>
                    <a:pt x="104" y="151"/>
                    <a:pt x="90" y="158"/>
                  </a:cubicBezTo>
                  <a:cubicBezTo>
                    <a:pt x="76" y="165"/>
                    <a:pt x="48" y="175"/>
                    <a:pt x="30" y="180"/>
                  </a:cubicBezTo>
                  <a:cubicBezTo>
                    <a:pt x="13" y="184"/>
                    <a:pt x="0" y="191"/>
                    <a:pt x="0" y="200"/>
                  </a:cubicBezTo>
                  <a:cubicBezTo>
                    <a:pt x="0" y="209"/>
                    <a:pt x="9" y="210"/>
                    <a:pt x="22" y="219"/>
                  </a:cubicBezTo>
                  <a:cubicBezTo>
                    <a:pt x="35" y="228"/>
                    <a:pt x="107" y="215"/>
                    <a:pt x="108" y="2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1" name="íŝļïḓè">
              <a:extLst>
                <a:ext uri="{FF2B5EF4-FFF2-40B4-BE49-F238E27FC236}">
                  <a16:creationId xmlns:a16="http://schemas.microsoft.com/office/drawing/2014/main" id="{82841FCE-073F-4C30-98CA-FFA8E834486B}"/>
                </a:ext>
              </a:extLst>
            </p:cNvPr>
            <p:cNvSpPr/>
            <p:nvPr/>
          </p:nvSpPr>
          <p:spPr bwMode="auto">
            <a:xfrm>
              <a:off x="6220078" y="4756740"/>
              <a:ext cx="627063" cy="793750"/>
            </a:xfrm>
            <a:custGeom>
              <a:avLst/>
              <a:gdLst>
                <a:gd name="T0" fmla="*/ 194 w 340"/>
                <a:gd name="T1" fmla="*/ 225 h 430"/>
                <a:gd name="T2" fmla="*/ 189 w 340"/>
                <a:gd name="T3" fmla="*/ 204 h 430"/>
                <a:gd name="T4" fmla="*/ 222 w 340"/>
                <a:gd name="T5" fmla="*/ 196 h 430"/>
                <a:gd name="T6" fmla="*/ 234 w 340"/>
                <a:gd name="T7" fmla="*/ 215 h 430"/>
                <a:gd name="T8" fmla="*/ 217 w 340"/>
                <a:gd name="T9" fmla="*/ 231 h 430"/>
                <a:gd name="T10" fmla="*/ 194 w 340"/>
                <a:gd name="T11" fmla="*/ 225 h 430"/>
                <a:gd name="T12" fmla="*/ 33 w 340"/>
                <a:gd name="T13" fmla="*/ 228 h 430"/>
                <a:gd name="T14" fmla="*/ 67 w 340"/>
                <a:gd name="T15" fmla="*/ 224 h 430"/>
                <a:gd name="T16" fmla="*/ 105 w 340"/>
                <a:gd name="T17" fmla="*/ 194 h 430"/>
                <a:gd name="T18" fmla="*/ 164 w 340"/>
                <a:gd name="T19" fmla="*/ 151 h 430"/>
                <a:gd name="T20" fmla="*/ 170 w 340"/>
                <a:gd name="T21" fmla="*/ 163 h 430"/>
                <a:gd name="T22" fmla="*/ 144 w 340"/>
                <a:gd name="T23" fmla="*/ 203 h 430"/>
                <a:gd name="T24" fmla="*/ 142 w 340"/>
                <a:gd name="T25" fmla="*/ 250 h 430"/>
                <a:gd name="T26" fmla="*/ 166 w 340"/>
                <a:gd name="T27" fmla="*/ 278 h 430"/>
                <a:gd name="T28" fmla="*/ 170 w 340"/>
                <a:gd name="T29" fmla="*/ 300 h 430"/>
                <a:gd name="T30" fmla="*/ 132 w 340"/>
                <a:gd name="T31" fmla="*/ 347 h 430"/>
                <a:gd name="T32" fmla="*/ 133 w 340"/>
                <a:gd name="T33" fmla="*/ 397 h 430"/>
                <a:gd name="T34" fmla="*/ 181 w 340"/>
                <a:gd name="T35" fmla="*/ 410 h 430"/>
                <a:gd name="T36" fmla="*/ 184 w 340"/>
                <a:gd name="T37" fmla="*/ 375 h 430"/>
                <a:gd name="T38" fmla="*/ 198 w 340"/>
                <a:gd name="T39" fmla="*/ 374 h 430"/>
                <a:gd name="T40" fmla="*/ 215 w 340"/>
                <a:gd name="T41" fmla="*/ 416 h 430"/>
                <a:gd name="T42" fmla="*/ 240 w 340"/>
                <a:gd name="T43" fmla="*/ 406 h 430"/>
                <a:gd name="T44" fmla="*/ 230 w 340"/>
                <a:gd name="T45" fmla="*/ 341 h 430"/>
                <a:gd name="T46" fmla="*/ 250 w 340"/>
                <a:gd name="T47" fmla="*/ 322 h 430"/>
                <a:gd name="T48" fmla="*/ 268 w 340"/>
                <a:gd name="T49" fmla="*/ 373 h 430"/>
                <a:gd name="T50" fmla="*/ 316 w 340"/>
                <a:gd name="T51" fmla="*/ 385 h 430"/>
                <a:gd name="T52" fmla="*/ 295 w 340"/>
                <a:gd name="T53" fmla="*/ 310 h 430"/>
                <a:gd name="T54" fmla="*/ 263 w 340"/>
                <a:gd name="T55" fmla="*/ 288 h 430"/>
                <a:gd name="T56" fmla="*/ 264 w 340"/>
                <a:gd name="T57" fmla="*/ 259 h 430"/>
                <a:gd name="T58" fmla="*/ 265 w 340"/>
                <a:gd name="T59" fmla="*/ 233 h 430"/>
                <a:gd name="T60" fmla="*/ 300 w 340"/>
                <a:gd name="T61" fmla="*/ 199 h 430"/>
                <a:gd name="T62" fmla="*/ 275 w 340"/>
                <a:gd name="T63" fmla="*/ 161 h 430"/>
                <a:gd name="T64" fmla="*/ 217 w 340"/>
                <a:gd name="T65" fmla="*/ 159 h 430"/>
                <a:gd name="T66" fmla="*/ 270 w 340"/>
                <a:gd name="T67" fmla="*/ 132 h 430"/>
                <a:gd name="T68" fmla="*/ 316 w 340"/>
                <a:gd name="T69" fmla="*/ 126 h 430"/>
                <a:gd name="T70" fmla="*/ 332 w 340"/>
                <a:gd name="T71" fmla="*/ 110 h 430"/>
                <a:gd name="T72" fmla="*/ 321 w 340"/>
                <a:gd name="T73" fmla="*/ 75 h 430"/>
                <a:gd name="T74" fmla="*/ 256 w 340"/>
                <a:gd name="T75" fmla="*/ 74 h 430"/>
                <a:gd name="T76" fmla="*/ 240 w 340"/>
                <a:gd name="T77" fmla="*/ 51 h 430"/>
                <a:gd name="T78" fmla="*/ 212 w 340"/>
                <a:gd name="T79" fmla="*/ 9 h 430"/>
                <a:gd name="T80" fmla="*/ 190 w 340"/>
                <a:gd name="T81" fmla="*/ 6 h 430"/>
                <a:gd name="T82" fmla="*/ 174 w 340"/>
                <a:gd name="T83" fmla="*/ 34 h 430"/>
                <a:gd name="T84" fmla="*/ 183 w 340"/>
                <a:gd name="T85" fmla="*/ 70 h 430"/>
                <a:gd name="T86" fmla="*/ 172 w 340"/>
                <a:gd name="T87" fmla="*/ 98 h 430"/>
                <a:gd name="T88" fmla="*/ 65 w 340"/>
                <a:gd name="T89" fmla="*/ 161 h 430"/>
                <a:gd name="T90" fmla="*/ 21 w 340"/>
                <a:gd name="T91" fmla="*/ 171 h 430"/>
                <a:gd name="T92" fmla="*/ 10 w 340"/>
                <a:gd name="T93" fmla="*/ 198 h 430"/>
                <a:gd name="T94" fmla="*/ 33 w 340"/>
                <a:gd name="T95" fmla="*/ 228 h 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40" h="430">
                  <a:moveTo>
                    <a:pt x="194" y="225"/>
                  </a:moveTo>
                  <a:cubicBezTo>
                    <a:pt x="194" y="225"/>
                    <a:pt x="178" y="212"/>
                    <a:pt x="189" y="204"/>
                  </a:cubicBezTo>
                  <a:cubicBezTo>
                    <a:pt x="201" y="196"/>
                    <a:pt x="211" y="188"/>
                    <a:pt x="222" y="196"/>
                  </a:cubicBezTo>
                  <a:cubicBezTo>
                    <a:pt x="234" y="203"/>
                    <a:pt x="238" y="207"/>
                    <a:pt x="234" y="215"/>
                  </a:cubicBezTo>
                  <a:cubicBezTo>
                    <a:pt x="230" y="222"/>
                    <a:pt x="228" y="229"/>
                    <a:pt x="217" y="231"/>
                  </a:cubicBezTo>
                  <a:cubicBezTo>
                    <a:pt x="204" y="230"/>
                    <a:pt x="194" y="225"/>
                    <a:pt x="194" y="225"/>
                  </a:cubicBezTo>
                  <a:close/>
                  <a:moveTo>
                    <a:pt x="33" y="228"/>
                  </a:moveTo>
                  <a:cubicBezTo>
                    <a:pt x="40" y="229"/>
                    <a:pt x="52" y="231"/>
                    <a:pt x="67" y="224"/>
                  </a:cubicBezTo>
                  <a:cubicBezTo>
                    <a:pt x="82" y="216"/>
                    <a:pt x="91" y="208"/>
                    <a:pt x="105" y="194"/>
                  </a:cubicBezTo>
                  <a:cubicBezTo>
                    <a:pt x="119" y="180"/>
                    <a:pt x="153" y="155"/>
                    <a:pt x="164" y="151"/>
                  </a:cubicBezTo>
                  <a:cubicBezTo>
                    <a:pt x="176" y="146"/>
                    <a:pt x="176" y="155"/>
                    <a:pt x="170" y="163"/>
                  </a:cubicBezTo>
                  <a:cubicBezTo>
                    <a:pt x="164" y="171"/>
                    <a:pt x="150" y="188"/>
                    <a:pt x="144" y="203"/>
                  </a:cubicBezTo>
                  <a:cubicBezTo>
                    <a:pt x="139" y="218"/>
                    <a:pt x="134" y="224"/>
                    <a:pt x="142" y="250"/>
                  </a:cubicBezTo>
                  <a:cubicBezTo>
                    <a:pt x="149" y="275"/>
                    <a:pt x="160" y="275"/>
                    <a:pt x="166" y="278"/>
                  </a:cubicBezTo>
                  <a:cubicBezTo>
                    <a:pt x="172" y="281"/>
                    <a:pt x="176" y="301"/>
                    <a:pt x="170" y="300"/>
                  </a:cubicBezTo>
                  <a:cubicBezTo>
                    <a:pt x="164" y="299"/>
                    <a:pt x="136" y="327"/>
                    <a:pt x="132" y="347"/>
                  </a:cubicBezTo>
                  <a:cubicBezTo>
                    <a:pt x="127" y="366"/>
                    <a:pt x="123" y="375"/>
                    <a:pt x="133" y="397"/>
                  </a:cubicBezTo>
                  <a:cubicBezTo>
                    <a:pt x="144" y="419"/>
                    <a:pt x="174" y="413"/>
                    <a:pt x="181" y="410"/>
                  </a:cubicBezTo>
                  <a:cubicBezTo>
                    <a:pt x="189" y="407"/>
                    <a:pt x="185" y="395"/>
                    <a:pt x="184" y="375"/>
                  </a:cubicBezTo>
                  <a:cubicBezTo>
                    <a:pt x="182" y="355"/>
                    <a:pt x="192" y="364"/>
                    <a:pt x="198" y="374"/>
                  </a:cubicBezTo>
                  <a:cubicBezTo>
                    <a:pt x="204" y="384"/>
                    <a:pt x="203" y="402"/>
                    <a:pt x="215" y="416"/>
                  </a:cubicBezTo>
                  <a:cubicBezTo>
                    <a:pt x="226" y="430"/>
                    <a:pt x="235" y="419"/>
                    <a:pt x="240" y="406"/>
                  </a:cubicBezTo>
                  <a:cubicBezTo>
                    <a:pt x="245" y="393"/>
                    <a:pt x="232" y="357"/>
                    <a:pt x="230" y="341"/>
                  </a:cubicBezTo>
                  <a:cubicBezTo>
                    <a:pt x="229" y="326"/>
                    <a:pt x="238" y="322"/>
                    <a:pt x="250" y="322"/>
                  </a:cubicBezTo>
                  <a:cubicBezTo>
                    <a:pt x="262" y="322"/>
                    <a:pt x="248" y="347"/>
                    <a:pt x="268" y="373"/>
                  </a:cubicBezTo>
                  <a:cubicBezTo>
                    <a:pt x="287" y="399"/>
                    <a:pt x="292" y="396"/>
                    <a:pt x="316" y="385"/>
                  </a:cubicBezTo>
                  <a:cubicBezTo>
                    <a:pt x="340" y="375"/>
                    <a:pt x="311" y="327"/>
                    <a:pt x="295" y="310"/>
                  </a:cubicBezTo>
                  <a:cubicBezTo>
                    <a:pt x="279" y="294"/>
                    <a:pt x="263" y="294"/>
                    <a:pt x="263" y="288"/>
                  </a:cubicBezTo>
                  <a:cubicBezTo>
                    <a:pt x="263" y="282"/>
                    <a:pt x="266" y="267"/>
                    <a:pt x="264" y="259"/>
                  </a:cubicBezTo>
                  <a:cubicBezTo>
                    <a:pt x="262" y="251"/>
                    <a:pt x="258" y="239"/>
                    <a:pt x="265" y="233"/>
                  </a:cubicBezTo>
                  <a:cubicBezTo>
                    <a:pt x="273" y="226"/>
                    <a:pt x="301" y="222"/>
                    <a:pt x="300" y="199"/>
                  </a:cubicBezTo>
                  <a:cubicBezTo>
                    <a:pt x="299" y="177"/>
                    <a:pt x="294" y="175"/>
                    <a:pt x="275" y="161"/>
                  </a:cubicBezTo>
                  <a:cubicBezTo>
                    <a:pt x="257" y="148"/>
                    <a:pt x="216" y="168"/>
                    <a:pt x="217" y="159"/>
                  </a:cubicBezTo>
                  <a:cubicBezTo>
                    <a:pt x="218" y="150"/>
                    <a:pt x="250" y="138"/>
                    <a:pt x="270" y="132"/>
                  </a:cubicBezTo>
                  <a:cubicBezTo>
                    <a:pt x="290" y="125"/>
                    <a:pt x="306" y="126"/>
                    <a:pt x="316" y="126"/>
                  </a:cubicBezTo>
                  <a:cubicBezTo>
                    <a:pt x="326" y="126"/>
                    <a:pt x="326" y="118"/>
                    <a:pt x="332" y="110"/>
                  </a:cubicBezTo>
                  <a:cubicBezTo>
                    <a:pt x="337" y="102"/>
                    <a:pt x="334" y="88"/>
                    <a:pt x="321" y="75"/>
                  </a:cubicBezTo>
                  <a:cubicBezTo>
                    <a:pt x="308" y="61"/>
                    <a:pt x="263" y="74"/>
                    <a:pt x="256" y="74"/>
                  </a:cubicBezTo>
                  <a:cubicBezTo>
                    <a:pt x="250" y="74"/>
                    <a:pt x="250" y="63"/>
                    <a:pt x="240" y="51"/>
                  </a:cubicBezTo>
                  <a:cubicBezTo>
                    <a:pt x="229" y="38"/>
                    <a:pt x="220" y="18"/>
                    <a:pt x="212" y="9"/>
                  </a:cubicBezTo>
                  <a:cubicBezTo>
                    <a:pt x="205" y="0"/>
                    <a:pt x="203" y="8"/>
                    <a:pt x="190" y="6"/>
                  </a:cubicBezTo>
                  <a:cubicBezTo>
                    <a:pt x="176" y="3"/>
                    <a:pt x="165" y="15"/>
                    <a:pt x="174" y="34"/>
                  </a:cubicBezTo>
                  <a:cubicBezTo>
                    <a:pt x="183" y="53"/>
                    <a:pt x="183" y="56"/>
                    <a:pt x="183" y="70"/>
                  </a:cubicBezTo>
                  <a:cubicBezTo>
                    <a:pt x="183" y="84"/>
                    <a:pt x="197" y="88"/>
                    <a:pt x="172" y="98"/>
                  </a:cubicBezTo>
                  <a:cubicBezTo>
                    <a:pt x="147" y="108"/>
                    <a:pt x="75" y="152"/>
                    <a:pt x="65" y="161"/>
                  </a:cubicBezTo>
                  <a:cubicBezTo>
                    <a:pt x="55" y="170"/>
                    <a:pt x="26" y="169"/>
                    <a:pt x="21" y="171"/>
                  </a:cubicBezTo>
                  <a:cubicBezTo>
                    <a:pt x="15" y="173"/>
                    <a:pt x="0" y="170"/>
                    <a:pt x="10" y="198"/>
                  </a:cubicBezTo>
                  <a:cubicBezTo>
                    <a:pt x="24" y="238"/>
                    <a:pt x="26" y="227"/>
                    <a:pt x="33" y="2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2" name="ïs1îḋè">
              <a:extLst>
                <a:ext uri="{FF2B5EF4-FFF2-40B4-BE49-F238E27FC236}">
                  <a16:creationId xmlns:a16="http://schemas.microsoft.com/office/drawing/2014/main" id="{0E472B42-A821-4613-BA12-FB28CE9341FF}"/>
                </a:ext>
              </a:extLst>
            </p:cNvPr>
            <p:cNvSpPr/>
            <p:nvPr/>
          </p:nvSpPr>
          <p:spPr bwMode="auto">
            <a:xfrm>
              <a:off x="7263066" y="4780553"/>
              <a:ext cx="674688" cy="863600"/>
            </a:xfrm>
            <a:custGeom>
              <a:avLst/>
              <a:gdLst>
                <a:gd name="T0" fmla="*/ 258 w 366"/>
                <a:gd name="T1" fmla="*/ 136 h 468"/>
                <a:gd name="T2" fmla="*/ 270 w 366"/>
                <a:gd name="T3" fmla="*/ 115 h 468"/>
                <a:gd name="T4" fmla="*/ 287 w 366"/>
                <a:gd name="T5" fmla="*/ 153 h 468"/>
                <a:gd name="T6" fmla="*/ 200 w 366"/>
                <a:gd name="T7" fmla="*/ 103 h 468"/>
                <a:gd name="T8" fmla="*/ 227 w 366"/>
                <a:gd name="T9" fmla="*/ 122 h 468"/>
                <a:gd name="T10" fmla="*/ 225 w 366"/>
                <a:gd name="T11" fmla="*/ 167 h 468"/>
                <a:gd name="T12" fmla="*/ 215 w 366"/>
                <a:gd name="T13" fmla="*/ 201 h 468"/>
                <a:gd name="T14" fmla="*/ 197 w 366"/>
                <a:gd name="T15" fmla="*/ 167 h 468"/>
                <a:gd name="T16" fmla="*/ 204 w 366"/>
                <a:gd name="T17" fmla="*/ 133 h 468"/>
                <a:gd name="T18" fmla="*/ 200 w 366"/>
                <a:gd name="T19" fmla="*/ 103 h 468"/>
                <a:gd name="T20" fmla="*/ 271 w 366"/>
                <a:gd name="T21" fmla="*/ 175 h 468"/>
                <a:gd name="T22" fmla="*/ 286 w 366"/>
                <a:gd name="T23" fmla="*/ 190 h 468"/>
                <a:gd name="T24" fmla="*/ 146 w 366"/>
                <a:gd name="T25" fmla="*/ 109 h 468"/>
                <a:gd name="T26" fmla="*/ 87 w 366"/>
                <a:gd name="T27" fmla="*/ 173 h 468"/>
                <a:gd name="T28" fmla="*/ 7 w 366"/>
                <a:gd name="T29" fmla="*/ 236 h 468"/>
                <a:gd name="T30" fmla="*/ 111 w 366"/>
                <a:gd name="T31" fmla="*/ 239 h 468"/>
                <a:gd name="T32" fmla="*/ 108 w 366"/>
                <a:gd name="T33" fmla="*/ 279 h 468"/>
                <a:gd name="T34" fmla="*/ 110 w 366"/>
                <a:gd name="T35" fmla="*/ 332 h 468"/>
                <a:gd name="T36" fmla="*/ 139 w 366"/>
                <a:gd name="T37" fmla="*/ 316 h 468"/>
                <a:gd name="T38" fmla="*/ 159 w 366"/>
                <a:gd name="T39" fmla="*/ 326 h 468"/>
                <a:gd name="T40" fmla="*/ 189 w 366"/>
                <a:gd name="T41" fmla="*/ 330 h 468"/>
                <a:gd name="T42" fmla="*/ 217 w 366"/>
                <a:gd name="T43" fmla="*/ 281 h 468"/>
                <a:gd name="T44" fmla="*/ 284 w 366"/>
                <a:gd name="T45" fmla="*/ 237 h 468"/>
                <a:gd name="T46" fmla="*/ 287 w 366"/>
                <a:gd name="T47" fmla="*/ 396 h 468"/>
                <a:gd name="T48" fmla="*/ 284 w 366"/>
                <a:gd name="T49" fmla="*/ 461 h 468"/>
                <a:gd name="T50" fmla="*/ 319 w 366"/>
                <a:gd name="T51" fmla="*/ 393 h 468"/>
                <a:gd name="T52" fmla="*/ 327 w 366"/>
                <a:gd name="T53" fmla="*/ 227 h 468"/>
                <a:gd name="T54" fmla="*/ 363 w 366"/>
                <a:gd name="T55" fmla="*/ 202 h 468"/>
                <a:gd name="T56" fmla="*/ 324 w 366"/>
                <a:gd name="T57" fmla="*/ 162 h 468"/>
                <a:gd name="T58" fmla="*/ 330 w 366"/>
                <a:gd name="T59" fmla="*/ 85 h 468"/>
                <a:gd name="T60" fmla="*/ 324 w 366"/>
                <a:gd name="T61" fmla="*/ 23 h 468"/>
                <a:gd name="T62" fmla="*/ 275 w 366"/>
                <a:gd name="T63" fmla="*/ 29 h 468"/>
                <a:gd name="T64" fmla="*/ 286 w 366"/>
                <a:gd name="T65" fmla="*/ 69 h 468"/>
                <a:gd name="T66" fmla="*/ 253 w 366"/>
                <a:gd name="T67" fmla="*/ 65 h 468"/>
                <a:gd name="T68" fmla="*/ 212 w 366"/>
                <a:gd name="T69" fmla="*/ 52 h 468"/>
                <a:gd name="T70" fmla="*/ 115 w 366"/>
                <a:gd name="T71" fmla="*/ 68 h 468"/>
                <a:gd name="T72" fmla="*/ 30 w 366"/>
                <a:gd name="T73" fmla="*/ 163 h 468"/>
                <a:gd name="T74" fmla="*/ 96 w 366"/>
                <a:gd name="T75" fmla="*/ 132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66" h="468">
                  <a:moveTo>
                    <a:pt x="270" y="152"/>
                  </a:moveTo>
                  <a:cubicBezTo>
                    <a:pt x="270" y="152"/>
                    <a:pt x="273" y="146"/>
                    <a:pt x="258" y="136"/>
                  </a:cubicBezTo>
                  <a:cubicBezTo>
                    <a:pt x="242" y="126"/>
                    <a:pt x="247" y="126"/>
                    <a:pt x="254" y="122"/>
                  </a:cubicBezTo>
                  <a:cubicBezTo>
                    <a:pt x="261" y="119"/>
                    <a:pt x="262" y="114"/>
                    <a:pt x="270" y="115"/>
                  </a:cubicBezTo>
                  <a:cubicBezTo>
                    <a:pt x="279" y="116"/>
                    <a:pt x="285" y="112"/>
                    <a:pt x="287" y="120"/>
                  </a:cubicBezTo>
                  <a:cubicBezTo>
                    <a:pt x="289" y="128"/>
                    <a:pt x="291" y="151"/>
                    <a:pt x="287" y="153"/>
                  </a:cubicBezTo>
                  <a:cubicBezTo>
                    <a:pt x="284" y="155"/>
                    <a:pt x="271" y="153"/>
                    <a:pt x="270" y="152"/>
                  </a:cubicBezTo>
                  <a:close/>
                  <a:moveTo>
                    <a:pt x="200" y="103"/>
                  </a:moveTo>
                  <a:cubicBezTo>
                    <a:pt x="200" y="99"/>
                    <a:pt x="207" y="96"/>
                    <a:pt x="216" y="102"/>
                  </a:cubicBezTo>
                  <a:cubicBezTo>
                    <a:pt x="225" y="108"/>
                    <a:pt x="228" y="113"/>
                    <a:pt x="227" y="122"/>
                  </a:cubicBezTo>
                  <a:cubicBezTo>
                    <a:pt x="225" y="131"/>
                    <a:pt x="222" y="135"/>
                    <a:pt x="223" y="145"/>
                  </a:cubicBezTo>
                  <a:cubicBezTo>
                    <a:pt x="223" y="156"/>
                    <a:pt x="217" y="162"/>
                    <a:pt x="225" y="167"/>
                  </a:cubicBezTo>
                  <a:cubicBezTo>
                    <a:pt x="232" y="173"/>
                    <a:pt x="235" y="171"/>
                    <a:pt x="233" y="185"/>
                  </a:cubicBezTo>
                  <a:cubicBezTo>
                    <a:pt x="231" y="202"/>
                    <a:pt x="214" y="210"/>
                    <a:pt x="215" y="201"/>
                  </a:cubicBezTo>
                  <a:cubicBezTo>
                    <a:pt x="215" y="192"/>
                    <a:pt x="220" y="185"/>
                    <a:pt x="213" y="176"/>
                  </a:cubicBezTo>
                  <a:cubicBezTo>
                    <a:pt x="205" y="167"/>
                    <a:pt x="204" y="178"/>
                    <a:pt x="197" y="167"/>
                  </a:cubicBezTo>
                  <a:cubicBezTo>
                    <a:pt x="191" y="155"/>
                    <a:pt x="195" y="154"/>
                    <a:pt x="199" y="152"/>
                  </a:cubicBezTo>
                  <a:cubicBezTo>
                    <a:pt x="204" y="149"/>
                    <a:pt x="209" y="147"/>
                    <a:pt x="204" y="133"/>
                  </a:cubicBezTo>
                  <a:cubicBezTo>
                    <a:pt x="199" y="119"/>
                    <a:pt x="198" y="127"/>
                    <a:pt x="197" y="119"/>
                  </a:cubicBezTo>
                  <a:cubicBezTo>
                    <a:pt x="196" y="112"/>
                    <a:pt x="200" y="107"/>
                    <a:pt x="200" y="103"/>
                  </a:cubicBezTo>
                  <a:close/>
                  <a:moveTo>
                    <a:pt x="246" y="206"/>
                  </a:moveTo>
                  <a:cubicBezTo>
                    <a:pt x="243" y="205"/>
                    <a:pt x="264" y="181"/>
                    <a:pt x="271" y="175"/>
                  </a:cubicBezTo>
                  <a:cubicBezTo>
                    <a:pt x="277" y="170"/>
                    <a:pt x="289" y="166"/>
                    <a:pt x="288" y="173"/>
                  </a:cubicBezTo>
                  <a:cubicBezTo>
                    <a:pt x="287" y="180"/>
                    <a:pt x="291" y="185"/>
                    <a:pt x="286" y="190"/>
                  </a:cubicBezTo>
                  <a:cubicBezTo>
                    <a:pt x="282" y="195"/>
                    <a:pt x="250" y="207"/>
                    <a:pt x="246" y="206"/>
                  </a:cubicBezTo>
                  <a:close/>
                  <a:moveTo>
                    <a:pt x="146" y="109"/>
                  </a:moveTo>
                  <a:cubicBezTo>
                    <a:pt x="146" y="114"/>
                    <a:pt x="141" y="124"/>
                    <a:pt x="134" y="134"/>
                  </a:cubicBezTo>
                  <a:cubicBezTo>
                    <a:pt x="127" y="144"/>
                    <a:pt x="103" y="162"/>
                    <a:pt x="87" y="173"/>
                  </a:cubicBezTo>
                  <a:cubicBezTo>
                    <a:pt x="70" y="183"/>
                    <a:pt x="23" y="206"/>
                    <a:pt x="16" y="212"/>
                  </a:cubicBezTo>
                  <a:cubicBezTo>
                    <a:pt x="10" y="218"/>
                    <a:pt x="0" y="213"/>
                    <a:pt x="7" y="236"/>
                  </a:cubicBezTo>
                  <a:cubicBezTo>
                    <a:pt x="13" y="258"/>
                    <a:pt x="24" y="253"/>
                    <a:pt x="55" y="252"/>
                  </a:cubicBezTo>
                  <a:cubicBezTo>
                    <a:pt x="85" y="250"/>
                    <a:pt x="106" y="237"/>
                    <a:pt x="111" y="239"/>
                  </a:cubicBezTo>
                  <a:cubicBezTo>
                    <a:pt x="116" y="242"/>
                    <a:pt x="119" y="251"/>
                    <a:pt x="119" y="259"/>
                  </a:cubicBezTo>
                  <a:cubicBezTo>
                    <a:pt x="120" y="266"/>
                    <a:pt x="116" y="270"/>
                    <a:pt x="108" y="279"/>
                  </a:cubicBezTo>
                  <a:cubicBezTo>
                    <a:pt x="100" y="288"/>
                    <a:pt x="100" y="303"/>
                    <a:pt x="100" y="311"/>
                  </a:cubicBezTo>
                  <a:cubicBezTo>
                    <a:pt x="101" y="318"/>
                    <a:pt x="104" y="325"/>
                    <a:pt x="110" y="332"/>
                  </a:cubicBezTo>
                  <a:cubicBezTo>
                    <a:pt x="117" y="338"/>
                    <a:pt x="119" y="333"/>
                    <a:pt x="127" y="333"/>
                  </a:cubicBezTo>
                  <a:cubicBezTo>
                    <a:pt x="134" y="332"/>
                    <a:pt x="138" y="323"/>
                    <a:pt x="139" y="316"/>
                  </a:cubicBezTo>
                  <a:cubicBezTo>
                    <a:pt x="140" y="308"/>
                    <a:pt x="148" y="313"/>
                    <a:pt x="155" y="314"/>
                  </a:cubicBezTo>
                  <a:cubicBezTo>
                    <a:pt x="161" y="316"/>
                    <a:pt x="158" y="318"/>
                    <a:pt x="159" y="326"/>
                  </a:cubicBezTo>
                  <a:cubicBezTo>
                    <a:pt x="159" y="334"/>
                    <a:pt x="159" y="336"/>
                    <a:pt x="168" y="339"/>
                  </a:cubicBezTo>
                  <a:cubicBezTo>
                    <a:pt x="177" y="343"/>
                    <a:pt x="178" y="342"/>
                    <a:pt x="189" y="330"/>
                  </a:cubicBezTo>
                  <a:cubicBezTo>
                    <a:pt x="199" y="319"/>
                    <a:pt x="187" y="291"/>
                    <a:pt x="193" y="292"/>
                  </a:cubicBezTo>
                  <a:cubicBezTo>
                    <a:pt x="198" y="293"/>
                    <a:pt x="209" y="289"/>
                    <a:pt x="217" y="281"/>
                  </a:cubicBezTo>
                  <a:cubicBezTo>
                    <a:pt x="225" y="273"/>
                    <a:pt x="232" y="272"/>
                    <a:pt x="243" y="263"/>
                  </a:cubicBezTo>
                  <a:cubicBezTo>
                    <a:pt x="253" y="254"/>
                    <a:pt x="278" y="233"/>
                    <a:pt x="284" y="237"/>
                  </a:cubicBezTo>
                  <a:cubicBezTo>
                    <a:pt x="290" y="240"/>
                    <a:pt x="285" y="282"/>
                    <a:pt x="286" y="321"/>
                  </a:cubicBezTo>
                  <a:cubicBezTo>
                    <a:pt x="288" y="361"/>
                    <a:pt x="286" y="379"/>
                    <a:pt x="287" y="396"/>
                  </a:cubicBezTo>
                  <a:cubicBezTo>
                    <a:pt x="289" y="413"/>
                    <a:pt x="278" y="425"/>
                    <a:pt x="278" y="434"/>
                  </a:cubicBezTo>
                  <a:cubicBezTo>
                    <a:pt x="277" y="443"/>
                    <a:pt x="278" y="454"/>
                    <a:pt x="284" y="461"/>
                  </a:cubicBezTo>
                  <a:cubicBezTo>
                    <a:pt x="291" y="468"/>
                    <a:pt x="296" y="458"/>
                    <a:pt x="305" y="449"/>
                  </a:cubicBezTo>
                  <a:cubicBezTo>
                    <a:pt x="314" y="440"/>
                    <a:pt x="315" y="424"/>
                    <a:pt x="319" y="393"/>
                  </a:cubicBezTo>
                  <a:cubicBezTo>
                    <a:pt x="323" y="362"/>
                    <a:pt x="318" y="269"/>
                    <a:pt x="320" y="252"/>
                  </a:cubicBezTo>
                  <a:cubicBezTo>
                    <a:pt x="321" y="236"/>
                    <a:pt x="323" y="232"/>
                    <a:pt x="327" y="227"/>
                  </a:cubicBezTo>
                  <a:cubicBezTo>
                    <a:pt x="332" y="222"/>
                    <a:pt x="332" y="212"/>
                    <a:pt x="340" y="211"/>
                  </a:cubicBezTo>
                  <a:cubicBezTo>
                    <a:pt x="349" y="210"/>
                    <a:pt x="360" y="212"/>
                    <a:pt x="363" y="202"/>
                  </a:cubicBezTo>
                  <a:cubicBezTo>
                    <a:pt x="366" y="192"/>
                    <a:pt x="364" y="182"/>
                    <a:pt x="358" y="177"/>
                  </a:cubicBezTo>
                  <a:cubicBezTo>
                    <a:pt x="352" y="172"/>
                    <a:pt x="326" y="167"/>
                    <a:pt x="324" y="162"/>
                  </a:cubicBezTo>
                  <a:cubicBezTo>
                    <a:pt x="322" y="158"/>
                    <a:pt x="323" y="119"/>
                    <a:pt x="322" y="108"/>
                  </a:cubicBezTo>
                  <a:cubicBezTo>
                    <a:pt x="322" y="96"/>
                    <a:pt x="324" y="98"/>
                    <a:pt x="330" y="85"/>
                  </a:cubicBezTo>
                  <a:cubicBezTo>
                    <a:pt x="336" y="73"/>
                    <a:pt x="333" y="65"/>
                    <a:pt x="334" y="48"/>
                  </a:cubicBezTo>
                  <a:cubicBezTo>
                    <a:pt x="334" y="32"/>
                    <a:pt x="334" y="33"/>
                    <a:pt x="324" y="23"/>
                  </a:cubicBezTo>
                  <a:cubicBezTo>
                    <a:pt x="315" y="14"/>
                    <a:pt x="306" y="6"/>
                    <a:pt x="292" y="3"/>
                  </a:cubicBezTo>
                  <a:cubicBezTo>
                    <a:pt x="278" y="0"/>
                    <a:pt x="274" y="12"/>
                    <a:pt x="275" y="29"/>
                  </a:cubicBezTo>
                  <a:cubicBezTo>
                    <a:pt x="275" y="47"/>
                    <a:pt x="278" y="37"/>
                    <a:pt x="282" y="43"/>
                  </a:cubicBezTo>
                  <a:cubicBezTo>
                    <a:pt x="286" y="49"/>
                    <a:pt x="285" y="62"/>
                    <a:pt x="286" y="69"/>
                  </a:cubicBezTo>
                  <a:cubicBezTo>
                    <a:pt x="287" y="76"/>
                    <a:pt x="283" y="77"/>
                    <a:pt x="274" y="77"/>
                  </a:cubicBezTo>
                  <a:cubicBezTo>
                    <a:pt x="265" y="78"/>
                    <a:pt x="268" y="69"/>
                    <a:pt x="253" y="65"/>
                  </a:cubicBezTo>
                  <a:cubicBezTo>
                    <a:pt x="238" y="60"/>
                    <a:pt x="225" y="74"/>
                    <a:pt x="218" y="72"/>
                  </a:cubicBezTo>
                  <a:cubicBezTo>
                    <a:pt x="212" y="71"/>
                    <a:pt x="215" y="68"/>
                    <a:pt x="212" y="52"/>
                  </a:cubicBezTo>
                  <a:cubicBezTo>
                    <a:pt x="209" y="36"/>
                    <a:pt x="191" y="26"/>
                    <a:pt x="177" y="26"/>
                  </a:cubicBezTo>
                  <a:cubicBezTo>
                    <a:pt x="164" y="26"/>
                    <a:pt x="135" y="52"/>
                    <a:pt x="115" y="68"/>
                  </a:cubicBezTo>
                  <a:cubicBezTo>
                    <a:pt x="96" y="84"/>
                    <a:pt x="55" y="129"/>
                    <a:pt x="47" y="139"/>
                  </a:cubicBezTo>
                  <a:cubicBezTo>
                    <a:pt x="39" y="149"/>
                    <a:pt x="30" y="156"/>
                    <a:pt x="30" y="163"/>
                  </a:cubicBezTo>
                  <a:cubicBezTo>
                    <a:pt x="30" y="170"/>
                    <a:pt x="28" y="170"/>
                    <a:pt x="39" y="172"/>
                  </a:cubicBezTo>
                  <a:cubicBezTo>
                    <a:pt x="49" y="174"/>
                    <a:pt x="64" y="154"/>
                    <a:pt x="96" y="132"/>
                  </a:cubicBezTo>
                  <a:cubicBezTo>
                    <a:pt x="128" y="110"/>
                    <a:pt x="147" y="103"/>
                    <a:pt x="146" y="10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3" name="îš1ïdè">
              <a:extLst>
                <a:ext uri="{FF2B5EF4-FFF2-40B4-BE49-F238E27FC236}">
                  <a16:creationId xmlns:a16="http://schemas.microsoft.com/office/drawing/2014/main" id="{17F26A18-7975-4800-8913-BCEEEB56124F}"/>
                </a:ext>
              </a:extLst>
            </p:cNvPr>
            <p:cNvSpPr/>
            <p:nvPr/>
          </p:nvSpPr>
          <p:spPr bwMode="auto">
            <a:xfrm>
              <a:off x="5180266" y="4845640"/>
              <a:ext cx="635000" cy="660400"/>
            </a:xfrm>
            <a:custGeom>
              <a:avLst/>
              <a:gdLst>
                <a:gd name="T0" fmla="*/ 5 w 344"/>
                <a:gd name="T1" fmla="*/ 147 h 358"/>
                <a:gd name="T2" fmla="*/ 38 w 344"/>
                <a:gd name="T3" fmla="*/ 142 h 358"/>
                <a:gd name="T4" fmla="*/ 53 w 344"/>
                <a:gd name="T5" fmla="*/ 125 h 358"/>
                <a:gd name="T6" fmla="*/ 43 w 344"/>
                <a:gd name="T7" fmla="*/ 70 h 358"/>
                <a:gd name="T8" fmla="*/ 48 w 344"/>
                <a:gd name="T9" fmla="*/ 43 h 358"/>
                <a:gd name="T10" fmla="*/ 76 w 344"/>
                <a:gd name="T11" fmla="*/ 45 h 358"/>
                <a:gd name="T12" fmla="*/ 122 w 344"/>
                <a:gd name="T13" fmla="*/ 89 h 358"/>
                <a:gd name="T14" fmla="*/ 122 w 344"/>
                <a:gd name="T15" fmla="*/ 185 h 358"/>
                <a:gd name="T16" fmla="*/ 141 w 344"/>
                <a:gd name="T17" fmla="*/ 192 h 358"/>
                <a:gd name="T18" fmla="*/ 231 w 344"/>
                <a:gd name="T19" fmla="*/ 135 h 358"/>
                <a:gd name="T20" fmla="*/ 241 w 344"/>
                <a:gd name="T21" fmla="*/ 87 h 358"/>
                <a:gd name="T22" fmla="*/ 234 w 344"/>
                <a:gd name="T23" fmla="*/ 48 h 358"/>
                <a:gd name="T24" fmla="*/ 263 w 344"/>
                <a:gd name="T25" fmla="*/ 17 h 358"/>
                <a:gd name="T26" fmla="*/ 298 w 344"/>
                <a:gd name="T27" fmla="*/ 76 h 358"/>
                <a:gd name="T28" fmla="*/ 292 w 344"/>
                <a:gd name="T29" fmla="*/ 111 h 358"/>
                <a:gd name="T30" fmla="*/ 317 w 344"/>
                <a:gd name="T31" fmla="*/ 138 h 358"/>
                <a:gd name="T32" fmla="*/ 292 w 344"/>
                <a:gd name="T33" fmla="*/ 181 h 358"/>
                <a:gd name="T34" fmla="*/ 270 w 344"/>
                <a:gd name="T35" fmla="*/ 217 h 358"/>
                <a:gd name="T36" fmla="*/ 276 w 344"/>
                <a:gd name="T37" fmla="*/ 252 h 358"/>
                <a:gd name="T38" fmla="*/ 334 w 344"/>
                <a:gd name="T39" fmla="*/ 270 h 358"/>
                <a:gd name="T40" fmla="*/ 333 w 344"/>
                <a:gd name="T41" fmla="*/ 304 h 358"/>
                <a:gd name="T42" fmla="*/ 226 w 344"/>
                <a:gd name="T43" fmla="*/ 338 h 358"/>
                <a:gd name="T44" fmla="*/ 166 w 344"/>
                <a:gd name="T45" fmla="*/ 352 h 358"/>
                <a:gd name="T46" fmla="*/ 191 w 344"/>
                <a:gd name="T47" fmla="*/ 319 h 358"/>
                <a:gd name="T48" fmla="*/ 228 w 344"/>
                <a:gd name="T49" fmla="*/ 287 h 358"/>
                <a:gd name="T50" fmla="*/ 231 w 344"/>
                <a:gd name="T51" fmla="*/ 223 h 358"/>
                <a:gd name="T52" fmla="*/ 194 w 344"/>
                <a:gd name="T53" fmla="*/ 194 h 358"/>
                <a:gd name="T54" fmla="*/ 152 w 344"/>
                <a:gd name="T55" fmla="*/ 228 h 358"/>
                <a:gd name="T56" fmla="*/ 55 w 344"/>
                <a:gd name="T57" fmla="*/ 337 h 358"/>
                <a:gd name="T58" fmla="*/ 21 w 344"/>
                <a:gd name="T59" fmla="*/ 316 h 358"/>
                <a:gd name="T60" fmla="*/ 30 w 344"/>
                <a:gd name="T61" fmla="*/ 260 h 358"/>
                <a:gd name="T62" fmla="*/ 53 w 344"/>
                <a:gd name="T63" fmla="*/ 228 h 358"/>
                <a:gd name="T64" fmla="*/ 37 w 344"/>
                <a:gd name="T65" fmla="*/ 201 h 358"/>
                <a:gd name="T66" fmla="*/ 1 w 344"/>
                <a:gd name="T67" fmla="*/ 170 h 358"/>
                <a:gd name="T68" fmla="*/ 5 w 344"/>
                <a:gd name="T69" fmla="*/ 147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44" h="358">
                  <a:moveTo>
                    <a:pt x="5" y="147"/>
                  </a:moveTo>
                  <a:cubicBezTo>
                    <a:pt x="6" y="143"/>
                    <a:pt x="22" y="140"/>
                    <a:pt x="38" y="142"/>
                  </a:cubicBezTo>
                  <a:cubicBezTo>
                    <a:pt x="54" y="144"/>
                    <a:pt x="53" y="137"/>
                    <a:pt x="53" y="125"/>
                  </a:cubicBezTo>
                  <a:cubicBezTo>
                    <a:pt x="53" y="112"/>
                    <a:pt x="60" y="89"/>
                    <a:pt x="43" y="70"/>
                  </a:cubicBezTo>
                  <a:cubicBezTo>
                    <a:pt x="25" y="52"/>
                    <a:pt x="48" y="43"/>
                    <a:pt x="48" y="43"/>
                  </a:cubicBezTo>
                  <a:cubicBezTo>
                    <a:pt x="48" y="43"/>
                    <a:pt x="55" y="32"/>
                    <a:pt x="76" y="45"/>
                  </a:cubicBezTo>
                  <a:cubicBezTo>
                    <a:pt x="97" y="58"/>
                    <a:pt x="115" y="74"/>
                    <a:pt x="122" y="89"/>
                  </a:cubicBezTo>
                  <a:cubicBezTo>
                    <a:pt x="129" y="104"/>
                    <a:pt x="118" y="174"/>
                    <a:pt x="122" y="185"/>
                  </a:cubicBezTo>
                  <a:cubicBezTo>
                    <a:pt x="125" y="195"/>
                    <a:pt x="130" y="200"/>
                    <a:pt x="141" y="192"/>
                  </a:cubicBezTo>
                  <a:cubicBezTo>
                    <a:pt x="153" y="183"/>
                    <a:pt x="214" y="138"/>
                    <a:pt x="231" y="135"/>
                  </a:cubicBezTo>
                  <a:cubicBezTo>
                    <a:pt x="249" y="132"/>
                    <a:pt x="241" y="103"/>
                    <a:pt x="241" y="87"/>
                  </a:cubicBezTo>
                  <a:cubicBezTo>
                    <a:pt x="242" y="70"/>
                    <a:pt x="234" y="59"/>
                    <a:pt x="234" y="48"/>
                  </a:cubicBezTo>
                  <a:cubicBezTo>
                    <a:pt x="234" y="36"/>
                    <a:pt x="247" y="0"/>
                    <a:pt x="263" y="17"/>
                  </a:cubicBezTo>
                  <a:cubicBezTo>
                    <a:pt x="279" y="35"/>
                    <a:pt x="303" y="58"/>
                    <a:pt x="298" y="76"/>
                  </a:cubicBezTo>
                  <a:cubicBezTo>
                    <a:pt x="294" y="95"/>
                    <a:pt x="283" y="92"/>
                    <a:pt x="292" y="111"/>
                  </a:cubicBezTo>
                  <a:cubicBezTo>
                    <a:pt x="301" y="129"/>
                    <a:pt x="320" y="117"/>
                    <a:pt x="317" y="138"/>
                  </a:cubicBezTo>
                  <a:cubicBezTo>
                    <a:pt x="315" y="160"/>
                    <a:pt x="321" y="149"/>
                    <a:pt x="292" y="181"/>
                  </a:cubicBezTo>
                  <a:cubicBezTo>
                    <a:pt x="268" y="209"/>
                    <a:pt x="270" y="208"/>
                    <a:pt x="270" y="217"/>
                  </a:cubicBezTo>
                  <a:cubicBezTo>
                    <a:pt x="270" y="226"/>
                    <a:pt x="266" y="249"/>
                    <a:pt x="276" y="252"/>
                  </a:cubicBezTo>
                  <a:cubicBezTo>
                    <a:pt x="287" y="254"/>
                    <a:pt x="325" y="250"/>
                    <a:pt x="334" y="270"/>
                  </a:cubicBezTo>
                  <a:cubicBezTo>
                    <a:pt x="344" y="290"/>
                    <a:pt x="344" y="295"/>
                    <a:pt x="333" y="304"/>
                  </a:cubicBezTo>
                  <a:cubicBezTo>
                    <a:pt x="321" y="312"/>
                    <a:pt x="288" y="320"/>
                    <a:pt x="226" y="338"/>
                  </a:cubicBezTo>
                  <a:cubicBezTo>
                    <a:pt x="180" y="351"/>
                    <a:pt x="168" y="358"/>
                    <a:pt x="166" y="352"/>
                  </a:cubicBezTo>
                  <a:cubicBezTo>
                    <a:pt x="164" y="346"/>
                    <a:pt x="175" y="331"/>
                    <a:pt x="191" y="319"/>
                  </a:cubicBezTo>
                  <a:cubicBezTo>
                    <a:pt x="207" y="307"/>
                    <a:pt x="224" y="304"/>
                    <a:pt x="228" y="287"/>
                  </a:cubicBezTo>
                  <a:cubicBezTo>
                    <a:pt x="232" y="270"/>
                    <a:pt x="235" y="234"/>
                    <a:pt x="231" y="223"/>
                  </a:cubicBezTo>
                  <a:cubicBezTo>
                    <a:pt x="227" y="212"/>
                    <a:pt x="213" y="188"/>
                    <a:pt x="194" y="194"/>
                  </a:cubicBezTo>
                  <a:cubicBezTo>
                    <a:pt x="176" y="200"/>
                    <a:pt x="166" y="210"/>
                    <a:pt x="152" y="228"/>
                  </a:cubicBezTo>
                  <a:cubicBezTo>
                    <a:pt x="138" y="247"/>
                    <a:pt x="66" y="336"/>
                    <a:pt x="55" y="337"/>
                  </a:cubicBezTo>
                  <a:cubicBezTo>
                    <a:pt x="45" y="338"/>
                    <a:pt x="22" y="340"/>
                    <a:pt x="21" y="316"/>
                  </a:cubicBezTo>
                  <a:cubicBezTo>
                    <a:pt x="20" y="292"/>
                    <a:pt x="16" y="285"/>
                    <a:pt x="30" y="260"/>
                  </a:cubicBezTo>
                  <a:cubicBezTo>
                    <a:pt x="44" y="234"/>
                    <a:pt x="53" y="241"/>
                    <a:pt x="53" y="228"/>
                  </a:cubicBezTo>
                  <a:cubicBezTo>
                    <a:pt x="53" y="216"/>
                    <a:pt x="47" y="207"/>
                    <a:pt x="37" y="201"/>
                  </a:cubicBezTo>
                  <a:cubicBezTo>
                    <a:pt x="27" y="195"/>
                    <a:pt x="2" y="182"/>
                    <a:pt x="1" y="170"/>
                  </a:cubicBezTo>
                  <a:cubicBezTo>
                    <a:pt x="0" y="157"/>
                    <a:pt x="4" y="150"/>
                    <a:pt x="5" y="1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4" name="ï$líḋé">
              <a:extLst>
                <a:ext uri="{FF2B5EF4-FFF2-40B4-BE49-F238E27FC236}">
                  <a16:creationId xmlns:a16="http://schemas.microsoft.com/office/drawing/2014/main" id="{76D47514-FDFB-4A03-BD8F-CF8562D9273B}"/>
                </a:ext>
              </a:extLst>
            </p:cNvPr>
            <p:cNvSpPr/>
            <p:nvPr/>
          </p:nvSpPr>
          <p:spPr bwMode="auto">
            <a:xfrm>
              <a:off x="5596191" y="5675903"/>
              <a:ext cx="25400" cy="301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5" name="işḷíḓè">
              <a:extLst>
                <a:ext uri="{FF2B5EF4-FFF2-40B4-BE49-F238E27FC236}">
                  <a16:creationId xmlns:a16="http://schemas.microsoft.com/office/drawing/2014/main" id="{5FC4C73B-7A31-4A98-BD40-392B71D74F63}"/>
                </a:ext>
              </a:extLst>
            </p:cNvPr>
            <p:cNvSpPr/>
            <p:nvPr/>
          </p:nvSpPr>
          <p:spPr bwMode="auto">
            <a:xfrm>
              <a:off x="5596191" y="5733053"/>
              <a:ext cx="25400" cy="149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6" name="ïSḷîḋé">
              <a:extLst>
                <a:ext uri="{FF2B5EF4-FFF2-40B4-BE49-F238E27FC236}">
                  <a16:creationId xmlns:a16="http://schemas.microsoft.com/office/drawing/2014/main" id="{F76DCC31-728A-4444-96EF-264CCFE7CFC1}"/>
                </a:ext>
              </a:extLst>
            </p:cNvPr>
            <p:cNvSpPr/>
            <p:nvPr/>
          </p:nvSpPr>
          <p:spPr bwMode="auto">
            <a:xfrm>
              <a:off x="5645403" y="5733053"/>
              <a:ext cx="136525" cy="149225"/>
            </a:xfrm>
            <a:custGeom>
              <a:avLst/>
              <a:gdLst>
                <a:gd name="T0" fmla="*/ 42 w 74"/>
                <a:gd name="T1" fmla="*/ 50 h 81"/>
                <a:gd name="T2" fmla="*/ 37 w 74"/>
                <a:gd name="T3" fmla="*/ 65 h 81"/>
                <a:gd name="T4" fmla="*/ 32 w 74"/>
                <a:gd name="T5" fmla="*/ 49 h 81"/>
                <a:gd name="T6" fmla="*/ 14 w 74"/>
                <a:gd name="T7" fmla="*/ 0 h 81"/>
                <a:gd name="T8" fmla="*/ 0 w 74"/>
                <a:gd name="T9" fmla="*/ 0 h 81"/>
                <a:gd name="T10" fmla="*/ 31 w 74"/>
                <a:gd name="T11" fmla="*/ 81 h 81"/>
                <a:gd name="T12" fmla="*/ 44 w 74"/>
                <a:gd name="T13" fmla="*/ 81 h 81"/>
                <a:gd name="T14" fmla="*/ 74 w 74"/>
                <a:gd name="T15" fmla="*/ 0 h 81"/>
                <a:gd name="T16" fmla="*/ 60 w 74"/>
                <a:gd name="T17" fmla="*/ 0 h 81"/>
                <a:gd name="T18" fmla="*/ 42 w 74"/>
                <a:gd name="T19" fmla="*/ 5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4" h="81">
                  <a:moveTo>
                    <a:pt x="42" y="50"/>
                  </a:moveTo>
                  <a:cubicBezTo>
                    <a:pt x="40" y="56"/>
                    <a:pt x="38" y="61"/>
                    <a:pt x="37" y="65"/>
                  </a:cubicBezTo>
                  <a:cubicBezTo>
                    <a:pt x="35" y="59"/>
                    <a:pt x="34" y="54"/>
                    <a:pt x="32" y="49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1" y="81"/>
                    <a:pt x="31" y="81"/>
                    <a:pt x="31" y="81"/>
                  </a:cubicBezTo>
                  <a:cubicBezTo>
                    <a:pt x="44" y="81"/>
                    <a:pt x="44" y="81"/>
                    <a:pt x="44" y="81"/>
                  </a:cubicBezTo>
                  <a:cubicBezTo>
                    <a:pt x="74" y="0"/>
                    <a:pt x="74" y="0"/>
                    <a:pt x="74" y="0"/>
                  </a:cubicBezTo>
                  <a:cubicBezTo>
                    <a:pt x="60" y="0"/>
                    <a:pt x="60" y="0"/>
                    <a:pt x="60" y="0"/>
                  </a:cubicBezTo>
                  <a:lnTo>
                    <a:pt x="42" y="5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7" name="išḷiḓé">
              <a:extLst>
                <a:ext uri="{FF2B5EF4-FFF2-40B4-BE49-F238E27FC236}">
                  <a16:creationId xmlns:a16="http://schemas.microsoft.com/office/drawing/2014/main" id="{5B81F265-FEA3-403B-BA54-AA05BC7B2A68}"/>
                </a:ext>
              </a:extLst>
            </p:cNvPr>
            <p:cNvSpPr/>
            <p:nvPr/>
          </p:nvSpPr>
          <p:spPr bwMode="auto">
            <a:xfrm>
              <a:off x="5796216" y="5729878"/>
              <a:ext cx="138113" cy="157163"/>
            </a:xfrm>
            <a:custGeom>
              <a:avLst/>
              <a:gdLst>
                <a:gd name="T0" fmla="*/ 38 w 75"/>
                <a:gd name="T1" fmla="*/ 0 h 85"/>
                <a:gd name="T2" fmla="*/ 10 w 75"/>
                <a:gd name="T3" fmla="*/ 12 h 85"/>
                <a:gd name="T4" fmla="*/ 0 w 75"/>
                <a:gd name="T5" fmla="*/ 43 h 85"/>
                <a:gd name="T6" fmla="*/ 10 w 75"/>
                <a:gd name="T7" fmla="*/ 74 h 85"/>
                <a:gd name="T8" fmla="*/ 39 w 75"/>
                <a:gd name="T9" fmla="*/ 85 h 85"/>
                <a:gd name="T10" fmla="*/ 62 w 75"/>
                <a:gd name="T11" fmla="*/ 78 h 85"/>
                <a:gd name="T12" fmla="*/ 74 w 75"/>
                <a:gd name="T13" fmla="*/ 59 h 85"/>
                <a:gd name="T14" fmla="*/ 60 w 75"/>
                <a:gd name="T15" fmla="*/ 57 h 85"/>
                <a:gd name="T16" fmla="*/ 52 w 75"/>
                <a:gd name="T17" fmla="*/ 70 h 85"/>
                <a:gd name="T18" fmla="*/ 39 w 75"/>
                <a:gd name="T19" fmla="*/ 74 h 85"/>
                <a:gd name="T20" fmla="*/ 22 w 75"/>
                <a:gd name="T21" fmla="*/ 67 h 85"/>
                <a:gd name="T22" fmla="*/ 14 w 75"/>
                <a:gd name="T23" fmla="*/ 46 h 85"/>
                <a:gd name="T24" fmla="*/ 75 w 75"/>
                <a:gd name="T25" fmla="*/ 46 h 85"/>
                <a:gd name="T26" fmla="*/ 75 w 75"/>
                <a:gd name="T27" fmla="*/ 43 h 85"/>
                <a:gd name="T28" fmla="*/ 64 w 75"/>
                <a:gd name="T29" fmla="*/ 11 h 85"/>
                <a:gd name="T30" fmla="*/ 38 w 75"/>
                <a:gd name="T31" fmla="*/ 0 h 85"/>
                <a:gd name="T32" fmla="*/ 15 w 75"/>
                <a:gd name="T33" fmla="*/ 35 h 85"/>
                <a:gd name="T34" fmla="*/ 22 w 75"/>
                <a:gd name="T35" fmla="*/ 18 h 85"/>
                <a:gd name="T36" fmla="*/ 38 w 75"/>
                <a:gd name="T37" fmla="*/ 12 h 85"/>
                <a:gd name="T38" fmla="*/ 55 w 75"/>
                <a:gd name="T39" fmla="*/ 20 h 85"/>
                <a:gd name="T40" fmla="*/ 60 w 75"/>
                <a:gd name="T41" fmla="*/ 35 h 85"/>
                <a:gd name="T42" fmla="*/ 15 w 75"/>
                <a:gd name="T43" fmla="*/ 3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75" h="85">
                  <a:moveTo>
                    <a:pt x="38" y="0"/>
                  </a:moveTo>
                  <a:cubicBezTo>
                    <a:pt x="27" y="0"/>
                    <a:pt x="17" y="4"/>
                    <a:pt x="10" y="12"/>
                  </a:cubicBezTo>
                  <a:cubicBezTo>
                    <a:pt x="3" y="19"/>
                    <a:pt x="0" y="30"/>
                    <a:pt x="0" y="43"/>
                  </a:cubicBezTo>
                  <a:cubicBezTo>
                    <a:pt x="0" y="57"/>
                    <a:pt x="3" y="67"/>
                    <a:pt x="10" y="74"/>
                  </a:cubicBezTo>
                  <a:cubicBezTo>
                    <a:pt x="17" y="81"/>
                    <a:pt x="27" y="85"/>
                    <a:pt x="39" y="85"/>
                  </a:cubicBezTo>
                  <a:cubicBezTo>
                    <a:pt x="48" y="85"/>
                    <a:pt x="56" y="83"/>
                    <a:pt x="62" y="78"/>
                  </a:cubicBezTo>
                  <a:cubicBezTo>
                    <a:pt x="68" y="74"/>
                    <a:pt x="72" y="67"/>
                    <a:pt x="74" y="59"/>
                  </a:cubicBezTo>
                  <a:cubicBezTo>
                    <a:pt x="60" y="57"/>
                    <a:pt x="60" y="57"/>
                    <a:pt x="60" y="57"/>
                  </a:cubicBezTo>
                  <a:cubicBezTo>
                    <a:pt x="58" y="63"/>
                    <a:pt x="55" y="67"/>
                    <a:pt x="52" y="70"/>
                  </a:cubicBezTo>
                  <a:cubicBezTo>
                    <a:pt x="48" y="73"/>
                    <a:pt x="44" y="74"/>
                    <a:pt x="39" y="74"/>
                  </a:cubicBezTo>
                  <a:cubicBezTo>
                    <a:pt x="32" y="74"/>
                    <a:pt x="26" y="71"/>
                    <a:pt x="22" y="67"/>
                  </a:cubicBezTo>
                  <a:cubicBezTo>
                    <a:pt x="17" y="62"/>
                    <a:pt x="15" y="55"/>
                    <a:pt x="14" y="46"/>
                  </a:cubicBezTo>
                  <a:cubicBezTo>
                    <a:pt x="75" y="46"/>
                    <a:pt x="75" y="46"/>
                    <a:pt x="75" y="46"/>
                  </a:cubicBezTo>
                  <a:cubicBezTo>
                    <a:pt x="75" y="45"/>
                    <a:pt x="75" y="43"/>
                    <a:pt x="75" y="43"/>
                  </a:cubicBezTo>
                  <a:cubicBezTo>
                    <a:pt x="75" y="29"/>
                    <a:pt x="71" y="19"/>
                    <a:pt x="64" y="11"/>
                  </a:cubicBezTo>
                  <a:cubicBezTo>
                    <a:pt x="58" y="4"/>
                    <a:pt x="49" y="0"/>
                    <a:pt x="38" y="0"/>
                  </a:cubicBezTo>
                  <a:close/>
                  <a:moveTo>
                    <a:pt x="15" y="35"/>
                  </a:moveTo>
                  <a:cubicBezTo>
                    <a:pt x="15" y="28"/>
                    <a:pt x="18" y="22"/>
                    <a:pt x="22" y="18"/>
                  </a:cubicBezTo>
                  <a:cubicBezTo>
                    <a:pt x="26" y="14"/>
                    <a:pt x="32" y="12"/>
                    <a:pt x="38" y="12"/>
                  </a:cubicBezTo>
                  <a:cubicBezTo>
                    <a:pt x="45" y="12"/>
                    <a:pt x="51" y="14"/>
                    <a:pt x="55" y="20"/>
                  </a:cubicBezTo>
                  <a:cubicBezTo>
                    <a:pt x="58" y="23"/>
                    <a:pt x="60" y="28"/>
                    <a:pt x="60" y="35"/>
                  </a:cubicBezTo>
                  <a:lnTo>
                    <a:pt x="15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8" name="iṩľidè">
              <a:extLst>
                <a:ext uri="{FF2B5EF4-FFF2-40B4-BE49-F238E27FC236}">
                  <a16:creationId xmlns:a16="http://schemas.microsoft.com/office/drawing/2014/main" id="{71C5ED10-A185-41AC-AE57-9C0517E08E8B}"/>
                </a:ext>
              </a:extLst>
            </p:cNvPr>
            <p:cNvSpPr/>
            <p:nvPr/>
          </p:nvSpPr>
          <p:spPr bwMode="auto">
            <a:xfrm>
              <a:off x="5964491" y="5729878"/>
              <a:ext cx="82550" cy="152400"/>
            </a:xfrm>
            <a:custGeom>
              <a:avLst/>
              <a:gdLst>
                <a:gd name="T0" fmla="*/ 22 w 45"/>
                <a:gd name="T1" fmla="*/ 3 h 83"/>
                <a:gd name="T2" fmla="*/ 13 w 45"/>
                <a:gd name="T3" fmla="*/ 14 h 83"/>
                <a:gd name="T4" fmla="*/ 13 w 45"/>
                <a:gd name="T5" fmla="*/ 2 h 83"/>
                <a:gd name="T6" fmla="*/ 0 w 45"/>
                <a:gd name="T7" fmla="*/ 2 h 83"/>
                <a:gd name="T8" fmla="*/ 0 w 45"/>
                <a:gd name="T9" fmla="*/ 83 h 83"/>
                <a:gd name="T10" fmla="*/ 14 w 45"/>
                <a:gd name="T11" fmla="*/ 83 h 83"/>
                <a:gd name="T12" fmla="*/ 14 w 45"/>
                <a:gd name="T13" fmla="*/ 41 h 83"/>
                <a:gd name="T14" fmla="*/ 17 w 45"/>
                <a:gd name="T15" fmla="*/ 25 h 83"/>
                <a:gd name="T16" fmla="*/ 22 w 45"/>
                <a:gd name="T17" fmla="*/ 17 h 83"/>
                <a:gd name="T18" fmla="*/ 30 w 45"/>
                <a:gd name="T19" fmla="*/ 14 h 83"/>
                <a:gd name="T20" fmla="*/ 40 w 45"/>
                <a:gd name="T21" fmla="*/ 17 h 83"/>
                <a:gd name="T22" fmla="*/ 45 w 45"/>
                <a:gd name="T23" fmla="*/ 5 h 83"/>
                <a:gd name="T24" fmla="*/ 30 w 45"/>
                <a:gd name="T25" fmla="*/ 0 h 83"/>
                <a:gd name="T26" fmla="*/ 22 w 45"/>
                <a:gd name="T27" fmla="*/ 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5" h="83">
                  <a:moveTo>
                    <a:pt x="22" y="3"/>
                  </a:moveTo>
                  <a:cubicBezTo>
                    <a:pt x="19" y="5"/>
                    <a:pt x="16" y="9"/>
                    <a:pt x="13" y="14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14" y="83"/>
                    <a:pt x="14" y="83"/>
                    <a:pt x="14" y="83"/>
                  </a:cubicBezTo>
                  <a:cubicBezTo>
                    <a:pt x="14" y="41"/>
                    <a:pt x="14" y="41"/>
                    <a:pt x="14" y="41"/>
                  </a:cubicBezTo>
                  <a:cubicBezTo>
                    <a:pt x="14" y="35"/>
                    <a:pt x="15" y="30"/>
                    <a:pt x="17" y="25"/>
                  </a:cubicBezTo>
                  <a:cubicBezTo>
                    <a:pt x="18" y="21"/>
                    <a:pt x="19" y="19"/>
                    <a:pt x="22" y="17"/>
                  </a:cubicBezTo>
                  <a:cubicBezTo>
                    <a:pt x="24" y="15"/>
                    <a:pt x="27" y="14"/>
                    <a:pt x="30" y="14"/>
                  </a:cubicBezTo>
                  <a:cubicBezTo>
                    <a:pt x="33" y="14"/>
                    <a:pt x="37" y="15"/>
                    <a:pt x="40" y="17"/>
                  </a:cubicBezTo>
                  <a:cubicBezTo>
                    <a:pt x="45" y="5"/>
                    <a:pt x="45" y="5"/>
                    <a:pt x="45" y="5"/>
                  </a:cubicBezTo>
                  <a:cubicBezTo>
                    <a:pt x="40" y="2"/>
                    <a:pt x="35" y="0"/>
                    <a:pt x="30" y="0"/>
                  </a:cubicBezTo>
                  <a:cubicBezTo>
                    <a:pt x="27" y="0"/>
                    <a:pt x="24" y="1"/>
                    <a:pt x="22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9" name="îṡļiḑe">
              <a:extLst>
                <a:ext uri="{FF2B5EF4-FFF2-40B4-BE49-F238E27FC236}">
                  <a16:creationId xmlns:a16="http://schemas.microsoft.com/office/drawing/2014/main" id="{1F7EA236-E595-4F9A-854C-F4CB001D957E}"/>
                </a:ext>
              </a:extLst>
            </p:cNvPr>
            <p:cNvSpPr/>
            <p:nvPr/>
          </p:nvSpPr>
          <p:spPr bwMode="auto">
            <a:xfrm>
              <a:off x="6050216" y="5729878"/>
              <a:ext cx="125413" cy="157163"/>
            </a:xfrm>
            <a:custGeom>
              <a:avLst/>
              <a:gdLst>
                <a:gd name="T0" fmla="*/ 55 w 68"/>
                <a:gd name="T1" fmla="*/ 40 h 85"/>
                <a:gd name="T2" fmla="*/ 35 w 68"/>
                <a:gd name="T3" fmla="*/ 34 h 85"/>
                <a:gd name="T4" fmla="*/ 23 w 68"/>
                <a:gd name="T5" fmla="*/ 31 h 85"/>
                <a:gd name="T6" fmla="*/ 18 w 68"/>
                <a:gd name="T7" fmla="*/ 27 h 85"/>
                <a:gd name="T8" fmla="*/ 16 w 68"/>
                <a:gd name="T9" fmla="*/ 22 h 85"/>
                <a:gd name="T10" fmla="*/ 20 w 68"/>
                <a:gd name="T11" fmla="*/ 15 h 85"/>
                <a:gd name="T12" fmla="*/ 34 w 68"/>
                <a:gd name="T13" fmla="*/ 12 h 85"/>
                <a:gd name="T14" fmla="*/ 46 w 68"/>
                <a:gd name="T15" fmla="*/ 15 h 85"/>
                <a:gd name="T16" fmla="*/ 51 w 68"/>
                <a:gd name="T17" fmla="*/ 25 h 85"/>
                <a:gd name="T18" fmla="*/ 65 w 68"/>
                <a:gd name="T19" fmla="*/ 23 h 85"/>
                <a:gd name="T20" fmla="*/ 60 w 68"/>
                <a:gd name="T21" fmla="*/ 10 h 85"/>
                <a:gd name="T22" fmla="*/ 49 w 68"/>
                <a:gd name="T23" fmla="*/ 3 h 85"/>
                <a:gd name="T24" fmla="*/ 33 w 68"/>
                <a:gd name="T25" fmla="*/ 0 h 85"/>
                <a:gd name="T26" fmla="*/ 21 w 68"/>
                <a:gd name="T27" fmla="*/ 2 h 85"/>
                <a:gd name="T28" fmla="*/ 12 w 68"/>
                <a:gd name="T29" fmla="*/ 6 h 85"/>
                <a:gd name="T30" fmla="*/ 5 w 68"/>
                <a:gd name="T31" fmla="*/ 14 h 85"/>
                <a:gd name="T32" fmla="*/ 3 w 68"/>
                <a:gd name="T33" fmla="*/ 24 h 85"/>
                <a:gd name="T34" fmla="*/ 6 w 68"/>
                <a:gd name="T35" fmla="*/ 35 h 85"/>
                <a:gd name="T36" fmla="*/ 15 w 68"/>
                <a:gd name="T37" fmla="*/ 42 h 85"/>
                <a:gd name="T38" fmla="*/ 36 w 68"/>
                <a:gd name="T39" fmla="*/ 49 h 85"/>
                <a:gd name="T40" fmla="*/ 50 w 68"/>
                <a:gd name="T41" fmla="*/ 54 h 85"/>
                <a:gd name="T42" fmla="*/ 54 w 68"/>
                <a:gd name="T43" fmla="*/ 61 h 85"/>
                <a:gd name="T44" fmla="*/ 49 w 68"/>
                <a:gd name="T45" fmla="*/ 70 h 85"/>
                <a:gd name="T46" fmla="*/ 35 w 68"/>
                <a:gd name="T47" fmla="*/ 74 h 85"/>
                <a:gd name="T48" fmla="*/ 20 w 68"/>
                <a:gd name="T49" fmla="*/ 69 h 85"/>
                <a:gd name="T50" fmla="*/ 14 w 68"/>
                <a:gd name="T51" fmla="*/ 57 h 85"/>
                <a:gd name="T52" fmla="*/ 0 w 68"/>
                <a:gd name="T53" fmla="*/ 59 h 85"/>
                <a:gd name="T54" fmla="*/ 11 w 68"/>
                <a:gd name="T55" fmla="*/ 79 h 85"/>
                <a:gd name="T56" fmla="*/ 35 w 68"/>
                <a:gd name="T57" fmla="*/ 85 h 85"/>
                <a:gd name="T58" fmla="*/ 52 w 68"/>
                <a:gd name="T59" fmla="*/ 82 h 85"/>
                <a:gd name="T60" fmla="*/ 64 w 68"/>
                <a:gd name="T61" fmla="*/ 72 h 85"/>
                <a:gd name="T62" fmla="*/ 68 w 68"/>
                <a:gd name="T63" fmla="*/ 59 h 85"/>
                <a:gd name="T64" fmla="*/ 65 w 68"/>
                <a:gd name="T65" fmla="*/ 48 h 85"/>
                <a:gd name="T66" fmla="*/ 55 w 68"/>
                <a:gd name="T67" fmla="*/ 4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8" h="85">
                  <a:moveTo>
                    <a:pt x="55" y="40"/>
                  </a:moveTo>
                  <a:cubicBezTo>
                    <a:pt x="52" y="39"/>
                    <a:pt x="45" y="37"/>
                    <a:pt x="35" y="34"/>
                  </a:cubicBezTo>
                  <a:cubicBezTo>
                    <a:pt x="28" y="32"/>
                    <a:pt x="24" y="31"/>
                    <a:pt x="23" y="31"/>
                  </a:cubicBezTo>
                  <a:cubicBezTo>
                    <a:pt x="20" y="30"/>
                    <a:pt x="19" y="28"/>
                    <a:pt x="18" y="27"/>
                  </a:cubicBezTo>
                  <a:cubicBezTo>
                    <a:pt x="16" y="25"/>
                    <a:pt x="16" y="24"/>
                    <a:pt x="16" y="22"/>
                  </a:cubicBezTo>
                  <a:cubicBezTo>
                    <a:pt x="16" y="19"/>
                    <a:pt x="17" y="17"/>
                    <a:pt x="20" y="15"/>
                  </a:cubicBezTo>
                  <a:cubicBezTo>
                    <a:pt x="23" y="13"/>
                    <a:pt x="27" y="12"/>
                    <a:pt x="34" y="12"/>
                  </a:cubicBezTo>
                  <a:cubicBezTo>
                    <a:pt x="39" y="12"/>
                    <a:pt x="43" y="13"/>
                    <a:pt x="46" y="15"/>
                  </a:cubicBezTo>
                  <a:cubicBezTo>
                    <a:pt x="49" y="17"/>
                    <a:pt x="51" y="21"/>
                    <a:pt x="51" y="25"/>
                  </a:cubicBezTo>
                  <a:cubicBezTo>
                    <a:pt x="65" y="23"/>
                    <a:pt x="65" y="23"/>
                    <a:pt x="65" y="23"/>
                  </a:cubicBezTo>
                  <a:cubicBezTo>
                    <a:pt x="64" y="18"/>
                    <a:pt x="62" y="14"/>
                    <a:pt x="60" y="10"/>
                  </a:cubicBezTo>
                  <a:cubicBezTo>
                    <a:pt x="58" y="7"/>
                    <a:pt x="54" y="5"/>
                    <a:pt x="49" y="3"/>
                  </a:cubicBezTo>
                  <a:cubicBezTo>
                    <a:pt x="44" y="1"/>
                    <a:pt x="39" y="0"/>
                    <a:pt x="33" y="0"/>
                  </a:cubicBezTo>
                  <a:cubicBezTo>
                    <a:pt x="28" y="0"/>
                    <a:pt x="24" y="1"/>
                    <a:pt x="21" y="2"/>
                  </a:cubicBezTo>
                  <a:cubicBezTo>
                    <a:pt x="17" y="3"/>
                    <a:pt x="14" y="4"/>
                    <a:pt x="12" y="6"/>
                  </a:cubicBezTo>
                  <a:cubicBezTo>
                    <a:pt x="9" y="8"/>
                    <a:pt x="7" y="10"/>
                    <a:pt x="5" y="14"/>
                  </a:cubicBezTo>
                  <a:cubicBezTo>
                    <a:pt x="3" y="17"/>
                    <a:pt x="3" y="20"/>
                    <a:pt x="3" y="24"/>
                  </a:cubicBezTo>
                  <a:cubicBezTo>
                    <a:pt x="3" y="28"/>
                    <a:pt x="4" y="31"/>
                    <a:pt x="6" y="35"/>
                  </a:cubicBezTo>
                  <a:cubicBezTo>
                    <a:pt x="8" y="38"/>
                    <a:pt x="11" y="40"/>
                    <a:pt x="15" y="42"/>
                  </a:cubicBezTo>
                  <a:cubicBezTo>
                    <a:pt x="18" y="44"/>
                    <a:pt x="25" y="46"/>
                    <a:pt x="36" y="49"/>
                  </a:cubicBezTo>
                  <a:cubicBezTo>
                    <a:pt x="43" y="51"/>
                    <a:pt x="48" y="52"/>
                    <a:pt x="50" y="54"/>
                  </a:cubicBezTo>
                  <a:cubicBezTo>
                    <a:pt x="52" y="55"/>
                    <a:pt x="54" y="58"/>
                    <a:pt x="54" y="61"/>
                  </a:cubicBezTo>
                  <a:cubicBezTo>
                    <a:pt x="54" y="64"/>
                    <a:pt x="52" y="67"/>
                    <a:pt x="49" y="70"/>
                  </a:cubicBezTo>
                  <a:cubicBezTo>
                    <a:pt x="46" y="73"/>
                    <a:pt x="41" y="74"/>
                    <a:pt x="35" y="74"/>
                  </a:cubicBezTo>
                  <a:cubicBezTo>
                    <a:pt x="29" y="74"/>
                    <a:pt x="24" y="72"/>
                    <a:pt x="20" y="69"/>
                  </a:cubicBezTo>
                  <a:cubicBezTo>
                    <a:pt x="17" y="67"/>
                    <a:pt x="15" y="62"/>
                    <a:pt x="14" y="57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2" y="68"/>
                    <a:pt x="5" y="74"/>
                    <a:pt x="11" y="79"/>
                  </a:cubicBezTo>
                  <a:cubicBezTo>
                    <a:pt x="16" y="83"/>
                    <a:pt x="24" y="85"/>
                    <a:pt x="35" y="85"/>
                  </a:cubicBezTo>
                  <a:cubicBezTo>
                    <a:pt x="41" y="85"/>
                    <a:pt x="47" y="84"/>
                    <a:pt x="52" y="82"/>
                  </a:cubicBezTo>
                  <a:cubicBezTo>
                    <a:pt x="57" y="80"/>
                    <a:pt x="61" y="76"/>
                    <a:pt x="64" y="72"/>
                  </a:cubicBezTo>
                  <a:cubicBezTo>
                    <a:pt x="66" y="68"/>
                    <a:pt x="68" y="64"/>
                    <a:pt x="68" y="59"/>
                  </a:cubicBezTo>
                  <a:cubicBezTo>
                    <a:pt x="68" y="55"/>
                    <a:pt x="67" y="51"/>
                    <a:pt x="65" y="48"/>
                  </a:cubicBezTo>
                  <a:cubicBezTo>
                    <a:pt x="62" y="45"/>
                    <a:pt x="59" y="42"/>
                    <a:pt x="55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0" name="ïśļíḓe">
              <a:extLst>
                <a:ext uri="{FF2B5EF4-FFF2-40B4-BE49-F238E27FC236}">
                  <a16:creationId xmlns:a16="http://schemas.microsoft.com/office/drawing/2014/main" id="{BCA8D61F-F9B4-4F63-86DC-302DFECA5658}"/>
                </a:ext>
              </a:extLst>
            </p:cNvPr>
            <p:cNvSpPr/>
            <p:nvPr/>
          </p:nvSpPr>
          <p:spPr bwMode="auto">
            <a:xfrm>
              <a:off x="6205791" y="5675903"/>
              <a:ext cx="25400" cy="301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1" name="îṡľîdè">
              <a:extLst>
                <a:ext uri="{FF2B5EF4-FFF2-40B4-BE49-F238E27FC236}">
                  <a16:creationId xmlns:a16="http://schemas.microsoft.com/office/drawing/2014/main" id="{9459BA35-AFA3-4F64-ADD8-1DC4F8536FAE}"/>
                </a:ext>
              </a:extLst>
            </p:cNvPr>
            <p:cNvSpPr/>
            <p:nvPr/>
          </p:nvSpPr>
          <p:spPr bwMode="auto">
            <a:xfrm>
              <a:off x="6205791" y="5733053"/>
              <a:ext cx="25400" cy="149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2" name="îś1iḋê">
              <a:extLst>
                <a:ext uri="{FF2B5EF4-FFF2-40B4-BE49-F238E27FC236}">
                  <a16:creationId xmlns:a16="http://schemas.microsoft.com/office/drawing/2014/main" id="{584EF8C7-FCC5-4060-94F2-D3A2A77B75AA}"/>
                </a:ext>
              </a:extLst>
            </p:cNvPr>
            <p:cNvSpPr/>
            <p:nvPr/>
          </p:nvSpPr>
          <p:spPr bwMode="auto">
            <a:xfrm>
              <a:off x="6255003" y="5680665"/>
              <a:ext cx="74613" cy="203200"/>
            </a:xfrm>
            <a:custGeom>
              <a:avLst/>
              <a:gdLst>
                <a:gd name="T0" fmla="*/ 32 w 40"/>
                <a:gd name="T1" fmla="*/ 98 h 110"/>
                <a:gd name="T2" fmla="*/ 27 w 40"/>
                <a:gd name="T3" fmla="*/ 97 h 110"/>
                <a:gd name="T4" fmla="*/ 25 w 40"/>
                <a:gd name="T5" fmla="*/ 94 h 110"/>
                <a:gd name="T6" fmla="*/ 24 w 40"/>
                <a:gd name="T7" fmla="*/ 86 h 110"/>
                <a:gd name="T8" fmla="*/ 24 w 40"/>
                <a:gd name="T9" fmla="*/ 39 h 110"/>
                <a:gd name="T10" fmla="*/ 38 w 40"/>
                <a:gd name="T11" fmla="*/ 39 h 110"/>
                <a:gd name="T12" fmla="*/ 38 w 40"/>
                <a:gd name="T13" fmla="*/ 28 h 110"/>
                <a:gd name="T14" fmla="*/ 24 w 40"/>
                <a:gd name="T15" fmla="*/ 28 h 110"/>
                <a:gd name="T16" fmla="*/ 24 w 40"/>
                <a:gd name="T17" fmla="*/ 0 h 110"/>
                <a:gd name="T18" fmla="*/ 11 w 40"/>
                <a:gd name="T19" fmla="*/ 8 h 110"/>
                <a:gd name="T20" fmla="*/ 11 w 40"/>
                <a:gd name="T21" fmla="*/ 28 h 110"/>
                <a:gd name="T22" fmla="*/ 0 w 40"/>
                <a:gd name="T23" fmla="*/ 28 h 110"/>
                <a:gd name="T24" fmla="*/ 0 w 40"/>
                <a:gd name="T25" fmla="*/ 39 h 110"/>
                <a:gd name="T26" fmla="*/ 11 w 40"/>
                <a:gd name="T27" fmla="*/ 39 h 110"/>
                <a:gd name="T28" fmla="*/ 11 w 40"/>
                <a:gd name="T29" fmla="*/ 86 h 110"/>
                <a:gd name="T30" fmla="*/ 12 w 40"/>
                <a:gd name="T31" fmla="*/ 102 h 110"/>
                <a:gd name="T32" fmla="*/ 18 w 40"/>
                <a:gd name="T33" fmla="*/ 108 h 110"/>
                <a:gd name="T34" fmla="*/ 30 w 40"/>
                <a:gd name="T35" fmla="*/ 110 h 110"/>
                <a:gd name="T36" fmla="*/ 40 w 40"/>
                <a:gd name="T37" fmla="*/ 109 h 110"/>
                <a:gd name="T38" fmla="*/ 38 w 40"/>
                <a:gd name="T39" fmla="*/ 97 h 110"/>
                <a:gd name="T40" fmla="*/ 32 w 40"/>
                <a:gd name="T41" fmla="*/ 98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0" h="110">
                  <a:moveTo>
                    <a:pt x="32" y="98"/>
                  </a:moveTo>
                  <a:cubicBezTo>
                    <a:pt x="30" y="98"/>
                    <a:pt x="28" y="97"/>
                    <a:pt x="27" y="97"/>
                  </a:cubicBezTo>
                  <a:cubicBezTo>
                    <a:pt x="26" y="96"/>
                    <a:pt x="25" y="95"/>
                    <a:pt x="25" y="94"/>
                  </a:cubicBezTo>
                  <a:cubicBezTo>
                    <a:pt x="24" y="93"/>
                    <a:pt x="24" y="90"/>
                    <a:pt x="24" y="86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38" y="39"/>
                    <a:pt x="38" y="39"/>
                    <a:pt x="38" y="39"/>
                  </a:cubicBezTo>
                  <a:cubicBezTo>
                    <a:pt x="38" y="28"/>
                    <a:pt x="38" y="28"/>
                    <a:pt x="38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1" y="86"/>
                    <a:pt x="11" y="86"/>
                    <a:pt x="11" y="86"/>
                  </a:cubicBezTo>
                  <a:cubicBezTo>
                    <a:pt x="11" y="94"/>
                    <a:pt x="11" y="99"/>
                    <a:pt x="12" y="102"/>
                  </a:cubicBezTo>
                  <a:cubicBezTo>
                    <a:pt x="13" y="104"/>
                    <a:pt x="15" y="106"/>
                    <a:pt x="18" y="108"/>
                  </a:cubicBezTo>
                  <a:cubicBezTo>
                    <a:pt x="21" y="110"/>
                    <a:pt x="25" y="110"/>
                    <a:pt x="30" y="110"/>
                  </a:cubicBezTo>
                  <a:cubicBezTo>
                    <a:pt x="33" y="110"/>
                    <a:pt x="36" y="110"/>
                    <a:pt x="40" y="109"/>
                  </a:cubicBezTo>
                  <a:cubicBezTo>
                    <a:pt x="38" y="97"/>
                    <a:pt x="38" y="97"/>
                    <a:pt x="38" y="97"/>
                  </a:cubicBezTo>
                  <a:cubicBezTo>
                    <a:pt x="36" y="97"/>
                    <a:pt x="34" y="98"/>
                    <a:pt x="32" y="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3" name="išľîḋê">
              <a:extLst>
                <a:ext uri="{FF2B5EF4-FFF2-40B4-BE49-F238E27FC236}">
                  <a16:creationId xmlns:a16="http://schemas.microsoft.com/office/drawing/2014/main" id="{88798223-56A0-4612-93F9-3ACC2CA0D8F2}"/>
                </a:ext>
              </a:extLst>
            </p:cNvPr>
            <p:cNvSpPr/>
            <p:nvPr/>
          </p:nvSpPr>
          <p:spPr bwMode="auto">
            <a:xfrm>
              <a:off x="6335966" y="5733053"/>
              <a:ext cx="136525" cy="211138"/>
            </a:xfrm>
            <a:custGeom>
              <a:avLst/>
              <a:gdLst>
                <a:gd name="T0" fmla="*/ 43 w 74"/>
                <a:gd name="T1" fmla="*/ 47 h 114"/>
                <a:gd name="T2" fmla="*/ 37 w 74"/>
                <a:gd name="T3" fmla="*/ 66 h 114"/>
                <a:gd name="T4" fmla="*/ 32 w 74"/>
                <a:gd name="T5" fmla="*/ 47 h 114"/>
                <a:gd name="T6" fmla="*/ 15 w 74"/>
                <a:gd name="T7" fmla="*/ 0 h 114"/>
                <a:gd name="T8" fmla="*/ 0 w 74"/>
                <a:gd name="T9" fmla="*/ 0 h 114"/>
                <a:gd name="T10" fmla="*/ 31 w 74"/>
                <a:gd name="T11" fmla="*/ 81 h 114"/>
                <a:gd name="T12" fmla="*/ 29 w 74"/>
                <a:gd name="T13" fmla="*/ 85 h 114"/>
                <a:gd name="T14" fmla="*/ 25 w 74"/>
                <a:gd name="T15" fmla="*/ 95 h 114"/>
                <a:gd name="T16" fmla="*/ 21 w 74"/>
                <a:gd name="T17" fmla="*/ 99 h 114"/>
                <a:gd name="T18" fmla="*/ 13 w 74"/>
                <a:gd name="T19" fmla="*/ 101 h 114"/>
                <a:gd name="T20" fmla="*/ 5 w 74"/>
                <a:gd name="T21" fmla="*/ 100 h 114"/>
                <a:gd name="T22" fmla="*/ 7 w 74"/>
                <a:gd name="T23" fmla="*/ 113 h 114"/>
                <a:gd name="T24" fmla="*/ 16 w 74"/>
                <a:gd name="T25" fmla="*/ 114 h 114"/>
                <a:gd name="T26" fmla="*/ 27 w 74"/>
                <a:gd name="T27" fmla="*/ 111 h 114"/>
                <a:gd name="T28" fmla="*/ 36 w 74"/>
                <a:gd name="T29" fmla="*/ 101 h 114"/>
                <a:gd name="T30" fmla="*/ 43 w 74"/>
                <a:gd name="T31" fmla="*/ 83 h 114"/>
                <a:gd name="T32" fmla="*/ 74 w 74"/>
                <a:gd name="T33" fmla="*/ 0 h 114"/>
                <a:gd name="T34" fmla="*/ 60 w 74"/>
                <a:gd name="T35" fmla="*/ 0 h 114"/>
                <a:gd name="T36" fmla="*/ 43 w 74"/>
                <a:gd name="T37" fmla="*/ 47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4" h="114">
                  <a:moveTo>
                    <a:pt x="43" y="47"/>
                  </a:moveTo>
                  <a:cubicBezTo>
                    <a:pt x="41" y="53"/>
                    <a:pt x="39" y="60"/>
                    <a:pt x="37" y="66"/>
                  </a:cubicBezTo>
                  <a:cubicBezTo>
                    <a:pt x="36" y="59"/>
                    <a:pt x="34" y="53"/>
                    <a:pt x="32" y="47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1" y="81"/>
                    <a:pt x="31" y="81"/>
                    <a:pt x="31" y="81"/>
                  </a:cubicBezTo>
                  <a:cubicBezTo>
                    <a:pt x="30" y="83"/>
                    <a:pt x="30" y="84"/>
                    <a:pt x="29" y="85"/>
                  </a:cubicBezTo>
                  <a:cubicBezTo>
                    <a:pt x="27" y="90"/>
                    <a:pt x="26" y="94"/>
                    <a:pt x="25" y="95"/>
                  </a:cubicBezTo>
                  <a:cubicBezTo>
                    <a:pt x="24" y="97"/>
                    <a:pt x="22" y="98"/>
                    <a:pt x="21" y="99"/>
                  </a:cubicBezTo>
                  <a:cubicBezTo>
                    <a:pt x="19" y="100"/>
                    <a:pt x="16" y="101"/>
                    <a:pt x="13" y="101"/>
                  </a:cubicBezTo>
                  <a:cubicBezTo>
                    <a:pt x="11" y="101"/>
                    <a:pt x="8" y="101"/>
                    <a:pt x="5" y="100"/>
                  </a:cubicBezTo>
                  <a:cubicBezTo>
                    <a:pt x="7" y="113"/>
                    <a:pt x="7" y="113"/>
                    <a:pt x="7" y="113"/>
                  </a:cubicBezTo>
                  <a:cubicBezTo>
                    <a:pt x="10" y="114"/>
                    <a:pt x="13" y="114"/>
                    <a:pt x="16" y="114"/>
                  </a:cubicBezTo>
                  <a:cubicBezTo>
                    <a:pt x="20" y="114"/>
                    <a:pt x="24" y="113"/>
                    <a:pt x="27" y="111"/>
                  </a:cubicBezTo>
                  <a:cubicBezTo>
                    <a:pt x="30" y="109"/>
                    <a:pt x="33" y="106"/>
                    <a:pt x="36" y="101"/>
                  </a:cubicBezTo>
                  <a:cubicBezTo>
                    <a:pt x="37" y="98"/>
                    <a:pt x="40" y="92"/>
                    <a:pt x="43" y="83"/>
                  </a:cubicBezTo>
                  <a:cubicBezTo>
                    <a:pt x="74" y="0"/>
                    <a:pt x="74" y="0"/>
                    <a:pt x="74" y="0"/>
                  </a:cubicBezTo>
                  <a:cubicBezTo>
                    <a:pt x="60" y="0"/>
                    <a:pt x="60" y="0"/>
                    <a:pt x="60" y="0"/>
                  </a:cubicBezTo>
                  <a:lnTo>
                    <a:pt x="43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4" name="íSḷiḑè">
              <a:extLst>
                <a:ext uri="{FF2B5EF4-FFF2-40B4-BE49-F238E27FC236}">
                  <a16:creationId xmlns:a16="http://schemas.microsoft.com/office/drawing/2014/main" id="{0A6B2C82-E2AF-43F6-9F44-B87EAD7B9C4B}"/>
                </a:ext>
              </a:extLst>
            </p:cNvPr>
            <p:cNvSpPr/>
            <p:nvPr/>
          </p:nvSpPr>
          <p:spPr bwMode="auto">
            <a:xfrm>
              <a:off x="6564566" y="5729878"/>
              <a:ext cx="142875" cy="157163"/>
            </a:xfrm>
            <a:custGeom>
              <a:avLst/>
              <a:gdLst>
                <a:gd name="T0" fmla="*/ 38 w 77"/>
                <a:gd name="T1" fmla="*/ 0 h 85"/>
                <a:gd name="T2" fmla="*/ 13 w 77"/>
                <a:gd name="T3" fmla="*/ 9 h 85"/>
                <a:gd name="T4" fmla="*/ 0 w 77"/>
                <a:gd name="T5" fmla="*/ 43 h 85"/>
                <a:gd name="T6" fmla="*/ 11 w 77"/>
                <a:gd name="T7" fmla="*/ 74 h 85"/>
                <a:gd name="T8" fmla="*/ 38 w 77"/>
                <a:gd name="T9" fmla="*/ 85 h 85"/>
                <a:gd name="T10" fmla="*/ 58 w 77"/>
                <a:gd name="T11" fmla="*/ 80 h 85"/>
                <a:gd name="T12" fmla="*/ 72 w 77"/>
                <a:gd name="T13" fmla="*/ 66 h 85"/>
                <a:gd name="T14" fmla="*/ 77 w 77"/>
                <a:gd name="T15" fmla="*/ 42 h 85"/>
                <a:gd name="T16" fmla="*/ 66 w 77"/>
                <a:gd name="T17" fmla="*/ 11 h 85"/>
                <a:gd name="T18" fmla="*/ 38 w 77"/>
                <a:gd name="T19" fmla="*/ 0 h 85"/>
                <a:gd name="T20" fmla="*/ 56 w 77"/>
                <a:gd name="T21" fmla="*/ 66 h 85"/>
                <a:gd name="T22" fmla="*/ 38 w 77"/>
                <a:gd name="T23" fmla="*/ 74 h 85"/>
                <a:gd name="T24" fmla="*/ 21 w 77"/>
                <a:gd name="T25" fmla="*/ 66 h 85"/>
                <a:gd name="T26" fmla="*/ 15 w 77"/>
                <a:gd name="T27" fmla="*/ 43 h 85"/>
                <a:gd name="T28" fmla="*/ 21 w 77"/>
                <a:gd name="T29" fmla="*/ 19 h 85"/>
                <a:gd name="T30" fmla="*/ 38 w 77"/>
                <a:gd name="T31" fmla="*/ 12 h 85"/>
                <a:gd name="T32" fmla="*/ 56 w 77"/>
                <a:gd name="T33" fmla="*/ 19 h 85"/>
                <a:gd name="T34" fmla="*/ 62 w 77"/>
                <a:gd name="T35" fmla="*/ 42 h 85"/>
                <a:gd name="T36" fmla="*/ 56 w 77"/>
                <a:gd name="T37" fmla="*/ 66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7" h="85">
                  <a:moveTo>
                    <a:pt x="38" y="0"/>
                  </a:moveTo>
                  <a:cubicBezTo>
                    <a:pt x="28" y="0"/>
                    <a:pt x="20" y="3"/>
                    <a:pt x="13" y="9"/>
                  </a:cubicBezTo>
                  <a:cubicBezTo>
                    <a:pt x="5" y="16"/>
                    <a:pt x="0" y="28"/>
                    <a:pt x="0" y="43"/>
                  </a:cubicBezTo>
                  <a:cubicBezTo>
                    <a:pt x="0" y="56"/>
                    <a:pt x="4" y="67"/>
                    <a:pt x="11" y="74"/>
                  </a:cubicBezTo>
                  <a:cubicBezTo>
                    <a:pt x="18" y="82"/>
                    <a:pt x="27" y="85"/>
                    <a:pt x="38" y="85"/>
                  </a:cubicBezTo>
                  <a:cubicBezTo>
                    <a:pt x="46" y="85"/>
                    <a:pt x="52" y="84"/>
                    <a:pt x="58" y="80"/>
                  </a:cubicBezTo>
                  <a:cubicBezTo>
                    <a:pt x="64" y="77"/>
                    <a:pt x="69" y="72"/>
                    <a:pt x="72" y="66"/>
                  </a:cubicBezTo>
                  <a:cubicBezTo>
                    <a:pt x="75" y="60"/>
                    <a:pt x="77" y="52"/>
                    <a:pt x="77" y="42"/>
                  </a:cubicBezTo>
                  <a:cubicBezTo>
                    <a:pt x="77" y="29"/>
                    <a:pt x="73" y="19"/>
                    <a:pt x="66" y="11"/>
                  </a:cubicBezTo>
                  <a:cubicBezTo>
                    <a:pt x="59" y="4"/>
                    <a:pt x="50" y="0"/>
                    <a:pt x="38" y="0"/>
                  </a:cubicBezTo>
                  <a:close/>
                  <a:moveTo>
                    <a:pt x="56" y="66"/>
                  </a:moveTo>
                  <a:cubicBezTo>
                    <a:pt x="51" y="71"/>
                    <a:pt x="45" y="74"/>
                    <a:pt x="38" y="74"/>
                  </a:cubicBezTo>
                  <a:cubicBezTo>
                    <a:pt x="32" y="74"/>
                    <a:pt x="26" y="71"/>
                    <a:pt x="21" y="66"/>
                  </a:cubicBezTo>
                  <a:cubicBezTo>
                    <a:pt x="17" y="61"/>
                    <a:pt x="15" y="53"/>
                    <a:pt x="15" y="43"/>
                  </a:cubicBezTo>
                  <a:cubicBezTo>
                    <a:pt x="15" y="32"/>
                    <a:pt x="17" y="24"/>
                    <a:pt x="21" y="19"/>
                  </a:cubicBezTo>
                  <a:cubicBezTo>
                    <a:pt x="26" y="14"/>
                    <a:pt x="32" y="12"/>
                    <a:pt x="38" y="12"/>
                  </a:cubicBezTo>
                  <a:cubicBezTo>
                    <a:pt x="45" y="12"/>
                    <a:pt x="51" y="14"/>
                    <a:pt x="56" y="19"/>
                  </a:cubicBezTo>
                  <a:cubicBezTo>
                    <a:pt x="60" y="25"/>
                    <a:pt x="62" y="32"/>
                    <a:pt x="62" y="42"/>
                  </a:cubicBezTo>
                  <a:cubicBezTo>
                    <a:pt x="62" y="53"/>
                    <a:pt x="60" y="61"/>
                    <a:pt x="56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5" name="ïṣľïḑe">
              <a:extLst>
                <a:ext uri="{FF2B5EF4-FFF2-40B4-BE49-F238E27FC236}">
                  <a16:creationId xmlns:a16="http://schemas.microsoft.com/office/drawing/2014/main" id="{45F6646F-5291-4B90-AC6B-07E84BEBF6C0}"/>
                </a:ext>
              </a:extLst>
            </p:cNvPr>
            <p:cNvSpPr/>
            <p:nvPr/>
          </p:nvSpPr>
          <p:spPr bwMode="auto">
            <a:xfrm>
              <a:off x="6720141" y="5672728"/>
              <a:ext cx="85725" cy="209550"/>
            </a:xfrm>
            <a:custGeom>
              <a:avLst/>
              <a:gdLst>
                <a:gd name="T0" fmla="*/ 20 w 47"/>
                <a:gd name="T1" fmla="*/ 4 h 114"/>
                <a:gd name="T2" fmla="*/ 13 w 47"/>
                <a:gd name="T3" fmla="*/ 12 h 114"/>
                <a:gd name="T4" fmla="*/ 12 w 47"/>
                <a:gd name="T5" fmla="*/ 24 h 114"/>
                <a:gd name="T6" fmla="*/ 12 w 47"/>
                <a:gd name="T7" fmla="*/ 33 h 114"/>
                <a:gd name="T8" fmla="*/ 0 w 47"/>
                <a:gd name="T9" fmla="*/ 33 h 114"/>
                <a:gd name="T10" fmla="*/ 0 w 47"/>
                <a:gd name="T11" fmla="*/ 44 h 114"/>
                <a:gd name="T12" fmla="*/ 12 w 47"/>
                <a:gd name="T13" fmla="*/ 44 h 114"/>
                <a:gd name="T14" fmla="*/ 12 w 47"/>
                <a:gd name="T15" fmla="*/ 114 h 114"/>
                <a:gd name="T16" fmla="*/ 26 w 47"/>
                <a:gd name="T17" fmla="*/ 114 h 114"/>
                <a:gd name="T18" fmla="*/ 26 w 47"/>
                <a:gd name="T19" fmla="*/ 44 h 114"/>
                <a:gd name="T20" fmla="*/ 41 w 47"/>
                <a:gd name="T21" fmla="*/ 44 h 114"/>
                <a:gd name="T22" fmla="*/ 41 w 47"/>
                <a:gd name="T23" fmla="*/ 33 h 114"/>
                <a:gd name="T24" fmla="*/ 26 w 47"/>
                <a:gd name="T25" fmla="*/ 33 h 114"/>
                <a:gd name="T26" fmla="*/ 26 w 47"/>
                <a:gd name="T27" fmla="*/ 26 h 114"/>
                <a:gd name="T28" fmla="*/ 28 w 47"/>
                <a:gd name="T29" fmla="*/ 16 h 114"/>
                <a:gd name="T30" fmla="*/ 37 w 47"/>
                <a:gd name="T31" fmla="*/ 13 h 114"/>
                <a:gd name="T32" fmla="*/ 45 w 47"/>
                <a:gd name="T33" fmla="*/ 14 h 114"/>
                <a:gd name="T34" fmla="*/ 47 w 47"/>
                <a:gd name="T35" fmla="*/ 2 h 114"/>
                <a:gd name="T36" fmla="*/ 34 w 47"/>
                <a:gd name="T37" fmla="*/ 0 h 114"/>
                <a:gd name="T38" fmla="*/ 20 w 47"/>
                <a:gd name="T39" fmla="*/ 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7" h="114">
                  <a:moveTo>
                    <a:pt x="20" y="4"/>
                  </a:moveTo>
                  <a:cubicBezTo>
                    <a:pt x="17" y="6"/>
                    <a:pt x="15" y="9"/>
                    <a:pt x="13" y="12"/>
                  </a:cubicBezTo>
                  <a:cubicBezTo>
                    <a:pt x="12" y="15"/>
                    <a:pt x="12" y="19"/>
                    <a:pt x="12" y="24"/>
                  </a:cubicBezTo>
                  <a:cubicBezTo>
                    <a:pt x="12" y="33"/>
                    <a:pt x="12" y="33"/>
                    <a:pt x="12" y="33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2" y="114"/>
                    <a:pt x="12" y="114"/>
                    <a:pt x="12" y="114"/>
                  </a:cubicBezTo>
                  <a:cubicBezTo>
                    <a:pt x="26" y="114"/>
                    <a:pt x="26" y="114"/>
                    <a:pt x="26" y="114"/>
                  </a:cubicBezTo>
                  <a:cubicBezTo>
                    <a:pt x="26" y="44"/>
                    <a:pt x="26" y="44"/>
                    <a:pt x="26" y="44"/>
                  </a:cubicBezTo>
                  <a:cubicBezTo>
                    <a:pt x="41" y="44"/>
                    <a:pt x="41" y="44"/>
                    <a:pt x="41" y="44"/>
                  </a:cubicBezTo>
                  <a:cubicBezTo>
                    <a:pt x="41" y="33"/>
                    <a:pt x="41" y="33"/>
                    <a:pt x="41" y="33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6" y="21"/>
                    <a:pt x="27" y="17"/>
                    <a:pt x="28" y="16"/>
                  </a:cubicBezTo>
                  <a:cubicBezTo>
                    <a:pt x="30" y="14"/>
                    <a:pt x="33" y="13"/>
                    <a:pt x="37" y="13"/>
                  </a:cubicBezTo>
                  <a:cubicBezTo>
                    <a:pt x="40" y="13"/>
                    <a:pt x="42" y="13"/>
                    <a:pt x="45" y="14"/>
                  </a:cubicBezTo>
                  <a:cubicBezTo>
                    <a:pt x="47" y="2"/>
                    <a:pt x="47" y="2"/>
                    <a:pt x="47" y="2"/>
                  </a:cubicBezTo>
                  <a:cubicBezTo>
                    <a:pt x="43" y="1"/>
                    <a:pt x="38" y="0"/>
                    <a:pt x="34" y="0"/>
                  </a:cubicBezTo>
                  <a:cubicBezTo>
                    <a:pt x="28" y="0"/>
                    <a:pt x="24" y="1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6" name="ïš1îḍè">
              <a:extLst>
                <a:ext uri="{FF2B5EF4-FFF2-40B4-BE49-F238E27FC236}">
                  <a16:creationId xmlns:a16="http://schemas.microsoft.com/office/drawing/2014/main" id="{63D8D76D-B6BE-4271-81DC-50C4389CB2F5}"/>
                </a:ext>
              </a:extLst>
            </p:cNvPr>
            <p:cNvSpPr/>
            <p:nvPr/>
          </p:nvSpPr>
          <p:spPr bwMode="auto">
            <a:xfrm>
              <a:off x="6890003" y="5672728"/>
              <a:ext cx="165100" cy="214313"/>
            </a:xfrm>
            <a:custGeom>
              <a:avLst/>
              <a:gdLst>
                <a:gd name="T0" fmla="*/ 71 w 90"/>
                <a:gd name="T1" fmla="*/ 55 h 116"/>
                <a:gd name="T2" fmla="*/ 46 w 90"/>
                <a:gd name="T3" fmla="*/ 48 h 116"/>
                <a:gd name="T4" fmla="*/ 23 w 90"/>
                <a:gd name="T5" fmla="*/ 40 h 116"/>
                <a:gd name="T6" fmla="*/ 19 w 90"/>
                <a:gd name="T7" fmla="*/ 30 h 116"/>
                <a:gd name="T8" fmla="*/ 25 w 90"/>
                <a:gd name="T9" fmla="*/ 18 h 116"/>
                <a:gd name="T10" fmla="*/ 45 w 90"/>
                <a:gd name="T11" fmla="*/ 13 h 116"/>
                <a:gd name="T12" fmla="*/ 64 w 90"/>
                <a:gd name="T13" fmla="*/ 19 h 116"/>
                <a:gd name="T14" fmla="*/ 72 w 90"/>
                <a:gd name="T15" fmla="*/ 35 h 116"/>
                <a:gd name="T16" fmla="*/ 86 w 90"/>
                <a:gd name="T17" fmla="*/ 34 h 116"/>
                <a:gd name="T18" fmla="*/ 81 w 90"/>
                <a:gd name="T19" fmla="*/ 16 h 116"/>
                <a:gd name="T20" fmla="*/ 66 w 90"/>
                <a:gd name="T21" fmla="*/ 4 h 116"/>
                <a:gd name="T22" fmla="*/ 44 w 90"/>
                <a:gd name="T23" fmla="*/ 0 h 116"/>
                <a:gd name="T24" fmla="*/ 24 w 90"/>
                <a:gd name="T25" fmla="*/ 4 h 116"/>
                <a:gd name="T26" fmla="*/ 10 w 90"/>
                <a:gd name="T27" fmla="*/ 15 h 116"/>
                <a:gd name="T28" fmla="*/ 5 w 90"/>
                <a:gd name="T29" fmla="*/ 31 h 116"/>
                <a:gd name="T30" fmla="*/ 9 w 90"/>
                <a:gd name="T31" fmla="*/ 45 h 116"/>
                <a:gd name="T32" fmla="*/ 21 w 90"/>
                <a:gd name="T33" fmla="*/ 56 h 116"/>
                <a:gd name="T34" fmla="*/ 42 w 90"/>
                <a:gd name="T35" fmla="*/ 63 h 116"/>
                <a:gd name="T36" fmla="*/ 62 w 90"/>
                <a:gd name="T37" fmla="*/ 68 h 116"/>
                <a:gd name="T38" fmla="*/ 72 w 90"/>
                <a:gd name="T39" fmla="*/ 75 h 116"/>
                <a:gd name="T40" fmla="*/ 75 w 90"/>
                <a:gd name="T41" fmla="*/ 84 h 116"/>
                <a:gd name="T42" fmla="*/ 72 w 90"/>
                <a:gd name="T43" fmla="*/ 93 h 116"/>
                <a:gd name="T44" fmla="*/ 63 w 90"/>
                <a:gd name="T45" fmla="*/ 100 h 116"/>
                <a:gd name="T46" fmla="*/ 48 w 90"/>
                <a:gd name="T47" fmla="*/ 103 h 116"/>
                <a:gd name="T48" fmla="*/ 30 w 90"/>
                <a:gd name="T49" fmla="*/ 100 h 116"/>
                <a:gd name="T50" fmla="*/ 19 w 90"/>
                <a:gd name="T51" fmla="*/ 91 h 116"/>
                <a:gd name="T52" fmla="*/ 14 w 90"/>
                <a:gd name="T53" fmla="*/ 77 h 116"/>
                <a:gd name="T54" fmla="*/ 0 w 90"/>
                <a:gd name="T55" fmla="*/ 78 h 116"/>
                <a:gd name="T56" fmla="*/ 7 w 90"/>
                <a:gd name="T57" fmla="*/ 98 h 116"/>
                <a:gd name="T58" fmla="*/ 23 w 90"/>
                <a:gd name="T59" fmla="*/ 112 h 116"/>
                <a:gd name="T60" fmla="*/ 48 w 90"/>
                <a:gd name="T61" fmla="*/ 116 h 116"/>
                <a:gd name="T62" fmla="*/ 70 w 90"/>
                <a:gd name="T63" fmla="*/ 112 h 116"/>
                <a:gd name="T64" fmla="*/ 85 w 90"/>
                <a:gd name="T65" fmla="*/ 100 h 116"/>
                <a:gd name="T66" fmla="*/ 90 w 90"/>
                <a:gd name="T67" fmla="*/ 83 h 116"/>
                <a:gd name="T68" fmla="*/ 85 w 90"/>
                <a:gd name="T69" fmla="*/ 67 h 116"/>
                <a:gd name="T70" fmla="*/ 71 w 90"/>
                <a:gd name="T71" fmla="*/ 55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90" h="116">
                  <a:moveTo>
                    <a:pt x="71" y="55"/>
                  </a:moveTo>
                  <a:cubicBezTo>
                    <a:pt x="66" y="53"/>
                    <a:pt x="58" y="51"/>
                    <a:pt x="46" y="48"/>
                  </a:cubicBezTo>
                  <a:cubicBezTo>
                    <a:pt x="34" y="45"/>
                    <a:pt x="26" y="43"/>
                    <a:pt x="23" y="40"/>
                  </a:cubicBezTo>
                  <a:cubicBezTo>
                    <a:pt x="21" y="38"/>
                    <a:pt x="19" y="34"/>
                    <a:pt x="19" y="30"/>
                  </a:cubicBezTo>
                  <a:cubicBezTo>
                    <a:pt x="19" y="26"/>
                    <a:pt x="21" y="22"/>
                    <a:pt x="25" y="18"/>
                  </a:cubicBezTo>
                  <a:cubicBezTo>
                    <a:pt x="29" y="15"/>
                    <a:pt x="36" y="13"/>
                    <a:pt x="45" y="13"/>
                  </a:cubicBezTo>
                  <a:cubicBezTo>
                    <a:pt x="53" y="13"/>
                    <a:pt x="60" y="15"/>
                    <a:pt x="64" y="19"/>
                  </a:cubicBezTo>
                  <a:cubicBezTo>
                    <a:pt x="69" y="22"/>
                    <a:pt x="71" y="28"/>
                    <a:pt x="72" y="35"/>
                  </a:cubicBezTo>
                  <a:cubicBezTo>
                    <a:pt x="86" y="34"/>
                    <a:pt x="86" y="34"/>
                    <a:pt x="86" y="34"/>
                  </a:cubicBezTo>
                  <a:cubicBezTo>
                    <a:pt x="86" y="27"/>
                    <a:pt x="84" y="21"/>
                    <a:pt x="81" y="16"/>
                  </a:cubicBezTo>
                  <a:cubicBezTo>
                    <a:pt x="77" y="11"/>
                    <a:pt x="73" y="7"/>
                    <a:pt x="66" y="4"/>
                  </a:cubicBezTo>
                  <a:cubicBezTo>
                    <a:pt x="60" y="2"/>
                    <a:pt x="53" y="0"/>
                    <a:pt x="44" y="0"/>
                  </a:cubicBezTo>
                  <a:cubicBezTo>
                    <a:pt x="37" y="0"/>
                    <a:pt x="30" y="1"/>
                    <a:pt x="24" y="4"/>
                  </a:cubicBezTo>
                  <a:cubicBezTo>
                    <a:pt x="17" y="7"/>
                    <a:pt x="13" y="10"/>
                    <a:pt x="10" y="15"/>
                  </a:cubicBezTo>
                  <a:cubicBezTo>
                    <a:pt x="6" y="20"/>
                    <a:pt x="5" y="25"/>
                    <a:pt x="5" y="31"/>
                  </a:cubicBezTo>
                  <a:cubicBezTo>
                    <a:pt x="5" y="36"/>
                    <a:pt x="6" y="41"/>
                    <a:pt x="9" y="45"/>
                  </a:cubicBezTo>
                  <a:cubicBezTo>
                    <a:pt x="11" y="49"/>
                    <a:pt x="15" y="53"/>
                    <a:pt x="21" y="56"/>
                  </a:cubicBezTo>
                  <a:cubicBezTo>
                    <a:pt x="25" y="58"/>
                    <a:pt x="32" y="60"/>
                    <a:pt x="42" y="63"/>
                  </a:cubicBezTo>
                  <a:cubicBezTo>
                    <a:pt x="53" y="65"/>
                    <a:pt x="59" y="67"/>
                    <a:pt x="62" y="68"/>
                  </a:cubicBezTo>
                  <a:cubicBezTo>
                    <a:pt x="67" y="70"/>
                    <a:pt x="70" y="72"/>
                    <a:pt x="72" y="75"/>
                  </a:cubicBezTo>
                  <a:cubicBezTo>
                    <a:pt x="74" y="77"/>
                    <a:pt x="75" y="80"/>
                    <a:pt x="75" y="84"/>
                  </a:cubicBezTo>
                  <a:cubicBezTo>
                    <a:pt x="75" y="87"/>
                    <a:pt x="74" y="91"/>
                    <a:pt x="72" y="93"/>
                  </a:cubicBezTo>
                  <a:cubicBezTo>
                    <a:pt x="70" y="96"/>
                    <a:pt x="67" y="99"/>
                    <a:pt x="63" y="100"/>
                  </a:cubicBezTo>
                  <a:cubicBezTo>
                    <a:pt x="58" y="102"/>
                    <a:pt x="53" y="103"/>
                    <a:pt x="48" y="103"/>
                  </a:cubicBezTo>
                  <a:cubicBezTo>
                    <a:pt x="41" y="103"/>
                    <a:pt x="35" y="102"/>
                    <a:pt x="30" y="100"/>
                  </a:cubicBezTo>
                  <a:cubicBezTo>
                    <a:pt x="25" y="97"/>
                    <a:pt x="22" y="94"/>
                    <a:pt x="19" y="91"/>
                  </a:cubicBezTo>
                  <a:cubicBezTo>
                    <a:pt x="17" y="87"/>
                    <a:pt x="15" y="83"/>
                    <a:pt x="14" y="77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1" y="86"/>
                    <a:pt x="3" y="93"/>
                    <a:pt x="7" y="98"/>
                  </a:cubicBezTo>
                  <a:cubicBezTo>
                    <a:pt x="11" y="104"/>
                    <a:pt x="16" y="109"/>
                    <a:pt x="23" y="112"/>
                  </a:cubicBezTo>
                  <a:cubicBezTo>
                    <a:pt x="30" y="115"/>
                    <a:pt x="38" y="116"/>
                    <a:pt x="48" y="116"/>
                  </a:cubicBezTo>
                  <a:cubicBezTo>
                    <a:pt x="56" y="116"/>
                    <a:pt x="64" y="115"/>
                    <a:pt x="70" y="112"/>
                  </a:cubicBezTo>
                  <a:cubicBezTo>
                    <a:pt x="76" y="109"/>
                    <a:pt x="81" y="105"/>
                    <a:pt x="85" y="100"/>
                  </a:cubicBezTo>
                  <a:cubicBezTo>
                    <a:pt x="88" y="94"/>
                    <a:pt x="90" y="89"/>
                    <a:pt x="90" y="83"/>
                  </a:cubicBezTo>
                  <a:cubicBezTo>
                    <a:pt x="90" y="77"/>
                    <a:pt x="88" y="71"/>
                    <a:pt x="85" y="67"/>
                  </a:cubicBezTo>
                  <a:cubicBezTo>
                    <a:pt x="82" y="62"/>
                    <a:pt x="77" y="58"/>
                    <a:pt x="71" y="5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7" name="iṥľïḍê">
              <a:extLst>
                <a:ext uri="{FF2B5EF4-FFF2-40B4-BE49-F238E27FC236}">
                  <a16:creationId xmlns:a16="http://schemas.microsoft.com/office/drawing/2014/main" id="{F13D0D16-38AD-4F20-A72A-2814ABD97FA5}"/>
                </a:ext>
              </a:extLst>
            </p:cNvPr>
            <p:cNvSpPr/>
            <p:nvPr/>
          </p:nvSpPr>
          <p:spPr bwMode="auto">
            <a:xfrm>
              <a:off x="7080503" y="5729878"/>
              <a:ext cx="131763" cy="157163"/>
            </a:xfrm>
            <a:custGeom>
              <a:avLst/>
              <a:gdLst>
                <a:gd name="T0" fmla="*/ 50 w 71"/>
                <a:gd name="T1" fmla="*/ 69 h 85"/>
                <a:gd name="T2" fmla="*/ 37 w 71"/>
                <a:gd name="T3" fmla="*/ 74 h 85"/>
                <a:gd name="T4" fmla="*/ 21 w 71"/>
                <a:gd name="T5" fmla="*/ 66 h 85"/>
                <a:gd name="T6" fmla="*/ 14 w 71"/>
                <a:gd name="T7" fmla="*/ 43 h 85"/>
                <a:gd name="T8" fmla="*/ 21 w 71"/>
                <a:gd name="T9" fmla="*/ 19 h 85"/>
                <a:gd name="T10" fmla="*/ 38 w 71"/>
                <a:gd name="T11" fmla="*/ 12 h 85"/>
                <a:gd name="T12" fmla="*/ 49 w 71"/>
                <a:gd name="T13" fmla="*/ 16 h 85"/>
                <a:gd name="T14" fmla="*/ 56 w 71"/>
                <a:gd name="T15" fmla="*/ 28 h 85"/>
                <a:gd name="T16" fmla="*/ 70 w 71"/>
                <a:gd name="T17" fmla="*/ 26 h 85"/>
                <a:gd name="T18" fmla="*/ 59 w 71"/>
                <a:gd name="T19" fmla="*/ 7 h 85"/>
                <a:gd name="T20" fmla="*/ 37 w 71"/>
                <a:gd name="T21" fmla="*/ 0 h 85"/>
                <a:gd name="T22" fmla="*/ 18 w 71"/>
                <a:gd name="T23" fmla="*/ 5 h 85"/>
                <a:gd name="T24" fmla="*/ 4 w 71"/>
                <a:gd name="T25" fmla="*/ 20 h 85"/>
                <a:gd name="T26" fmla="*/ 0 w 71"/>
                <a:gd name="T27" fmla="*/ 43 h 85"/>
                <a:gd name="T28" fmla="*/ 10 w 71"/>
                <a:gd name="T29" fmla="*/ 74 h 85"/>
                <a:gd name="T30" fmla="*/ 37 w 71"/>
                <a:gd name="T31" fmla="*/ 85 h 85"/>
                <a:gd name="T32" fmla="*/ 60 w 71"/>
                <a:gd name="T33" fmla="*/ 77 h 85"/>
                <a:gd name="T34" fmla="*/ 71 w 71"/>
                <a:gd name="T35" fmla="*/ 55 h 85"/>
                <a:gd name="T36" fmla="*/ 57 w 71"/>
                <a:gd name="T37" fmla="*/ 54 h 85"/>
                <a:gd name="T38" fmla="*/ 50 w 71"/>
                <a:gd name="T39" fmla="*/ 69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71" h="85">
                  <a:moveTo>
                    <a:pt x="50" y="69"/>
                  </a:moveTo>
                  <a:cubicBezTo>
                    <a:pt x="47" y="72"/>
                    <a:pt x="42" y="74"/>
                    <a:pt x="37" y="74"/>
                  </a:cubicBezTo>
                  <a:cubicBezTo>
                    <a:pt x="30" y="74"/>
                    <a:pt x="25" y="71"/>
                    <a:pt x="21" y="66"/>
                  </a:cubicBezTo>
                  <a:cubicBezTo>
                    <a:pt x="16" y="61"/>
                    <a:pt x="14" y="54"/>
                    <a:pt x="14" y="43"/>
                  </a:cubicBezTo>
                  <a:cubicBezTo>
                    <a:pt x="14" y="32"/>
                    <a:pt x="16" y="24"/>
                    <a:pt x="21" y="19"/>
                  </a:cubicBezTo>
                  <a:cubicBezTo>
                    <a:pt x="25" y="14"/>
                    <a:pt x="31" y="12"/>
                    <a:pt x="38" y="12"/>
                  </a:cubicBezTo>
                  <a:cubicBezTo>
                    <a:pt x="42" y="12"/>
                    <a:pt x="46" y="13"/>
                    <a:pt x="49" y="16"/>
                  </a:cubicBezTo>
                  <a:cubicBezTo>
                    <a:pt x="53" y="18"/>
                    <a:pt x="55" y="23"/>
                    <a:pt x="56" y="28"/>
                  </a:cubicBezTo>
                  <a:cubicBezTo>
                    <a:pt x="70" y="26"/>
                    <a:pt x="70" y="26"/>
                    <a:pt x="70" y="26"/>
                  </a:cubicBezTo>
                  <a:cubicBezTo>
                    <a:pt x="68" y="18"/>
                    <a:pt x="64" y="11"/>
                    <a:pt x="59" y="7"/>
                  </a:cubicBezTo>
                  <a:cubicBezTo>
                    <a:pt x="53" y="2"/>
                    <a:pt x="46" y="0"/>
                    <a:pt x="37" y="0"/>
                  </a:cubicBezTo>
                  <a:cubicBezTo>
                    <a:pt x="30" y="0"/>
                    <a:pt x="24" y="2"/>
                    <a:pt x="18" y="5"/>
                  </a:cubicBezTo>
                  <a:cubicBezTo>
                    <a:pt x="12" y="8"/>
                    <a:pt x="7" y="13"/>
                    <a:pt x="4" y="20"/>
                  </a:cubicBezTo>
                  <a:cubicBezTo>
                    <a:pt x="2" y="27"/>
                    <a:pt x="0" y="34"/>
                    <a:pt x="0" y="43"/>
                  </a:cubicBezTo>
                  <a:cubicBezTo>
                    <a:pt x="0" y="57"/>
                    <a:pt x="3" y="67"/>
                    <a:pt x="10" y="74"/>
                  </a:cubicBezTo>
                  <a:cubicBezTo>
                    <a:pt x="17" y="82"/>
                    <a:pt x="26" y="85"/>
                    <a:pt x="37" y="85"/>
                  </a:cubicBezTo>
                  <a:cubicBezTo>
                    <a:pt x="46" y="85"/>
                    <a:pt x="53" y="83"/>
                    <a:pt x="60" y="77"/>
                  </a:cubicBezTo>
                  <a:cubicBezTo>
                    <a:pt x="66" y="72"/>
                    <a:pt x="69" y="65"/>
                    <a:pt x="71" y="55"/>
                  </a:cubicBezTo>
                  <a:cubicBezTo>
                    <a:pt x="57" y="54"/>
                    <a:pt x="57" y="54"/>
                    <a:pt x="57" y="54"/>
                  </a:cubicBezTo>
                  <a:cubicBezTo>
                    <a:pt x="56" y="60"/>
                    <a:pt x="54" y="66"/>
                    <a:pt x="50" y="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8" name="íṥ1ïdê">
              <a:extLst>
                <a:ext uri="{FF2B5EF4-FFF2-40B4-BE49-F238E27FC236}">
                  <a16:creationId xmlns:a16="http://schemas.microsoft.com/office/drawing/2014/main" id="{EB91208A-2F45-4F65-92CE-901319F84D4E}"/>
                </a:ext>
              </a:extLst>
            </p:cNvPr>
            <p:cNvSpPr/>
            <p:nvPr/>
          </p:nvSpPr>
          <p:spPr bwMode="auto">
            <a:xfrm>
              <a:off x="7234491" y="5675903"/>
              <a:ext cx="25400" cy="301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9" name="îṡ1îďé">
              <a:extLst>
                <a:ext uri="{FF2B5EF4-FFF2-40B4-BE49-F238E27FC236}">
                  <a16:creationId xmlns:a16="http://schemas.microsoft.com/office/drawing/2014/main" id="{842ACE2D-C5B4-4E4C-9CF6-E36D49016F04}"/>
                </a:ext>
              </a:extLst>
            </p:cNvPr>
            <p:cNvSpPr/>
            <p:nvPr/>
          </p:nvSpPr>
          <p:spPr bwMode="auto">
            <a:xfrm>
              <a:off x="7234491" y="5733053"/>
              <a:ext cx="25400" cy="149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0" name="íṩḷïḑé">
              <a:extLst>
                <a:ext uri="{FF2B5EF4-FFF2-40B4-BE49-F238E27FC236}">
                  <a16:creationId xmlns:a16="http://schemas.microsoft.com/office/drawing/2014/main" id="{C7A068CF-6927-4822-930D-49FD3451D149}"/>
                </a:ext>
              </a:extLst>
            </p:cNvPr>
            <p:cNvSpPr/>
            <p:nvPr/>
          </p:nvSpPr>
          <p:spPr bwMode="auto">
            <a:xfrm>
              <a:off x="7290053" y="5729878"/>
              <a:ext cx="138113" cy="157163"/>
            </a:xfrm>
            <a:custGeom>
              <a:avLst/>
              <a:gdLst>
                <a:gd name="T0" fmla="*/ 38 w 75"/>
                <a:gd name="T1" fmla="*/ 0 h 85"/>
                <a:gd name="T2" fmla="*/ 10 w 75"/>
                <a:gd name="T3" fmla="*/ 12 h 85"/>
                <a:gd name="T4" fmla="*/ 0 w 75"/>
                <a:gd name="T5" fmla="*/ 43 h 85"/>
                <a:gd name="T6" fmla="*/ 10 w 75"/>
                <a:gd name="T7" fmla="*/ 74 h 85"/>
                <a:gd name="T8" fmla="*/ 39 w 75"/>
                <a:gd name="T9" fmla="*/ 85 h 85"/>
                <a:gd name="T10" fmla="*/ 62 w 75"/>
                <a:gd name="T11" fmla="*/ 78 h 85"/>
                <a:gd name="T12" fmla="*/ 74 w 75"/>
                <a:gd name="T13" fmla="*/ 59 h 85"/>
                <a:gd name="T14" fmla="*/ 60 w 75"/>
                <a:gd name="T15" fmla="*/ 57 h 85"/>
                <a:gd name="T16" fmla="*/ 52 w 75"/>
                <a:gd name="T17" fmla="*/ 70 h 85"/>
                <a:gd name="T18" fmla="*/ 39 w 75"/>
                <a:gd name="T19" fmla="*/ 74 h 85"/>
                <a:gd name="T20" fmla="*/ 22 w 75"/>
                <a:gd name="T21" fmla="*/ 67 h 85"/>
                <a:gd name="T22" fmla="*/ 14 w 75"/>
                <a:gd name="T23" fmla="*/ 46 h 85"/>
                <a:gd name="T24" fmla="*/ 75 w 75"/>
                <a:gd name="T25" fmla="*/ 46 h 85"/>
                <a:gd name="T26" fmla="*/ 75 w 75"/>
                <a:gd name="T27" fmla="*/ 43 h 85"/>
                <a:gd name="T28" fmla="*/ 65 w 75"/>
                <a:gd name="T29" fmla="*/ 11 h 85"/>
                <a:gd name="T30" fmla="*/ 38 w 75"/>
                <a:gd name="T31" fmla="*/ 0 h 85"/>
                <a:gd name="T32" fmla="*/ 15 w 75"/>
                <a:gd name="T33" fmla="*/ 35 h 85"/>
                <a:gd name="T34" fmla="*/ 22 w 75"/>
                <a:gd name="T35" fmla="*/ 18 h 85"/>
                <a:gd name="T36" fmla="*/ 38 w 75"/>
                <a:gd name="T37" fmla="*/ 12 h 85"/>
                <a:gd name="T38" fmla="*/ 55 w 75"/>
                <a:gd name="T39" fmla="*/ 20 h 85"/>
                <a:gd name="T40" fmla="*/ 60 w 75"/>
                <a:gd name="T41" fmla="*/ 35 h 85"/>
                <a:gd name="T42" fmla="*/ 15 w 75"/>
                <a:gd name="T43" fmla="*/ 3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75" h="85">
                  <a:moveTo>
                    <a:pt x="38" y="0"/>
                  </a:moveTo>
                  <a:cubicBezTo>
                    <a:pt x="27" y="0"/>
                    <a:pt x="18" y="4"/>
                    <a:pt x="10" y="12"/>
                  </a:cubicBezTo>
                  <a:cubicBezTo>
                    <a:pt x="3" y="19"/>
                    <a:pt x="0" y="30"/>
                    <a:pt x="0" y="43"/>
                  </a:cubicBezTo>
                  <a:cubicBezTo>
                    <a:pt x="0" y="57"/>
                    <a:pt x="3" y="67"/>
                    <a:pt x="10" y="74"/>
                  </a:cubicBezTo>
                  <a:cubicBezTo>
                    <a:pt x="17" y="81"/>
                    <a:pt x="27" y="85"/>
                    <a:pt x="39" y="85"/>
                  </a:cubicBezTo>
                  <a:cubicBezTo>
                    <a:pt x="48" y="85"/>
                    <a:pt x="56" y="83"/>
                    <a:pt x="62" y="78"/>
                  </a:cubicBezTo>
                  <a:cubicBezTo>
                    <a:pt x="68" y="74"/>
                    <a:pt x="72" y="67"/>
                    <a:pt x="74" y="59"/>
                  </a:cubicBezTo>
                  <a:cubicBezTo>
                    <a:pt x="60" y="57"/>
                    <a:pt x="60" y="57"/>
                    <a:pt x="60" y="57"/>
                  </a:cubicBezTo>
                  <a:cubicBezTo>
                    <a:pt x="58" y="63"/>
                    <a:pt x="55" y="67"/>
                    <a:pt x="52" y="70"/>
                  </a:cubicBezTo>
                  <a:cubicBezTo>
                    <a:pt x="48" y="73"/>
                    <a:pt x="44" y="74"/>
                    <a:pt x="39" y="74"/>
                  </a:cubicBezTo>
                  <a:cubicBezTo>
                    <a:pt x="32" y="74"/>
                    <a:pt x="26" y="71"/>
                    <a:pt x="22" y="67"/>
                  </a:cubicBezTo>
                  <a:cubicBezTo>
                    <a:pt x="17" y="62"/>
                    <a:pt x="15" y="55"/>
                    <a:pt x="14" y="46"/>
                  </a:cubicBezTo>
                  <a:cubicBezTo>
                    <a:pt x="75" y="46"/>
                    <a:pt x="75" y="46"/>
                    <a:pt x="75" y="46"/>
                  </a:cubicBezTo>
                  <a:cubicBezTo>
                    <a:pt x="75" y="45"/>
                    <a:pt x="75" y="43"/>
                    <a:pt x="75" y="43"/>
                  </a:cubicBezTo>
                  <a:cubicBezTo>
                    <a:pt x="75" y="29"/>
                    <a:pt x="71" y="19"/>
                    <a:pt x="65" y="11"/>
                  </a:cubicBezTo>
                  <a:cubicBezTo>
                    <a:pt x="58" y="4"/>
                    <a:pt x="49" y="0"/>
                    <a:pt x="38" y="0"/>
                  </a:cubicBezTo>
                  <a:close/>
                  <a:moveTo>
                    <a:pt x="15" y="35"/>
                  </a:moveTo>
                  <a:cubicBezTo>
                    <a:pt x="15" y="28"/>
                    <a:pt x="18" y="22"/>
                    <a:pt x="22" y="18"/>
                  </a:cubicBezTo>
                  <a:cubicBezTo>
                    <a:pt x="26" y="14"/>
                    <a:pt x="32" y="12"/>
                    <a:pt x="38" y="12"/>
                  </a:cubicBezTo>
                  <a:cubicBezTo>
                    <a:pt x="45" y="12"/>
                    <a:pt x="51" y="14"/>
                    <a:pt x="55" y="20"/>
                  </a:cubicBezTo>
                  <a:cubicBezTo>
                    <a:pt x="58" y="23"/>
                    <a:pt x="60" y="28"/>
                    <a:pt x="60" y="35"/>
                  </a:cubicBezTo>
                  <a:lnTo>
                    <a:pt x="15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1" name="ïşḷiḋè">
              <a:extLst>
                <a:ext uri="{FF2B5EF4-FFF2-40B4-BE49-F238E27FC236}">
                  <a16:creationId xmlns:a16="http://schemas.microsoft.com/office/drawing/2014/main" id="{478883C1-FBB3-44BE-8719-F2F3E5EFE8BE}"/>
                </a:ext>
              </a:extLst>
            </p:cNvPr>
            <p:cNvSpPr/>
            <p:nvPr/>
          </p:nvSpPr>
          <p:spPr bwMode="auto">
            <a:xfrm>
              <a:off x="7458328" y="5729878"/>
              <a:ext cx="122238" cy="152400"/>
            </a:xfrm>
            <a:custGeom>
              <a:avLst/>
              <a:gdLst>
                <a:gd name="T0" fmla="*/ 61 w 66"/>
                <a:gd name="T1" fmla="*/ 10 h 83"/>
                <a:gd name="T2" fmla="*/ 51 w 66"/>
                <a:gd name="T3" fmla="*/ 3 h 83"/>
                <a:gd name="T4" fmla="*/ 38 w 66"/>
                <a:gd name="T5" fmla="*/ 0 h 83"/>
                <a:gd name="T6" fmla="*/ 12 w 66"/>
                <a:gd name="T7" fmla="*/ 14 h 83"/>
                <a:gd name="T8" fmla="*/ 12 w 66"/>
                <a:gd name="T9" fmla="*/ 2 h 83"/>
                <a:gd name="T10" fmla="*/ 0 w 66"/>
                <a:gd name="T11" fmla="*/ 2 h 83"/>
                <a:gd name="T12" fmla="*/ 0 w 66"/>
                <a:gd name="T13" fmla="*/ 83 h 83"/>
                <a:gd name="T14" fmla="*/ 13 w 66"/>
                <a:gd name="T15" fmla="*/ 83 h 83"/>
                <a:gd name="T16" fmla="*/ 13 w 66"/>
                <a:gd name="T17" fmla="*/ 39 h 83"/>
                <a:gd name="T18" fmla="*/ 20 w 66"/>
                <a:gd name="T19" fmla="*/ 18 h 83"/>
                <a:gd name="T20" fmla="*/ 35 w 66"/>
                <a:gd name="T21" fmla="*/ 12 h 83"/>
                <a:gd name="T22" fmla="*/ 45 w 66"/>
                <a:gd name="T23" fmla="*/ 15 h 83"/>
                <a:gd name="T24" fmla="*/ 50 w 66"/>
                <a:gd name="T25" fmla="*/ 21 h 83"/>
                <a:gd name="T26" fmla="*/ 52 w 66"/>
                <a:gd name="T27" fmla="*/ 34 h 83"/>
                <a:gd name="T28" fmla="*/ 52 w 66"/>
                <a:gd name="T29" fmla="*/ 83 h 83"/>
                <a:gd name="T30" fmla="*/ 66 w 66"/>
                <a:gd name="T31" fmla="*/ 83 h 83"/>
                <a:gd name="T32" fmla="*/ 66 w 66"/>
                <a:gd name="T33" fmla="*/ 33 h 83"/>
                <a:gd name="T34" fmla="*/ 65 w 66"/>
                <a:gd name="T35" fmla="*/ 20 h 83"/>
                <a:gd name="T36" fmla="*/ 61 w 66"/>
                <a:gd name="T37" fmla="*/ 1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6" h="83">
                  <a:moveTo>
                    <a:pt x="61" y="10"/>
                  </a:moveTo>
                  <a:cubicBezTo>
                    <a:pt x="59" y="7"/>
                    <a:pt x="56" y="5"/>
                    <a:pt x="51" y="3"/>
                  </a:cubicBezTo>
                  <a:cubicBezTo>
                    <a:pt x="47" y="1"/>
                    <a:pt x="43" y="0"/>
                    <a:pt x="38" y="0"/>
                  </a:cubicBezTo>
                  <a:cubicBezTo>
                    <a:pt x="27" y="0"/>
                    <a:pt x="18" y="5"/>
                    <a:pt x="12" y="14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13" y="83"/>
                    <a:pt x="13" y="83"/>
                    <a:pt x="13" y="83"/>
                  </a:cubicBezTo>
                  <a:cubicBezTo>
                    <a:pt x="13" y="39"/>
                    <a:pt x="13" y="39"/>
                    <a:pt x="13" y="39"/>
                  </a:cubicBezTo>
                  <a:cubicBezTo>
                    <a:pt x="13" y="29"/>
                    <a:pt x="16" y="21"/>
                    <a:pt x="20" y="18"/>
                  </a:cubicBezTo>
                  <a:cubicBezTo>
                    <a:pt x="24" y="14"/>
                    <a:pt x="29" y="12"/>
                    <a:pt x="35" y="12"/>
                  </a:cubicBezTo>
                  <a:cubicBezTo>
                    <a:pt x="39" y="12"/>
                    <a:pt x="42" y="13"/>
                    <a:pt x="45" y="15"/>
                  </a:cubicBezTo>
                  <a:cubicBezTo>
                    <a:pt x="47" y="16"/>
                    <a:pt x="49" y="19"/>
                    <a:pt x="50" y="21"/>
                  </a:cubicBezTo>
                  <a:cubicBezTo>
                    <a:pt x="51" y="24"/>
                    <a:pt x="52" y="28"/>
                    <a:pt x="52" y="34"/>
                  </a:cubicBezTo>
                  <a:cubicBezTo>
                    <a:pt x="52" y="83"/>
                    <a:pt x="52" y="83"/>
                    <a:pt x="52" y="83"/>
                  </a:cubicBezTo>
                  <a:cubicBezTo>
                    <a:pt x="66" y="83"/>
                    <a:pt x="66" y="83"/>
                    <a:pt x="66" y="83"/>
                  </a:cubicBezTo>
                  <a:cubicBezTo>
                    <a:pt x="66" y="33"/>
                    <a:pt x="66" y="33"/>
                    <a:pt x="66" y="33"/>
                  </a:cubicBezTo>
                  <a:cubicBezTo>
                    <a:pt x="66" y="27"/>
                    <a:pt x="65" y="23"/>
                    <a:pt x="65" y="20"/>
                  </a:cubicBezTo>
                  <a:cubicBezTo>
                    <a:pt x="64" y="16"/>
                    <a:pt x="63" y="13"/>
                    <a:pt x="61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2" name="îṩľiḍé">
              <a:extLst>
                <a:ext uri="{FF2B5EF4-FFF2-40B4-BE49-F238E27FC236}">
                  <a16:creationId xmlns:a16="http://schemas.microsoft.com/office/drawing/2014/main" id="{357212CE-D8ED-4585-B6DD-D56F4FB24A8D}"/>
                </a:ext>
              </a:extLst>
            </p:cNvPr>
            <p:cNvSpPr/>
            <p:nvPr/>
          </p:nvSpPr>
          <p:spPr bwMode="auto">
            <a:xfrm>
              <a:off x="7612316" y="5729878"/>
              <a:ext cx="128588" cy="157163"/>
            </a:xfrm>
            <a:custGeom>
              <a:avLst/>
              <a:gdLst>
                <a:gd name="T0" fmla="*/ 50 w 70"/>
                <a:gd name="T1" fmla="*/ 69 h 85"/>
                <a:gd name="T2" fmla="*/ 36 w 70"/>
                <a:gd name="T3" fmla="*/ 74 h 85"/>
                <a:gd name="T4" fmla="*/ 20 w 70"/>
                <a:gd name="T5" fmla="*/ 66 h 85"/>
                <a:gd name="T6" fmla="*/ 14 w 70"/>
                <a:gd name="T7" fmla="*/ 43 h 85"/>
                <a:gd name="T8" fmla="*/ 20 w 70"/>
                <a:gd name="T9" fmla="*/ 19 h 85"/>
                <a:gd name="T10" fmla="*/ 37 w 70"/>
                <a:gd name="T11" fmla="*/ 12 h 85"/>
                <a:gd name="T12" fmla="*/ 49 w 70"/>
                <a:gd name="T13" fmla="*/ 16 h 85"/>
                <a:gd name="T14" fmla="*/ 56 w 70"/>
                <a:gd name="T15" fmla="*/ 28 h 85"/>
                <a:gd name="T16" fmla="*/ 69 w 70"/>
                <a:gd name="T17" fmla="*/ 26 h 85"/>
                <a:gd name="T18" fmla="*/ 58 w 70"/>
                <a:gd name="T19" fmla="*/ 7 h 85"/>
                <a:gd name="T20" fmla="*/ 37 w 70"/>
                <a:gd name="T21" fmla="*/ 0 h 85"/>
                <a:gd name="T22" fmla="*/ 17 w 70"/>
                <a:gd name="T23" fmla="*/ 5 h 85"/>
                <a:gd name="T24" fmla="*/ 4 w 70"/>
                <a:gd name="T25" fmla="*/ 20 h 85"/>
                <a:gd name="T26" fmla="*/ 0 w 70"/>
                <a:gd name="T27" fmla="*/ 43 h 85"/>
                <a:gd name="T28" fmla="*/ 10 w 70"/>
                <a:gd name="T29" fmla="*/ 74 h 85"/>
                <a:gd name="T30" fmla="*/ 37 w 70"/>
                <a:gd name="T31" fmla="*/ 85 h 85"/>
                <a:gd name="T32" fmla="*/ 59 w 70"/>
                <a:gd name="T33" fmla="*/ 77 h 85"/>
                <a:gd name="T34" fmla="*/ 70 w 70"/>
                <a:gd name="T35" fmla="*/ 55 h 85"/>
                <a:gd name="T36" fmla="*/ 57 w 70"/>
                <a:gd name="T37" fmla="*/ 54 h 85"/>
                <a:gd name="T38" fmla="*/ 50 w 70"/>
                <a:gd name="T39" fmla="*/ 69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70" h="85">
                  <a:moveTo>
                    <a:pt x="50" y="69"/>
                  </a:moveTo>
                  <a:cubicBezTo>
                    <a:pt x="46" y="72"/>
                    <a:pt x="42" y="74"/>
                    <a:pt x="36" y="74"/>
                  </a:cubicBezTo>
                  <a:cubicBezTo>
                    <a:pt x="30" y="74"/>
                    <a:pt x="24" y="71"/>
                    <a:pt x="20" y="66"/>
                  </a:cubicBezTo>
                  <a:cubicBezTo>
                    <a:pt x="16" y="61"/>
                    <a:pt x="14" y="54"/>
                    <a:pt x="14" y="43"/>
                  </a:cubicBezTo>
                  <a:cubicBezTo>
                    <a:pt x="14" y="32"/>
                    <a:pt x="16" y="24"/>
                    <a:pt x="20" y="19"/>
                  </a:cubicBezTo>
                  <a:cubicBezTo>
                    <a:pt x="25" y="14"/>
                    <a:pt x="30" y="12"/>
                    <a:pt x="37" y="12"/>
                  </a:cubicBezTo>
                  <a:cubicBezTo>
                    <a:pt x="42" y="12"/>
                    <a:pt x="46" y="13"/>
                    <a:pt x="49" y="16"/>
                  </a:cubicBezTo>
                  <a:cubicBezTo>
                    <a:pt x="52" y="18"/>
                    <a:pt x="54" y="23"/>
                    <a:pt x="56" y="28"/>
                  </a:cubicBezTo>
                  <a:cubicBezTo>
                    <a:pt x="69" y="26"/>
                    <a:pt x="69" y="26"/>
                    <a:pt x="69" y="26"/>
                  </a:cubicBezTo>
                  <a:cubicBezTo>
                    <a:pt x="68" y="18"/>
                    <a:pt x="64" y="11"/>
                    <a:pt x="58" y="7"/>
                  </a:cubicBezTo>
                  <a:cubicBezTo>
                    <a:pt x="53" y="2"/>
                    <a:pt x="46" y="0"/>
                    <a:pt x="37" y="0"/>
                  </a:cubicBezTo>
                  <a:cubicBezTo>
                    <a:pt x="30" y="0"/>
                    <a:pt x="23" y="2"/>
                    <a:pt x="17" y="5"/>
                  </a:cubicBezTo>
                  <a:cubicBezTo>
                    <a:pt x="11" y="8"/>
                    <a:pt x="7" y="13"/>
                    <a:pt x="4" y="20"/>
                  </a:cubicBezTo>
                  <a:cubicBezTo>
                    <a:pt x="1" y="27"/>
                    <a:pt x="0" y="34"/>
                    <a:pt x="0" y="43"/>
                  </a:cubicBezTo>
                  <a:cubicBezTo>
                    <a:pt x="0" y="57"/>
                    <a:pt x="3" y="67"/>
                    <a:pt x="10" y="74"/>
                  </a:cubicBezTo>
                  <a:cubicBezTo>
                    <a:pt x="17" y="82"/>
                    <a:pt x="26" y="85"/>
                    <a:pt x="37" y="85"/>
                  </a:cubicBezTo>
                  <a:cubicBezTo>
                    <a:pt x="45" y="85"/>
                    <a:pt x="53" y="83"/>
                    <a:pt x="59" y="77"/>
                  </a:cubicBezTo>
                  <a:cubicBezTo>
                    <a:pt x="65" y="72"/>
                    <a:pt x="69" y="65"/>
                    <a:pt x="70" y="55"/>
                  </a:cubicBezTo>
                  <a:cubicBezTo>
                    <a:pt x="57" y="54"/>
                    <a:pt x="57" y="54"/>
                    <a:pt x="57" y="54"/>
                  </a:cubicBezTo>
                  <a:cubicBezTo>
                    <a:pt x="56" y="60"/>
                    <a:pt x="54" y="66"/>
                    <a:pt x="50" y="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3" name="íṡḷïďe">
              <a:extLst>
                <a:ext uri="{FF2B5EF4-FFF2-40B4-BE49-F238E27FC236}">
                  <a16:creationId xmlns:a16="http://schemas.microsoft.com/office/drawing/2014/main" id="{DAA7B413-DF30-46EC-927F-2DBAA272947C}"/>
                </a:ext>
              </a:extLst>
            </p:cNvPr>
            <p:cNvSpPr/>
            <p:nvPr/>
          </p:nvSpPr>
          <p:spPr bwMode="auto">
            <a:xfrm>
              <a:off x="7755191" y="5729878"/>
              <a:ext cx="138113" cy="157163"/>
            </a:xfrm>
            <a:custGeom>
              <a:avLst/>
              <a:gdLst>
                <a:gd name="T0" fmla="*/ 38 w 75"/>
                <a:gd name="T1" fmla="*/ 0 h 85"/>
                <a:gd name="T2" fmla="*/ 10 w 75"/>
                <a:gd name="T3" fmla="*/ 12 h 85"/>
                <a:gd name="T4" fmla="*/ 0 w 75"/>
                <a:gd name="T5" fmla="*/ 43 h 85"/>
                <a:gd name="T6" fmla="*/ 10 w 75"/>
                <a:gd name="T7" fmla="*/ 74 h 85"/>
                <a:gd name="T8" fmla="*/ 38 w 75"/>
                <a:gd name="T9" fmla="*/ 85 h 85"/>
                <a:gd name="T10" fmla="*/ 62 w 75"/>
                <a:gd name="T11" fmla="*/ 78 h 85"/>
                <a:gd name="T12" fmla="*/ 74 w 75"/>
                <a:gd name="T13" fmla="*/ 59 h 85"/>
                <a:gd name="T14" fmla="*/ 60 w 75"/>
                <a:gd name="T15" fmla="*/ 57 h 85"/>
                <a:gd name="T16" fmla="*/ 51 w 75"/>
                <a:gd name="T17" fmla="*/ 70 h 85"/>
                <a:gd name="T18" fmla="*/ 38 w 75"/>
                <a:gd name="T19" fmla="*/ 74 h 85"/>
                <a:gd name="T20" fmla="*/ 21 w 75"/>
                <a:gd name="T21" fmla="*/ 67 h 85"/>
                <a:gd name="T22" fmla="*/ 14 w 75"/>
                <a:gd name="T23" fmla="*/ 46 h 85"/>
                <a:gd name="T24" fmla="*/ 75 w 75"/>
                <a:gd name="T25" fmla="*/ 46 h 85"/>
                <a:gd name="T26" fmla="*/ 75 w 75"/>
                <a:gd name="T27" fmla="*/ 43 h 85"/>
                <a:gd name="T28" fmla="*/ 64 w 75"/>
                <a:gd name="T29" fmla="*/ 11 h 85"/>
                <a:gd name="T30" fmla="*/ 38 w 75"/>
                <a:gd name="T31" fmla="*/ 0 h 85"/>
                <a:gd name="T32" fmla="*/ 15 w 75"/>
                <a:gd name="T33" fmla="*/ 35 h 85"/>
                <a:gd name="T34" fmla="*/ 22 w 75"/>
                <a:gd name="T35" fmla="*/ 18 h 85"/>
                <a:gd name="T36" fmla="*/ 38 w 75"/>
                <a:gd name="T37" fmla="*/ 12 h 85"/>
                <a:gd name="T38" fmla="*/ 55 w 75"/>
                <a:gd name="T39" fmla="*/ 20 h 85"/>
                <a:gd name="T40" fmla="*/ 60 w 75"/>
                <a:gd name="T41" fmla="*/ 35 h 85"/>
                <a:gd name="T42" fmla="*/ 15 w 75"/>
                <a:gd name="T43" fmla="*/ 3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75" h="85">
                  <a:moveTo>
                    <a:pt x="38" y="0"/>
                  </a:moveTo>
                  <a:cubicBezTo>
                    <a:pt x="26" y="0"/>
                    <a:pt x="17" y="4"/>
                    <a:pt x="10" y="12"/>
                  </a:cubicBezTo>
                  <a:cubicBezTo>
                    <a:pt x="3" y="19"/>
                    <a:pt x="0" y="30"/>
                    <a:pt x="0" y="43"/>
                  </a:cubicBezTo>
                  <a:cubicBezTo>
                    <a:pt x="0" y="57"/>
                    <a:pt x="3" y="67"/>
                    <a:pt x="10" y="74"/>
                  </a:cubicBezTo>
                  <a:cubicBezTo>
                    <a:pt x="17" y="81"/>
                    <a:pt x="26" y="85"/>
                    <a:pt x="38" y="85"/>
                  </a:cubicBezTo>
                  <a:cubicBezTo>
                    <a:pt x="48" y="85"/>
                    <a:pt x="56" y="83"/>
                    <a:pt x="62" y="78"/>
                  </a:cubicBezTo>
                  <a:cubicBezTo>
                    <a:pt x="68" y="74"/>
                    <a:pt x="72" y="67"/>
                    <a:pt x="74" y="59"/>
                  </a:cubicBezTo>
                  <a:cubicBezTo>
                    <a:pt x="60" y="57"/>
                    <a:pt x="60" y="57"/>
                    <a:pt x="60" y="57"/>
                  </a:cubicBezTo>
                  <a:cubicBezTo>
                    <a:pt x="58" y="63"/>
                    <a:pt x="55" y="67"/>
                    <a:pt x="51" y="70"/>
                  </a:cubicBezTo>
                  <a:cubicBezTo>
                    <a:pt x="48" y="73"/>
                    <a:pt x="43" y="74"/>
                    <a:pt x="38" y="74"/>
                  </a:cubicBezTo>
                  <a:cubicBezTo>
                    <a:pt x="32" y="74"/>
                    <a:pt x="26" y="71"/>
                    <a:pt x="21" y="67"/>
                  </a:cubicBezTo>
                  <a:cubicBezTo>
                    <a:pt x="17" y="62"/>
                    <a:pt x="14" y="55"/>
                    <a:pt x="14" y="46"/>
                  </a:cubicBezTo>
                  <a:cubicBezTo>
                    <a:pt x="75" y="46"/>
                    <a:pt x="75" y="46"/>
                    <a:pt x="75" y="46"/>
                  </a:cubicBezTo>
                  <a:cubicBezTo>
                    <a:pt x="75" y="45"/>
                    <a:pt x="75" y="43"/>
                    <a:pt x="75" y="43"/>
                  </a:cubicBezTo>
                  <a:cubicBezTo>
                    <a:pt x="75" y="29"/>
                    <a:pt x="71" y="19"/>
                    <a:pt x="64" y="11"/>
                  </a:cubicBezTo>
                  <a:cubicBezTo>
                    <a:pt x="57" y="4"/>
                    <a:pt x="48" y="0"/>
                    <a:pt x="38" y="0"/>
                  </a:cubicBezTo>
                  <a:close/>
                  <a:moveTo>
                    <a:pt x="15" y="35"/>
                  </a:moveTo>
                  <a:cubicBezTo>
                    <a:pt x="15" y="28"/>
                    <a:pt x="17" y="22"/>
                    <a:pt x="22" y="18"/>
                  </a:cubicBezTo>
                  <a:cubicBezTo>
                    <a:pt x="26" y="14"/>
                    <a:pt x="31" y="12"/>
                    <a:pt x="38" y="12"/>
                  </a:cubicBezTo>
                  <a:cubicBezTo>
                    <a:pt x="45" y="12"/>
                    <a:pt x="50" y="14"/>
                    <a:pt x="55" y="20"/>
                  </a:cubicBezTo>
                  <a:cubicBezTo>
                    <a:pt x="58" y="23"/>
                    <a:pt x="59" y="28"/>
                    <a:pt x="60" y="35"/>
                  </a:cubicBezTo>
                  <a:lnTo>
                    <a:pt x="15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4" name="í$ľîde">
              <a:extLst>
                <a:ext uri="{FF2B5EF4-FFF2-40B4-BE49-F238E27FC236}">
                  <a16:creationId xmlns:a16="http://schemas.microsoft.com/office/drawing/2014/main" id="{AD827ECD-B7FA-4E1C-93FF-BECF1C7A68B7}"/>
                </a:ext>
              </a:extLst>
            </p:cNvPr>
            <p:cNvSpPr/>
            <p:nvPr/>
          </p:nvSpPr>
          <p:spPr bwMode="auto">
            <a:xfrm>
              <a:off x="7994903" y="5729878"/>
              <a:ext cx="138113" cy="157163"/>
            </a:xfrm>
            <a:custGeom>
              <a:avLst/>
              <a:gdLst>
                <a:gd name="T0" fmla="*/ 71 w 75"/>
                <a:gd name="T1" fmla="*/ 49 h 85"/>
                <a:gd name="T2" fmla="*/ 71 w 75"/>
                <a:gd name="T3" fmla="*/ 31 h 85"/>
                <a:gd name="T4" fmla="*/ 70 w 75"/>
                <a:gd name="T5" fmla="*/ 18 h 85"/>
                <a:gd name="T6" fmla="*/ 66 w 75"/>
                <a:gd name="T7" fmla="*/ 9 h 85"/>
                <a:gd name="T8" fmla="*/ 56 w 75"/>
                <a:gd name="T9" fmla="*/ 3 h 85"/>
                <a:gd name="T10" fmla="*/ 39 w 75"/>
                <a:gd name="T11" fmla="*/ 0 h 85"/>
                <a:gd name="T12" fmla="*/ 21 w 75"/>
                <a:gd name="T13" fmla="*/ 3 h 85"/>
                <a:gd name="T14" fmla="*/ 9 w 75"/>
                <a:gd name="T15" fmla="*/ 11 h 85"/>
                <a:gd name="T16" fmla="*/ 3 w 75"/>
                <a:gd name="T17" fmla="*/ 25 h 85"/>
                <a:gd name="T18" fmla="*/ 16 w 75"/>
                <a:gd name="T19" fmla="*/ 27 h 85"/>
                <a:gd name="T20" fmla="*/ 23 w 75"/>
                <a:gd name="T21" fmla="*/ 15 h 85"/>
                <a:gd name="T22" fmla="*/ 37 w 75"/>
                <a:gd name="T23" fmla="*/ 12 h 85"/>
                <a:gd name="T24" fmla="*/ 53 w 75"/>
                <a:gd name="T25" fmla="*/ 16 h 85"/>
                <a:gd name="T26" fmla="*/ 57 w 75"/>
                <a:gd name="T27" fmla="*/ 28 h 85"/>
                <a:gd name="T28" fmla="*/ 57 w 75"/>
                <a:gd name="T29" fmla="*/ 32 h 85"/>
                <a:gd name="T30" fmla="*/ 32 w 75"/>
                <a:gd name="T31" fmla="*/ 36 h 85"/>
                <a:gd name="T32" fmla="*/ 20 w 75"/>
                <a:gd name="T33" fmla="*/ 39 h 85"/>
                <a:gd name="T34" fmla="*/ 10 w 75"/>
                <a:gd name="T35" fmla="*/ 43 h 85"/>
                <a:gd name="T36" fmla="*/ 3 w 75"/>
                <a:gd name="T37" fmla="*/ 51 h 85"/>
                <a:gd name="T38" fmla="*/ 0 w 75"/>
                <a:gd name="T39" fmla="*/ 62 h 85"/>
                <a:gd name="T40" fmla="*/ 7 w 75"/>
                <a:gd name="T41" fmla="*/ 79 h 85"/>
                <a:gd name="T42" fmla="*/ 28 w 75"/>
                <a:gd name="T43" fmla="*/ 85 h 85"/>
                <a:gd name="T44" fmla="*/ 43 w 75"/>
                <a:gd name="T45" fmla="*/ 82 h 85"/>
                <a:gd name="T46" fmla="*/ 58 w 75"/>
                <a:gd name="T47" fmla="*/ 73 h 85"/>
                <a:gd name="T48" fmla="*/ 61 w 75"/>
                <a:gd name="T49" fmla="*/ 83 h 85"/>
                <a:gd name="T50" fmla="*/ 75 w 75"/>
                <a:gd name="T51" fmla="*/ 83 h 85"/>
                <a:gd name="T52" fmla="*/ 72 w 75"/>
                <a:gd name="T53" fmla="*/ 74 h 85"/>
                <a:gd name="T54" fmla="*/ 71 w 75"/>
                <a:gd name="T55" fmla="*/ 49 h 85"/>
                <a:gd name="T56" fmla="*/ 57 w 75"/>
                <a:gd name="T57" fmla="*/ 48 h 85"/>
                <a:gd name="T58" fmla="*/ 55 w 75"/>
                <a:gd name="T59" fmla="*/ 61 h 85"/>
                <a:gd name="T60" fmla="*/ 46 w 75"/>
                <a:gd name="T61" fmla="*/ 71 h 85"/>
                <a:gd name="T62" fmla="*/ 31 w 75"/>
                <a:gd name="T63" fmla="*/ 74 h 85"/>
                <a:gd name="T64" fmla="*/ 19 w 75"/>
                <a:gd name="T65" fmla="*/ 71 h 85"/>
                <a:gd name="T66" fmla="*/ 15 w 75"/>
                <a:gd name="T67" fmla="*/ 62 h 85"/>
                <a:gd name="T68" fmla="*/ 17 w 75"/>
                <a:gd name="T69" fmla="*/ 55 h 85"/>
                <a:gd name="T70" fmla="*/ 22 w 75"/>
                <a:gd name="T71" fmla="*/ 50 h 85"/>
                <a:gd name="T72" fmla="*/ 34 w 75"/>
                <a:gd name="T73" fmla="*/ 48 h 85"/>
                <a:gd name="T74" fmla="*/ 57 w 75"/>
                <a:gd name="T75" fmla="*/ 43 h 85"/>
                <a:gd name="T76" fmla="*/ 57 w 75"/>
                <a:gd name="T77" fmla="*/ 48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75" h="85">
                  <a:moveTo>
                    <a:pt x="71" y="49"/>
                  </a:moveTo>
                  <a:cubicBezTo>
                    <a:pt x="71" y="31"/>
                    <a:pt x="71" y="31"/>
                    <a:pt x="71" y="31"/>
                  </a:cubicBezTo>
                  <a:cubicBezTo>
                    <a:pt x="71" y="25"/>
                    <a:pt x="71" y="21"/>
                    <a:pt x="70" y="18"/>
                  </a:cubicBezTo>
                  <a:cubicBezTo>
                    <a:pt x="69" y="14"/>
                    <a:pt x="68" y="11"/>
                    <a:pt x="66" y="9"/>
                  </a:cubicBezTo>
                  <a:cubicBezTo>
                    <a:pt x="64" y="6"/>
                    <a:pt x="61" y="4"/>
                    <a:pt x="56" y="3"/>
                  </a:cubicBezTo>
                  <a:cubicBezTo>
                    <a:pt x="52" y="1"/>
                    <a:pt x="46" y="0"/>
                    <a:pt x="39" y="0"/>
                  </a:cubicBezTo>
                  <a:cubicBezTo>
                    <a:pt x="32" y="0"/>
                    <a:pt x="26" y="1"/>
                    <a:pt x="21" y="3"/>
                  </a:cubicBezTo>
                  <a:cubicBezTo>
                    <a:pt x="16" y="5"/>
                    <a:pt x="12" y="8"/>
                    <a:pt x="9" y="11"/>
                  </a:cubicBezTo>
                  <a:cubicBezTo>
                    <a:pt x="6" y="15"/>
                    <a:pt x="4" y="19"/>
                    <a:pt x="3" y="25"/>
                  </a:cubicBezTo>
                  <a:cubicBezTo>
                    <a:pt x="16" y="27"/>
                    <a:pt x="16" y="27"/>
                    <a:pt x="16" y="27"/>
                  </a:cubicBezTo>
                  <a:cubicBezTo>
                    <a:pt x="18" y="21"/>
                    <a:pt x="20" y="17"/>
                    <a:pt x="23" y="15"/>
                  </a:cubicBezTo>
                  <a:cubicBezTo>
                    <a:pt x="26" y="13"/>
                    <a:pt x="31" y="12"/>
                    <a:pt x="37" y="12"/>
                  </a:cubicBezTo>
                  <a:cubicBezTo>
                    <a:pt x="44" y="12"/>
                    <a:pt x="50" y="13"/>
                    <a:pt x="53" y="16"/>
                  </a:cubicBezTo>
                  <a:cubicBezTo>
                    <a:pt x="56" y="19"/>
                    <a:pt x="57" y="23"/>
                    <a:pt x="57" y="28"/>
                  </a:cubicBezTo>
                  <a:cubicBezTo>
                    <a:pt x="57" y="29"/>
                    <a:pt x="57" y="30"/>
                    <a:pt x="57" y="32"/>
                  </a:cubicBezTo>
                  <a:cubicBezTo>
                    <a:pt x="52" y="34"/>
                    <a:pt x="43" y="35"/>
                    <a:pt x="32" y="36"/>
                  </a:cubicBezTo>
                  <a:cubicBezTo>
                    <a:pt x="27" y="37"/>
                    <a:pt x="23" y="38"/>
                    <a:pt x="20" y="39"/>
                  </a:cubicBezTo>
                  <a:cubicBezTo>
                    <a:pt x="16" y="40"/>
                    <a:pt x="13" y="41"/>
                    <a:pt x="10" y="43"/>
                  </a:cubicBezTo>
                  <a:cubicBezTo>
                    <a:pt x="7" y="45"/>
                    <a:pt x="5" y="48"/>
                    <a:pt x="3" y="51"/>
                  </a:cubicBezTo>
                  <a:cubicBezTo>
                    <a:pt x="1" y="54"/>
                    <a:pt x="0" y="58"/>
                    <a:pt x="0" y="62"/>
                  </a:cubicBezTo>
                  <a:cubicBezTo>
                    <a:pt x="0" y="69"/>
                    <a:pt x="3" y="74"/>
                    <a:pt x="7" y="79"/>
                  </a:cubicBezTo>
                  <a:cubicBezTo>
                    <a:pt x="12" y="83"/>
                    <a:pt x="19" y="85"/>
                    <a:pt x="28" y="85"/>
                  </a:cubicBezTo>
                  <a:cubicBezTo>
                    <a:pt x="33" y="85"/>
                    <a:pt x="39" y="84"/>
                    <a:pt x="43" y="82"/>
                  </a:cubicBezTo>
                  <a:cubicBezTo>
                    <a:pt x="48" y="81"/>
                    <a:pt x="53" y="78"/>
                    <a:pt x="58" y="73"/>
                  </a:cubicBezTo>
                  <a:cubicBezTo>
                    <a:pt x="58" y="77"/>
                    <a:pt x="59" y="80"/>
                    <a:pt x="61" y="83"/>
                  </a:cubicBezTo>
                  <a:cubicBezTo>
                    <a:pt x="75" y="83"/>
                    <a:pt x="75" y="83"/>
                    <a:pt x="75" y="83"/>
                  </a:cubicBezTo>
                  <a:cubicBezTo>
                    <a:pt x="73" y="80"/>
                    <a:pt x="72" y="77"/>
                    <a:pt x="72" y="74"/>
                  </a:cubicBezTo>
                  <a:cubicBezTo>
                    <a:pt x="71" y="70"/>
                    <a:pt x="71" y="62"/>
                    <a:pt x="71" y="49"/>
                  </a:cubicBezTo>
                  <a:close/>
                  <a:moveTo>
                    <a:pt x="57" y="48"/>
                  </a:moveTo>
                  <a:cubicBezTo>
                    <a:pt x="57" y="54"/>
                    <a:pt x="56" y="58"/>
                    <a:pt x="55" y="61"/>
                  </a:cubicBezTo>
                  <a:cubicBezTo>
                    <a:pt x="53" y="65"/>
                    <a:pt x="50" y="69"/>
                    <a:pt x="46" y="71"/>
                  </a:cubicBezTo>
                  <a:cubicBezTo>
                    <a:pt x="41" y="73"/>
                    <a:pt x="37" y="74"/>
                    <a:pt x="31" y="74"/>
                  </a:cubicBezTo>
                  <a:cubicBezTo>
                    <a:pt x="26" y="74"/>
                    <a:pt x="22" y="73"/>
                    <a:pt x="19" y="71"/>
                  </a:cubicBezTo>
                  <a:cubicBezTo>
                    <a:pt x="16" y="68"/>
                    <a:pt x="15" y="65"/>
                    <a:pt x="15" y="62"/>
                  </a:cubicBezTo>
                  <a:cubicBezTo>
                    <a:pt x="15" y="59"/>
                    <a:pt x="16" y="57"/>
                    <a:pt x="17" y="55"/>
                  </a:cubicBezTo>
                  <a:cubicBezTo>
                    <a:pt x="18" y="53"/>
                    <a:pt x="20" y="52"/>
                    <a:pt x="22" y="50"/>
                  </a:cubicBezTo>
                  <a:cubicBezTo>
                    <a:pt x="25" y="49"/>
                    <a:pt x="29" y="49"/>
                    <a:pt x="34" y="48"/>
                  </a:cubicBezTo>
                  <a:cubicBezTo>
                    <a:pt x="44" y="46"/>
                    <a:pt x="52" y="45"/>
                    <a:pt x="57" y="43"/>
                  </a:cubicBezTo>
                  <a:lnTo>
                    <a:pt x="57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5" name="ï$ḻíḋê">
              <a:extLst>
                <a:ext uri="{FF2B5EF4-FFF2-40B4-BE49-F238E27FC236}">
                  <a16:creationId xmlns:a16="http://schemas.microsoft.com/office/drawing/2014/main" id="{5D93EED6-47E1-4F37-B259-BAE2366EC796}"/>
                </a:ext>
              </a:extLst>
            </p:cNvPr>
            <p:cNvSpPr/>
            <p:nvPr/>
          </p:nvSpPr>
          <p:spPr bwMode="auto">
            <a:xfrm>
              <a:off x="8164766" y="5729878"/>
              <a:ext cx="122238" cy="152400"/>
            </a:xfrm>
            <a:custGeom>
              <a:avLst/>
              <a:gdLst>
                <a:gd name="T0" fmla="*/ 61 w 66"/>
                <a:gd name="T1" fmla="*/ 10 h 83"/>
                <a:gd name="T2" fmla="*/ 52 w 66"/>
                <a:gd name="T3" fmla="*/ 3 h 83"/>
                <a:gd name="T4" fmla="*/ 38 w 66"/>
                <a:gd name="T5" fmla="*/ 0 h 83"/>
                <a:gd name="T6" fmla="*/ 13 w 66"/>
                <a:gd name="T7" fmla="*/ 14 h 83"/>
                <a:gd name="T8" fmla="*/ 13 w 66"/>
                <a:gd name="T9" fmla="*/ 2 h 83"/>
                <a:gd name="T10" fmla="*/ 0 w 66"/>
                <a:gd name="T11" fmla="*/ 2 h 83"/>
                <a:gd name="T12" fmla="*/ 0 w 66"/>
                <a:gd name="T13" fmla="*/ 83 h 83"/>
                <a:gd name="T14" fmla="*/ 14 w 66"/>
                <a:gd name="T15" fmla="*/ 83 h 83"/>
                <a:gd name="T16" fmla="*/ 14 w 66"/>
                <a:gd name="T17" fmla="*/ 39 h 83"/>
                <a:gd name="T18" fmla="*/ 20 w 66"/>
                <a:gd name="T19" fmla="*/ 18 h 83"/>
                <a:gd name="T20" fmla="*/ 36 w 66"/>
                <a:gd name="T21" fmla="*/ 12 h 83"/>
                <a:gd name="T22" fmla="*/ 45 w 66"/>
                <a:gd name="T23" fmla="*/ 15 h 83"/>
                <a:gd name="T24" fmla="*/ 51 w 66"/>
                <a:gd name="T25" fmla="*/ 21 h 83"/>
                <a:gd name="T26" fmla="*/ 52 w 66"/>
                <a:gd name="T27" fmla="*/ 34 h 83"/>
                <a:gd name="T28" fmla="*/ 52 w 66"/>
                <a:gd name="T29" fmla="*/ 83 h 83"/>
                <a:gd name="T30" fmla="*/ 66 w 66"/>
                <a:gd name="T31" fmla="*/ 83 h 83"/>
                <a:gd name="T32" fmla="*/ 66 w 66"/>
                <a:gd name="T33" fmla="*/ 33 h 83"/>
                <a:gd name="T34" fmla="*/ 65 w 66"/>
                <a:gd name="T35" fmla="*/ 20 h 83"/>
                <a:gd name="T36" fmla="*/ 61 w 66"/>
                <a:gd name="T37" fmla="*/ 1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6" h="83">
                  <a:moveTo>
                    <a:pt x="61" y="10"/>
                  </a:moveTo>
                  <a:cubicBezTo>
                    <a:pt x="59" y="7"/>
                    <a:pt x="56" y="5"/>
                    <a:pt x="52" y="3"/>
                  </a:cubicBezTo>
                  <a:cubicBezTo>
                    <a:pt x="48" y="1"/>
                    <a:pt x="43" y="0"/>
                    <a:pt x="38" y="0"/>
                  </a:cubicBezTo>
                  <a:cubicBezTo>
                    <a:pt x="27" y="0"/>
                    <a:pt x="19" y="5"/>
                    <a:pt x="13" y="14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14" y="83"/>
                    <a:pt x="14" y="83"/>
                    <a:pt x="14" y="83"/>
                  </a:cubicBezTo>
                  <a:cubicBezTo>
                    <a:pt x="14" y="39"/>
                    <a:pt x="14" y="39"/>
                    <a:pt x="14" y="39"/>
                  </a:cubicBezTo>
                  <a:cubicBezTo>
                    <a:pt x="14" y="29"/>
                    <a:pt x="16" y="21"/>
                    <a:pt x="20" y="18"/>
                  </a:cubicBezTo>
                  <a:cubicBezTo>
                    <a:pt x="25" y="14"/>
                    <a:pt x="30" y="12"/>
                    <a:pt x="36" y="12"/>
                  </a:cubicBezTo>
                  <a:cubicBezTo>
                    <a:pt x="39" y="12"/>
                    <a:pt x="42" y="13"/>
                    <a:pt x="45" y="15"/>
                  </a:cubicBezTo>
                  <a:cubicBezTo>
                    <a:pt x="48" y="16"/>
                    <a:pt x="50" y="19"/>
                    <a:pt x="51" y="21"/>
                  </a:cubicBezTo>
                  <a:cubicBezTo>
                    <a:pt x="52" y="24"/>
                    <a:pt x="52" y="28"/>
                    <a:pt x="52" y="34"/>
                  </a:cubicBezTo>
                  <a:cubicBezTo>
                    <a:pt x="52" y="83"/>
                    <a:pt x="52" y="83"/>
                    <a:pt x="52" y="83"/>
                  </a:cubicBezTo>
                  <a:cubicBezTo>
                    <a:pt x="66" y="83"/>
                    <a:pt x="66" y="83"/>
                    <a:pt x="66" y="83"/>
                  </a:cubicBezTo>
                  <a:cubicBezTo>
                    <a:pt x="66" y="33"/>
                    <a:pt x="66" y="33"/>
                    <a:pt x="66" y="33"/>
                  </a:cubicBezTo>
                  <a:cubicBezTo>
                    <a:pt x="66" y="27"/>
                    <a:pt x="66" y="23"/>
                    <a:pt x="65" y="20"/>
                  </a:cubicBezTo>
                  <a:cubicBezTo>
                    <a:pt x="65" y="16"/>
                    <a:pt x="63" y="13"/>
                    <a:pt x="61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6" name="îśḻïďè">
              <a:extLst>
                <a:ext uri="{FF2B5EF4-FFF2-40B4-BE49-F238E27FC236}">
                  <a16:creationId xmlns:a16="http://schemas.microsoft.com/office/drawing/2014/main" id="{42E9AD33-0517-4086-A7B5-50CEA36B99CB}"/>
                </a:ext>
              </a:extLst>
            </p:cNvPr>
            <p:cNvSpPr/>
            <p:nvPr/>
          </p:nvSpPr>
          <p:spPr bwMode="auto">
            <a:xfrm>
              <a:off x="8315578" y="5675903"/>
              <a:ext cx="131763" cy="211138"/>
            </a:xfrm>
            <a:custGeom>
              <a:avLst/>
              <a:gdLst>
                <a:gd name="T0" fmla="*/ 57 w 71"/>
                <a:gd name="T1" fmla="*/ 40 h 114"/>
                <a:gd name="T2" fmla="*/ 48 w 71"/>
                <a:gd name="T3" fmla="*/ 32 h 114"/>
                <a:gd name="T4" fmla="*/ 35 w 71"/>
                <a:gd name="T5" fmla="*/ 29 h 114"/>
                <a:gd name="T6" fmla="*/ 17 w 71"/>
                <a:gd name="T7" fmla="*/ 35 h 114"/>
                <a:gd name="T8" fmla="*/ 4 w 71"/>
                <a:gd name="T9" fmla="*/ 50 h 114"/>
                <a:gd name="T10" fmla="*/ 0 w 71"/>
                <a:gd name="T11" fmla="*/ 72 h 114"/>
                <a:gd name="T12" fmla="*/ 5 w 71"/>
                <a:gd name="T13" fmla="*/ 94 h 114"/>
                <a:gd name="T14" fmla="*/ 17 w 71"/>
                <a:gd name="T15" fmla="*/ 109 h 114"/>
                <a:gd name="T16" fmla="*/ 35 w 71"/>
                <a:gd name="T17" fmla="*/ 114 h 114"/>
                <a:gd name="T18" fmla="*/ 58 w 71"/>
                <a:gd name="T19" fmla="*/ 102 h 114"/>
                <a:gd name="T20" fmla="*/ 58 w 71"/>
                <a:gd name="T21" fmla="*/ 112 h 114"/>
                <a:gd name="T22" fmla="*/ 71 w 71"/>
                <a:gd name="T23" fmla="*/ 112 h 114"/>
                <a:gd name="T24" fmla="*/ 71 w 71"/>
                <a:gd name="T25" fmla="*/ 0 h 114"/>
                <a:gd name="T26" fmla="*/ 57 w 71"/>
                <a:gd name="T27" fmla="*/ 0 h 114"/>
                <a:gd name="T28" fmla="*/ 57 w 71"/>
                <a:gd name="T29" fmla="*/ 40 h 114"/>
                <a:gd name="T30" fmla="*/ 52 w 71"/>
                <a:gd name="T31" fmla="*/ 95 h 114"/>
                <a:gd name="T32" fmla="*/ 37 w 71"/>
                <a:gd name="T33" fmla="*/ 103 h 114"/>
                <a:gd name="T34" fmla="*/ 21 w 71"/>
                <a:gd name="T35" fmla="*/ 95 h 114"/>
                <a:gd name="T36" fmla="*/ 15 w 71"/>
                <a:gd name="T37" fmla="*/ 72 h 114"/>
                <a:gd name="T38" fmla="*/ 21 w 71"/>
                <a:gd name="T39" fmla="*/ 48 h 114"/>
                <a:gd name="T40" fmla="*/ 36 w 71"/>
                <a:gd name="T41" fmla="*/ 41 h 114"/>
                <a:gd name="T42" fmla="*/ 52 w 71"/>
                <a:gd name="T43" fmla="*/ 48 h 114"/>
                <a:gd name="T44" fmla="*/ 58 w 71"/>
                <a:gd name="T45" fmla="*/ 73 h 114"/>
                <a:gd name="T46" fmla="*/ 52 w 71"/>
                <a:gd name="T47" fmla="*/ 95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1" h="114">
                  <a:moveTo>
                    <a:pt x="57" y="40"/>
                  </a:moveTo>
                  <a:cubicBezTo>
                    <a:pt x="55" y="37"/>
                    <a:pt x="52" y="34"/>
                    <a:pt x="48" y="32"/>
                  </a:cubicBezTo>
                  <a:cubicBezTo>
                    <a:pt x="44" y="30"/>
                    <a:pt x="40" y="29"/>
                    <a:pt x="35" y="29"/>
                  </a:cubicBezTo>
                  <a:cubicBezTo>
                    <a:pt x="28" y="29"/>
                    <a:pt x="22" y="31"/>
                    <a:pt x="17" y="35"/>
                  </a:cubicBezTo>
                  <a:cubicBezTo>
                    <a:pt x="11" y="38"/>
                    <a:pt x="7" y="43"/>
                    <a:pt x="4" y="50"/>
                  </a:cubicBezTo>
                  <a:cubicBezTo>
                    <a:pt x="2" y="56"/>
                    <a:pt x="0" y="64"/>
                    <a:pt x="0" y="72"/>
                  </a:cubicBezTo>
                  <a:cubicBezTo>
                    <a:pt x="0" y="80"/>
                    <a:pt x="2" y="87"/>
                    <a:pt x="5" y="94"/>
                  </a:cubicBezTo>
                  <a:cubicBezTo>
                    <a:pt x="8" y="100"/>
                    <a:pt x="12" y="105"/>
                    <a:pt x="17" y="109"/>
                  </a:cubicBezTo>
                  <a:cubicBezTo>
                    <a:pt x="23" y="112"/>
                    <a:pt x="29" y="114"/>
                    <a:pt x="35" y="114"/>
                  </a:cubicBezTo>
                  <a:cubicBezTo>
                    <a:pt x="45" y="114"/>
                    <a:pt x="53" y="110"/>
                    <a:pt x="58" y="102"/>
                  </a:cubicBezTo>
                  <a:cubicBezTo>
                    <a:pt x="58" y="112"/>
                    <a:pt x="58" y="112"/>
                    <a:pt x="58" y="112"/>
                  </a:cubicBezTo>
                  <a:cubicBezTo>
                    <a:pt x="71" y="112"/>
                    <a:pt x="71" y="112"/>
                    <a:pt x="71" y="112"/>
                  </a:cubicBezTo>
                  <a:cubicBezTo>
                    <a:pt x="71" y="0"/>
                    <a:pt x="71" y="0"/>
                    <a:pt x="71" y="0"/>
                  </a:cubicBezTo>
                  <a:cubicBezTo>
                    <a:pt x="57" y="0"/>
                    <a:pt x="57" y="0"/>
                    <a:pt x="57" y="0"/>
                  </a:cubicBezTo>
                  <a:lnTo>
                    <a:pt x="57" y="40"/>
                  </a:lnTo>
                  <a:close/>
                  <a:moveTo>
                    <a:pt x="52" y="95"/>
                  </a:moveTo>
                  <a:cubicBezTo>
                    <a:pt x="48" y="100"/>
                    <a:pt x="43" y="103"/>
                    <a:pt x="37" y="103"/>
                  </a:cubicBezTo>
                  <a:cubicBezTo>
                    <a:pt x="31" y="103"/>
                    <a:pt x="25" y="100"/>
                    <a:pt x="21" y="95"/>
                  </a:cubicBezTo>
                  <a:cubicBezTo>
                    <a:pt x="17" y="90"/>
                    <a:pt x="15" y="82"/>
                    <a:pt x="15" y="72"/>
                  </a:cubicBezTo>
                  <a:cubicBezTo>
                    <a:pt x="15" y="61"/>
                    <a:pt x="17" y="53"/>
                    <a:pt x="21" y="48"/>
                  </a:cubicBezTo>
                  <a:cubicBezTo>
                    <a:pt x="25" y="43"/>
                    <a:pt x="30" y="41"/>
                    <a:pt x="36" y="41"/>
                  </a:cubicBezTo>
                  <a:cubicBezTo>
                    <a:pt x="42" y="41"/>
                    <a:pt x="48" y="43"/>
                    <a:pt x="52" y="48"/>
                  </a:cubicBezTo>
                  <a:cubicBezTo>
                    <a:pt x="56" y="54"/>
                    <a:pt x="58" y="62"/>
                    <a:pt x="58" y="73"/>
                  </a:cubicBezTo>
                  <a:cubicBezTo>
                    <a:pt x="58" y="83"/>
                    <a:pt x="56" y="91"/>
                    <a:pt x="52" y="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7" name="iṡľîdé">
              <a:extLst>
                <a:ext uri="{FF2B5EF4-FFF2-40B4-BE49-F238E27FC236}">
                  <a16:creationId xmlns:a16="http://schemas.microsoft.com/office/drawing/2014/main" id="{260B3945-508B-4AD7-BEBD-EDC2B15D5A9F}"/>
                </a:ext>
              </a:extLst>
            </p:cNvPr>
            <p:cNvSpPr/>
            <p:nvPr/>
          </p:nvSpPr>
          <p:spPr bwMode="auto">
            <a:xfrm>
              <a:off x="8550528" y="5675903"/>
              <a:ext cx="163513" cy="206375"/>
            </a:xfrm>
            <a:custGeom>
              <a:avLst/>
              <a:gdLst>
                <a:gd name="T0" fmla="*/ 103 w 103"/>
                <a:gd name="T1" fmla="*/ 0 h 130"/>
                <a:gd name="T2" fmla="*/ 0 w 103"/>
                <a:gd name="T3" fmla="*/ 0 h 130"/>
                <a:gd name="T4" fmla="*/ 0 w 103"/>
                <a:gd name="T5" fmla="*/ 15 h 130"/>
                <a:gd name="T6" fmla="*/ 43 w 103"/>
                <a:gd name="T7" fmla="*/ 15 h 130"/>
                <a:gd name="T8" fmla="*/ 43 w 103"/>
                <a:gd name="T9" fmla="*/ 130 h 130"/>
                <a:gd name="T10" fmla="*/ 59 w 103"/>
                <a:gd name="T11" fmla="*/ 130 h 130"/>
                <a:gd name="T12" fmla="*/ 59 w 103"/>
                <a:gd name="T13" fmla="*/ 15 h 130"/>
                <a:gd name="T14" fmla="*/ 103 w 103"/>
                <a:gd name="T15" fmla="*/ 15 h 130"/>
                <a:gd name="T16" fmla="*/ 103 w 103"/>
                <a:gd name="T17" fmla="*/ 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3" h="130">
                  <a:moveTo>
                    <a:pt x="103" y="0"/>
                  </a:moveTo>
                  <a:lnTo>
                    <a:pt x="0" y="0"/>
                  </a:lnTo>
                  <a:lnTo>
                    <a:pt x="0" y="15"/>
                  </a:lnTo>
                  <a:lnTo>
                    <a:pt x="43" y="15"/>
                  </a:lnTo>
                  <a:lnTo>
                    <a:pt x="43" y="130"/>
                  </a:lnTo>
                  <a:lnTo>
                    <a:pt x="59" y="130"/>
                  </a:lnTo>
                  <a:lnTo>
                    <a:pt x="59" y="15"/>
                  </a:lnTo>
                  <a:lnTo>
                    <a:pt x="103" y="15"/>
                  </a:lnTo>
                  <a:lnTo>
                    <a:pt x="10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8" name="íṥḻíḋé">
              <a:extLst>
                <a:ext uri="{FF2B5EF4-FFF2-40B4-BE49-F238E27FC236}">
                  <a16:creationId xmlns:a16="http://schemas.microsoft.com/office/drawing/2014/main" id="{4F076A1A-980E-497E-8FBC-926E770AF212}"/>
                </a:ext>
              </a:extLst>
            </p:cNvPr>
            <p:cNvSpPr/>
            <p:nvPr/>
          </p:nvSpPr>
          <p:spPr bwMode="auto">
            <a:xfrm>
              <a:off x="8698166" y="5729878"/>
              <a:ext cx="138113" cy="157163"/>
            </a:xfrm>
            <a:custGeom>
              <a:avLst/>
              <a:gdLst>
                <a:gd name="T0" fmla="*/ 38 w 75"/>
                <a:gd name="T1" fmla="*/ 0 h 85"/>
                <a:gd name="T2" fmla="*/ 11 w 75"/>
                <a:gd name="T3" fmla="*/ 12 h 85"/>
                <a:gd name="T4" fmla="*/ 0 w 75"/>
                <a:gd name="T5" fmla="*/ 43 h 85"/>
                <a:gd name="T6" fmla="*/ 10 w 75"/>
                <a:gd name="T7" fmla="*/ 74 h 85"/>
                <a:gd name="T8" fmla="*/ 39 w 75"/>
                <a:gd name="T9" fmla="*/ 85 h 85"/>
                <a:gd name="T10" fmla="*/ 62 w 75"/>
                <a:gd name="T11" fmla="*/ 78 h 85"/>
                <a:gd name="T12" fmla="*/ 74 w 75"/>
                <a:gd name="T13" fmla="*/ 59 h 85"/>
                <a:gd name="T14" fmla="*/ 60 w 75"/>
                <a:gd name="T15" fmla="*/ 57 h 85"/>
                <a:gd name="T16" fmla="*/ 52 w 75"/>
                <a:gd name="T17" fmla="*/ 70 h 85"/>
                <a:gd name="T18" fmla="*/ 39 w 75"/>
                <a:gd name="T19" fmla="*/ 74 h 85"/>
                <a:gd name="T20" fmla="*/ 22 w 75"/>
                <a:gd name="T21" fmla="*/ 67 h 85"/>
                <a:gd name="T22" fmla="*/ 14 w 75"/>
                <a:gd name="T23" fmla="*/ 46 h 85"/>
                <a:gd name="T24" fmla="*/ 75 w 75"/>
                <a:gd name="T25" fmla="*/ 46 h 85"/>
                <a:gd name="T26" fmla="*/ 75 w 75"/>
                <a:gd name="T27" fmla="*/ 43 h 85"/>
                <a:gd name="T28" fmla="*/ 65 w 75"/>
                <a:gd name="T29" fmla="*/ 11 h 85"/>
                <a:gd name="T30" fmla="*/ 38 w 75"/>
                <a:gd name="T31" fmla="*/ 0 h 85"/>
                <a:gd name="T32" fmla="*/ 15 w 75"/>
                <a:gd name="T33" fmla="*/ 35 h 85"/>
                <a:gd name="T34" fmla="*/ 22 w 75"/>
                <a:gd name="T35" fmla="*/ 18 h 85"/>
                <a:gd name="T36" fmla="*/ 38 w 75"/>
                <a:gd name="T37" fmla="*/ 12 h 85"/>
                <a:gd name="T38" fmla="*/ 55 w 75"/>
                <a:gd name="T39" fmla="*/ 20 h 85"/>
                <a:gd name="T40" fmla="*/ 60 w 75"/>
                <a:gd name="T41" fmla="*/ 35 h 85"/>
                <a:gd name="T42" fmla="*/ 15 w 75"/>
                <a:gd name="T43" fmla="*/ 3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75" h="85">
                  <a:moveTo>
                    <a:pt x="38" y="0"/>
                  </a:moveTo>
                  <a:cubicBezTo>
                    <a:pt x="27" y="0"/>
                    <a:pt x="18" y="4"/>
                    <a:pt x="11" y="12"/>
                  </a:cubicBezTo>
                  <a:cubicBezTo>
                    <a:pt x="4" y="19"/>
                    <a:pt x="0" y="30"/>
                    <a:pt x="0" y="43"/>
                  </a:cubicBezTo>
                  <a:cubicBezTo>
                    <a:pt x="0" y="57"/>
                    <a:pt x="3" y="67"/>
                    <a:pt x="10" y="74"/>
                  </a:cubicBezTo>
                  <a:cubicBezTo>
                    <a:pt x="17" y="81"/>
                    <a:pt x="27" y="85"/>
                    <a:pt x="39" y="85"/>
                  </a:cubicBezTo>
                  <a:cubicBezTo>
                    <a:pt x="48" y="85"/>
                    <a:pt x="56" y="83"/>
                    <a:pt x="62" y="78"/>
                  </a:cubicBezTo>
                  <a:cubicBezTo>
                    <a:pt x="68" y="74"/>
                    <a:pt x="72" y="67"/>
                    <a:pt x="74" y="59"/>
                  </a:cubicBezTo>
                  <a:cubicBezTo>
                    <a:pt x="60" y="57"/>
                    <a:pt x="60" y="57"/>
                    <a:pt x="60" y="57"/>
                  </a:cubicBezTo>
                  <a:cubicBezTo>
                    <a:pt x="58" y="63"/>
                    <a:pt x="55" y="67"/>
                    <a:pt x="52" y="70"/>
                  </a:cubicBezTo>
                  <a:cubicBezTo>
                    <a:pt x="48" y="73"/>
                    <a:pt x="44" y="74"/>
                    <a:pt x="39" y="74"/>
                  </a:cubicBezTo>
                  <a:cubicBezTo>
                    <a:pt x="32" y="74"/>
                    <a:pt x="26" y="71"/>
                    <a:pt x="22" y="67"/>
                  </a:cubicBezTo>
                  <a:cubicBezTo>
                    <a:pt x="17" y="62"/>
                    <a:pt x="15" y="55"/>
                    <a:pt x="14" y="46"/>
                  </a:cubicBezTo>
                  <a:cubicBezTo>
                    <a:pt x="75" y="46"/>
                    <a:pt x="75" y="46"/>
                    <a:pt x="75" y="46"/>
                  </a:cubicBezTo>
                  <a:cubicBezTo>
                    <a:pt x="75" y="45"/>
                    <a:pt x="75" y="43"/>
                    <a:pt x="75" y="43"/>
                  </a:cubicBezTo>
                  <a:cubicBezTo>
                    <a:pt x="75" y="29"/>
                    <a:pt x="72" y="19"/>
                    <a:pt x="65" y="11"/>
                  </a:cubicBezTo>
                  <a:cubicBezTo>
                    <a:pt x="58" y="4"/>
                    <a:pt x="49" y="0"/>
                    <a:pt x="38" y="0"/>
                  </a:cubicBezTo>
                  <a:close/>
                  <a:moveTo>
                    <a:pt x="15" y="35"/>
                  </a:moveTo>
                  <a:cubicBezTo>
                    <a:pt x="15" y="28"/>
                    <a:pt x="18" y="22"/>
                    <a:pt x="22" y="18"/>
                  </a:cubicBezTo>
                  <a:cubicBezTo>
                    <a:pt x="26" y="14"/>
                    <a:pt x="32" y="12"/>
                    <a:pt x="38" y="12"/>
                  </a:cubicBezTo>
                  <a:cubicBezTo>
                    <a:pt x="45" y="12"/>
                    <a:pt x="51" y="14"/>
                    <a:pt x="55" y="20"/>
                  </a:cubicBezTo>
                  <a:cubicBezTo>
                    <a:pt x="58" y="23"/>
                    <a:pt x="60" y="28"/>
                    <a:pt x="60" y="35"/>
                  </a:cubicBezTo>
                  <a:lnTo>
                    <a:pt x="15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9" name="ïṡļïḍè">
              <a:extLst>
                <a:ext uri="{FF2B5EF4-FFF2-40B4-BE49-F238E27FC236}">
                  <a16:creationId xmlns:a16="http://schemas.microsoft.com/office/drawing/2014/main" id="{348CF908-B574-4742-9F21-558F12A44B20}"/>
                </a:ext>
              </a:extLst>
            </p:cNvPr>
            <p:cNvSpPr/>
            <p:nvPr/>
          </p:nvSpPr>
          <p:spPr bwMode="auto">
            <a:xfrm>
              <a:off x="8860091" y="5729878"/>
              <a:ext cx="128588" cy="157163"/>
            </a:xfrm>
            <a:custGeom>
              <a:avLst/>
              <a:gdLst>
                <a:gd name="T0" fmla="*/ 50 w 70"/>
                <a:gd name="T1" fmla="*/ 69 h 85"/>
                <a:gd name="T2" fmla="*/ 36 w 70"/>
                <a:gd name="T3" fmla="*/ 74 h 85"/>
                <a:gd name="T4" fmla="*/ 20 w 70"/>
                <a:gd name="T5" fmla="*/ 66 h 85"/>
                <a:gd name="T6" fmla="*/ 14 w 70"/>
                <a:gd name="T7" fmla="*/ 43 h 85"/>
                <a:gd name="T8" fmla="*/ 20 w 70"/>
                <a:gd name="T9" fmla="*/ 19 h 85"/>
                <a:gd name="T10" fmla="*/ 37 w 70"/>
                <a:gd name="T11" fmla="*/ 12 h 85"/>
                <a:gd name="T12" fmla="*/ 49 w 70"/>
                <a:gd name="T13" fmla="*/ 16 h 85"/>
                <a:gd name="T14" fmla="*/ 56 w 70"/>
                <a:gd name="T15" fmla="*/ 28 h 85"/>
                <a:gd name="T16" fmla="*/ 69 w 70"/>
                <a:gd name="T17" fmla="*/ 26 h 85"/>
                <a:gd name="T18" fmla="*/ 58 w 70"/>
                <a:gd name="T19" fmla="*/ 7 h 85"/>
                <a:gd name="T20" fmla="*/ 37 w 70"/>
                <a:gd name="T21" fmla="*/ 0 h 85"/>
                <a:gd name="T22" fmla="*/ 17 w 70"/>
                <a:gd name="T23" fmla="*/ 5 h 85"/>
                <a:gd name="T24" fmla="*/ 4 w 70"/>
                <a:gd name="T25" fmla="*/ 20 h 85"/>
                <a:gd name="T26" fmla="*/ 0 w 70"/>
                <a:gd name="T27" fmla="*/ 43 h 85"/>
                <a:gd name="T28" fmla="*/ 10 w 70"/>
                <a:gd name="T29" fmla="*/ 74 h 85"/>
                <a:gd name="T30" fmla="*/ 37 w 70"/>
                <a:gd name="T31" fmla="*/ 85 h 85"/>
                <a:gd name="T32" fmla="*/ 59 w 70"/>
                <a:gd name="T33" fmla="*/ 77 h 85"/>
                <a:gd name="T34" fmla="*/ 70 w 70"/>
                <a:gd name="T35" fmla="*/ 55 h 85"/>
                <a:gd name="T36" fmla="*/ 57 w 70"/>
                <a:gd name="T37" fmla="*/ 54 h 85"/>
                <a:gd name="T38" fmla="*/ 50 w 70"/>
                <a:gd name="T39" fmla="*/ 69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70" h="85">
                  <a:moveTo>
                    <a:pt x="50" y="69"/>
                  </a:moveTo>
                  <a:cubicBezTo>
                    <a:pt x="46" y="72"/>
                    <a:pt x="42" y="74"/>
                    <a:pt x="36" y="74"/>
                  </a:cubicBezTo>
                  <a:cubicBezTo>
                    <a:pt x="30" y="74"/>
                    <a:pt x="24" y="71"/>
                    <a:pt x="20" y="66"/>
                  </a:cubicBezTo>
                  <a:cubicBezTo>
                    <a:pt x="16" y="61"/>
                    <a:pt x="14" y="54"/>
                    <a:pt x="14" y="43"/>
                  </a:cubicBezTo>
                  <a:cubicBezTo>
                    <a:pt x="14" y="32"/>
                    <a:pt x="16" y="24"/>
                    <a:pt x="20" y="19"/>
                  </a:cubicBezTo>
                  <a:cubicBezTo>
                    <a:pt x="25" y="14"/>
                    <a:pt x="30" y="12"/>
                    <a:pt x="37" y="12"/>
                  </a:cubicBezTo>
                  <a:cubicBezTo>
                    <a:pt x="42" y="12"/>
                    <a:pt x="46" y="13"/>
                    <a:pt x="49" y="16"/>
                  </a:cubicBezTo>
                  <a:cubicBezTo>
                    <a:pt x="52" y="18"/>
                    <a:pt x="54" y="23"/>
                    <a:pt x="56" y="28"/>
                  </a:cubicBezTo>
                  <a:cubicBezTo>
                    <a:pt x="69" y="26"/>
                    <a:pt x="69" y="26"/>
                    <a:pt x="69" y="26"/>
                  </a:cubicBezTo>
                  <a:cubicBezTo>
                    <a:pt x="67" y="18"/>
                    <a:pt x="64" y="11"/>
                    <a:pt x="58" y="7"/>
                  </a:cubicBezTo>
                  <a:cubicBezTo>
                    <a:pt x="53" y="2"/>
                    <a:pt x="45" y="0"/>
                    <a:pt x="37" y="0"/>
                  </a:cubicBezTo>
                  <a:cubicBezTo>
                    <a:pt x="30" y="0"/>
                    <a:pt x="23" y="2"/>
                    <a:pt x="17" y="5"/>
                  </a:cubicBezTo>
                  <a:cubicBezTo>
                    <a:pt x="11" y="8"/>
                    <a:pt x="7" y="13"/>
                    <a:pt x="4" y="20"/>
                  </a:cubicBezTo>
                  <a:cubicBezTo>
                    <a:pt x="1" y="27"/>
                    <a:pt x="0" y="34"/>
                    <a:pt x="0" y="43"/>
                  </a:cubicBezTo>
                  <a:cubicBezTo>
                    <a:pt x="0" y="57"/>
                    <a:pt x="3" y="67"/>
                    <a:pt x="10" y="74"/>
                  </a:cubicBezTo>
                  <a:cubicBezTo>
                    <a:pt x="16" y="82"/>
                    <a:pt x="25" y="85"/>
                    <a:pt x="37" y="85"/>
                  </a:cubicBezTo>
                  <a:cubicBezTo>
                    <a:pt x="45" y="85"/>
                    <a:pt x="53" y="83"/>
                    <a:pt x="59" y="77"/>
                  </a:cubicBezTo>
                  <a:cubicBezTo>
                    <a:pt x="65" y="72"/>
                    <a:pt x="69" y="65"/>
                    <a:pt x="70" y="55"/>
                  </a:cubicBezTo>
                  <a:cubicBezTo>
                    <a:pt x="57" y="54"/>
                    <a:pt x="57" y="54"/>
                    <a:pt x="57" y="54"/>
                  </a:cubicBezTo>
                  <a:cubicBezTo>
                    <a:pt x="56" y="60"/>
                    <a:pt x="54" y="66"/>
                    <a:pt x="50" y="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0" name="iṩḷídê">
              <a:extLst>
                <a:ext uri="{FF2B5EF4-FFF2-40B4-BE49-F238E27FC236}">
                  <a16:creationId xmlns:a16="http://schemas.microsoft.com/office/drawing/2014/main" id="{704B81CE-5F90-4D3D-949E-F11C394B76FD}"/>
                </a:ext>
              </a:extLst>
            </p:cNvPr>
            <p:cNvSpPr/>
            <p:nvPr/>
          </p:nvSpPr>
          <p:spPr bwMode="auto">
            <a:xfrm>
              <a:off x="9010903" y="5675903"/>
              <a:ext cx="122238" cy="206375"/>
            </a:xfrm>
            <a:custGeom>
              <a:avLst/>
              <a:gdLst>
                <a:gd name="T0" fmla="*/ 54 w 66"/>
                <a:gd name="T1" fmla="*/ 33 h 112"/>
                <a:gd name="T2" fmla="*/ 38 w 66"/>
                <a:gd name="T3" fmla="*/ 29 h 112"/>
                <a:gd name="T4" fmla="*/ 14 w 66"/>
                <a:gd name="T5" fmla="*/ 40 h 112"/>
                <a:gd name="T6" fmla="*/ 14 w 66"/>
                <a:gd name="T7" fmla="*/ 0 h 112"/>
                <a:gd name="T8" fmla="*/ 0 w 66"/>
                <a:gd name="T9" fmla="*/ 0 h 112"/>
                <a:gd name="T10" fmla="*/ 0 w 66"/>
                <a:gd name="T11" fmla="*/ 112 h 112"/>
                <a:gd name="T12" fmla="*/ 14 w 66"/>
                <a:gd name="T13" fmla="*/ 112 h 112"/>
                <a:gd name="T14" fmla="*/ 14 w 66"/>
                <a:gd name="T15" fmla="*/ 68 h 112"/>
                <a:gd name="T16" fmla="*/ 16 w 66"/>
                <a:gd name="T17" fmla="*/ 53 h 112"/>
                <a:gd name="T18" fmla="*/ 24 w 66"/>
                <a:gd name="T19" fmla="*/ 44 h 112"/>
                <a:gd name="T20" fmla="*/ 35 w 66"/>
                <a:gd name="T21" fmla="*/ 41 h 112"/>
                <a:gd name="T22" fmla="*/ 48 w 66"/>
                <a:gd name="T23" fmla="*/ 46 h 112"/>
                <a:gd name="T24" fmla="*/ 53 w 66"/>
                <a:gd name="T25" fmla="*/ 61 h 112"/>
                <a:gd name="T26" fmla="*/ 53 w 66"/>
                <a:gd name="T27" fmla="*/ 112 h 112"/>
                <a:gd name="T28" fmla="*/ 66 w 66"/>
                <a:gd name="T29" fmla="*/ 112 h 112"/>
                <a:gd name="T30" fmla="*/ 66 w 66"/>
                <a:gd name="T31" fmla="*/ 61 h 112"/>
                <a:gd name="T32" fmla="*/ 63 w 66"/>
                <a:gd name="T33" fmla="*/ 43 h 112"/>
                <a:gd name="T34" fmla="*/ 54 w 66"/>
                <a:gd name="T35" fmla="*/ 33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6" h="112">
                  <a:moveTo>
                    <a:pt x="54" y="33"/>
                  </a:moveTo>
                  <a:cubicBezTo>
                    <a:pt x="50" y="30"/>
                    <a:pt x="44" y="29"/>
                    <a:pt x="38" y="29"/>
                  </a:cubicBezTo>
                  <a:cubicBezTo>
                    <a:pt x="28" y="29"/>
                    <a:pt x="20" y="33"/>
                    <a:pt x="14" y="4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14" y="112"/>
                    <a:pt x="14" y="112"/>
                    <a:pt x="14" y="112"/>
                  </a:cubicBezTo>
                  <a:cubicBezTo>
                    <a:pt x="14" y="68"/>
                    <a:pt x="14" y="68"/>
                    <a:pt x="14" y="68"/>
                  </a:cubicBezTo>
                  <a:cubicBezTo>
                    <a:pt x="14" y="61"/>
                    <a:pt x="15" y="56"/>
                    <a:pt x="16" y="53"/>
                  </a:cubicBezTo>
                  <a:cubicBezTo>
                    <a:pt x="18" y="49"/>
                    <a:pt x="20" y="46"/>
                    <a:pt x="24" y="44"/>
                  </a:cubicBezTo>
                  <a:cubicBezTo>
                    <a:pt x="28" y="42"/>
                    <a:pt x="31" y="41"/>
                    <a:pt x="35" y="41"/>
                  </a:cubicBezTo>
                  <a:cubicBezTo>
                    <a:pt x="41" y="41"/>
                    <a:pt x="45" y="43"/>
                    <a:pt x="48" y="46"/>
                  </a:cubicBezTo>
                  <a:cubicBezTo>
                    <a:pt x="51" y="49"/>
                    <a:pt x="53" y="54"/>
                    <a:pt x="53" y="61"/>
                  </a:cubicBezTo>
                  <a:cubicBezTo>
                    <a:pt x="53" y="112"/>
                    <a:pt x="53" y="112"/>
                    <a:pt x="53" y="112"/>
                  </a:cubicBezTo>
                  <a:cubicBezTo>
                    <a:pt x="66" y="112"/>
                    <a:pt x="66" y="112"/>
                    <a:pt x="66" y="112"/>
                  </a:cubicBezTo>
                  <a:cubicBezTo>
                    <a:pt x="66" y="61"/>
                    <a:pt x="66" y="61"/>
                    <a:pt x="66" y="61"/>
                  </a:cubicBezTo>
                  <a:cubicBezTo>
                    <a:pt x="66" y="53"/>
                    <a:pt x="65" y="47"/>
                    <a:pt x="63" y="43"/>
                  </a:cubicBezTo>
                  <a:cubicBezTo>
                    <a:pt x="62" y="38"/>
                    <a:pt x="58" y="35"/>
                    <a:pt x="54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1" name="íslîḍe">
              <a:extLst>
                <a:ext uri="{FF2B5EF4-FFF2-40B4-BE49-F238E27FC236}">
                  <a16:creationId xmlns:a16="http://schemas.microsoft.com/office/drawing/2014/main" id="{BC5117FB-01E8-420F-87D2-3B425F1E8B38}"/>
                </a:ext>
              </a:extLst>
            </p:cNvPr>
            <p:cNvSpPr/>
            <p:nvPr/>
          </p:nvSpPr>
          <p:spPr bwMode="auto">
            <a:xfrm>
              <a:off x="9171241" y="5729878"/>
              <a:ext cx="122238" cy="152400"/>
            </a:xfrm>
            <a:custGeom>
              <a:avLst/>
              <a:gdLst>
                <a:gd name="T0" fmla="*/ 61 w 66"/>
                <a:gd name="T1" fmla="*/ 10 h 83"/>
                <a:gd name="T2" fmla="*/ 52 w 66"/>
                <a:gd name="T3" fmla="*/ 3 h 83"/>
                <a:gd name="T4" fmla="*/ 39 w 66"/>
                <a:gd name="T5" fmla="*/ 0 h 83"/>
                <a:gd name="T6" fmla="*/ 13 w 66"/>
                <a:gd name="T7" fmla="*/ 14 h 83"/>
                <a:gd name="T8" fmla="*/ 13 w 66"/>
                <a:gd name="T9" fmla="*/ 2 h 83"/>
                <a:gd name="T10" fmla="*/ 0 w 66"/>
                <a:gd name="T11" fmla="*/ 2 h 83"/>
                <a:gd name="T12" fmla="*/ 0 w 66"/>
                <a:gd name="T13" fmla="*/ 83 h 83"/>
                <a:gd name="T14" fmla="*/ 14 w 66"/>
                <a:gd name="T15" fmla="*/ 83 h 83"/>
                <a:gd name="T16" fmla="*/ 14 w 66"/>
                <a:gd name="T17" fmla="*/ 39 h 83"/>
                <a:gd name="T18" fmla="*/ 20 w 66"/>
                <a:gd name="T19" fmla="*/ 18 h 83"/>
                <a:gd name="T20" fmla="*/ 36 w 66"/>
                <a:gd name="T21" fmla="*/ 12 h 83"/>
                <a:gd name="T22" fmla="*/ 45 w 66"/>
                <a:gd name="T23" fmla="*/ 15 h 83"/>
                <a:gd name="T24" fmla="*/ 51 w 66"/>
                <a:gd name="T25" fmla="*/ 21 h 83"/>
                <a:gd name="T26" fmla="*/ 53 w 66"/>
                <a:gd name="T27" fmla="*/ 34 h 83"/>
                <a:gd name="T28" fmla="*/ 53 w 66"/>
                <a:gd name="T29" fmla="*/ 83 h 83"/>
                <a:gd name="T30" fmla="*/ 66 w 66"/>
                <a:gd name="T31" fmla="*/ 83 h 83"/>
                <a:gd name="T32" fmla="*/ 66 w 66"/>
                <a:gd name="T33" fmla="*/ 33 h 83"/>
                <a:gd name="T34" fmla="*/ 66 w 66"/>
                <a:gd name="T35" fmla="*/ 20 h 83"/>
                <a:gd name="T36" fmla="*/ 61 w 66"/>
                <a:gd name="T37" fmla="*/ 1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6" h="83">
                  <a:moveTo>
                    <a:pt x="61" y="10"/>
                  </a:moveTo>
                  <a:cubicBezTo>
                    <a:pt x="59" y="7"/>
                    <a:pt x="56" y="5"/>
                    <a:pt x="52" y="3"/>
                  </a:cubicBezTo>
                  <a:cubicBezTo>
                    <a:pt x="48" y="1"/>
                    <a:pt x="43" y="0"/>
                    <a:pt x="39" y="0"/>
                  </a:cubicBezTo>
                  <a:cubicBezTo>
                    <a:pt x="27" y="0"/>
                    <a:pt x="19" y="5"/>
                    <a:pt x="13" y="14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14" y="83"/>
                    <a:pt x="14" y="83"/>
                    <a:pt x="14" y="83"/>
                  </a:cubicBezTo>
                  <a:cubicBezTo>
                    <a:pt x="14" y="39"/>
                    <a:pt x="14" y="39"/>
                    <a:pt x="14" y="39"/>
                  </a:cubicBezTo>
                  <a:cubicBezTo>
                    <a:pt x="14" y="29"/>
                    <a:pt x="16" y="21"/>
                    <a:pt x="20" y="18"/>
                  </a:cubicBezTo>
                  <a:cubicBezTo>
                    <a:pt x="25" y="14"/>
                    <a:pt x="30" y="12"/>
                    <a:pt x="36" y="12"/>
                  </a:cubicBezTo>
                  <a:cubicBezTo>
                    <a:pt x="39" y="12"/>
                    <a:pt x="43" y="13"/>
                    <a:pt x="45" y="15"/>
                  </a:cubicBezTo>
                  <a:cubicBezTo>
                    <a:pt x="48" y="16"/>
                    <a:pt x="50" y="19"/>
                    <a:pt x="51" y="21"/>
                  </a:cubicBezTo>
                  <a:cubicBezTo>
                    <a:pt x="52" y="24"/>
                    <a:pt x="53" y="28"/>
                    <a:pt x="53" y="34"/>
                  </a:cubicBezTo>
                  <a:cubicBezTo>
                    <a:pt x="53" y="83"/>
                    <a:pt x="53" y="83"/>
                    <a:pt x="53" y="83"/>
                  </a:cubicBezTo>
                  <a:cubicBezTo>
                    <a:pt x="66" y="83"/>
                    <a:pt x="66" y="83"/>
                    <a:pt x="66" y="83"/>
                  </a:cubicBezTo>
                  <a:cubicBezTo>
                    <a:pt x="66" y="33"/>
                    <a:pt x="66" y="33"/>
                    <a:pt x="66" y="33"/>
                  </a:cubicBezTo>
                  <a:cubicBezTo>
                    <a:pt x="66" y="27"/>
                    <a:pt x="66" y="23"/>
                    <a:pt x="66" y="20"/>
                  </a:cubicBezTo>
                  <a:cubicBezTo>
                    <a:pt x="65" y="16"/>
                    <a:pt x="63" y="13"/>
                    <a:pt x="61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2" name="ïṣľíḓè">
              <a:extLst>
                <a:ext uri="{FF2B5EF4-FFF2-40B4-BE49-F238E27FC236}">
                  <a16:creationId xmlns:a16="http://schemas.microsoft.com/office/drawing/2014/main" id="{CA813C45-3A72-4B9E-B5A2-97215C59D3EA}"/>
                </a:ext>
              </a:extLst>
            </p:cNvPr>
            <p:cNvSpPr/>
            <p:nvPr/>
          </p:nvSpPr>
          <p:spPr bwMode="auto">
            <a:xfrm>
              <a:off x="9322053" y="5729878"/>
              <a:ext cx="142875" cy="157163"/>
            </a:xfrm>
            <a:custGeom>
              <a:avLst/>
              <a:gdLst>
                <a:gd name="T0" fmla="*/ 38 w 77"/>
                <a:gd name="T1" fmla="*/ 0 h 85"/>
                <a:gd name="T2" fmla="*/ 13 w 77"/>
                <a:gd name="T3" fmla="*/ 9 h 85"/>
                <a:gd name="T4" fmla="*/ 0 w 77"/>
                <a:gd name="T5" fmla="*/ 43 h 85"/>
                <a:gd name="T6" fmla="*/ 11 w 77"/>
                <a:gd name="T7" fmla="*/ 74 h 85"/>
                <a:gd name="T8" fmla="*/ 38 w 77"/>
                <a:gd name="T9" fmla="*/ 85 h 85"/>
                <a:gd name="T10" fmla="*/ 58 w 77"/>
                <a:gd name="T11" fmla="*/ 80 h 85"/>
                <a:gd name="T12" fmla="*/ 72 w 77"/>
                <a:gd name="T13" fmla="*/ 66 h 85"/>
                <a:gd name="T14" fmla="*/ 77 w 77"/>
                <a:gd name="T15" fmla="*/ 42 h 85"/>
                <a:gd name="T16" fmla="*/ 66 w 77"/>
                <a:gd name="T17" fmla="*/ 11 h 85"/>
                <a:gd name="T18" fmla="*/ 38 w 77"/>
                <a:gd name="T19" fmla="*/ 0 h 85"/>
                <a:gd name="T20" fmla="*/ 56 w 77"/>
                <a:gd name="T21" fmla="*/ 66 h 85"/>
                <a:gd name="T22" fmla="*/ 38 w 77"/>
                <a:gd name="T23" fmla="*/ 74 h 85"/>
                <a:gd name="T24" fmla="*/ 21 w 77"/>
                <a:gd name="T25" fmla="*/ 66 h 85"/>
                <a:gd name="T26" fmla="*/ 15 w 77"/>
                <a:gd name="T27" fmla="*/ 43 h 85"/>
                <a:gd name="T28" fmla="*/ 21 w 77"/>
                <a:gd name="T29" fmla="*/ 19 h 85"/>
                <a:gd name="T30" fmla="*/ 38 w 77"/>
                <a:gd name="T31" fmla="*/ 12 h 85"/>
                <a:gd name="T32" fmla="*/ 56 w 77"/>
                <a:gd name="T33" fmla="*/ 19 h 85"/>
                <a:gd name="T34" fmla="*/ 62 w 77"/>
                <a:gd name="T35" fmla="*/ 42 h 85"/>
                <a:gd name="T36" fmla="*/ 56 w 77"/>
                <a:gd name="T37" fmla="*/ 66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7" h="85">
                  <a:moveTo>
                    <a:pt x="38" y="0"/>
                  </a:moveTo>
                  <a:cubicBezTo>
                    <a:pt x="28" y="0"/>
                    <a:pt x="20" y="3"/>
                    <a:pt x="13" y="9"/>
                  </a:cubicBezTo>
                  <a:cubicBezTo>
                    <a:pt x="5" y="16"/>
                    <a:pt x="0" y="28"/>
                    <a:pt x="0" y="43"/>
                  </a:cubicBezTo>
                  <a:cubicBezTo>
                    <a:pt x="0" y="56"/>
                    <a:pt x="4" y="67"/>
                    <a:pt x="11" y="74"/>
                  </a:cubicBezTo>
                  <a:cubicBezTo>
                    <a:pt x="18" y="82"/>
                    <a:pt x="27" y="85"/>
                    <a:pt x="38" y="85"/>
                  </a:cubicBezTo>
                  <a:cubicBezTo>
                    <a:pt x="46" y="85"/>
                    <a:pt x="52" y="84"/>
                    <a:pt x="58" y="80"/>
                  </a:cubicBezTo>
                  <a:cubicBezTo>
                    <a:pt x="64" y="77"/>
                    <a:pt x="69" y="72"/>
                    <a:pt x="72" y="66"/>
                  </a:cubicBezTo>
                  <a:cubicBezTo>
                    <a:pt x="75" y="60"/>
                    <a:pt x="77" y="52"/>
                    <a:pt x="77" y="42"/>
                  </a:cubicBezTo>
                  <a:cubicBezTo>
                    <a:pt x="77" y="29"/>
                    <a:pt x="73" y="19"/>
                    <a:pt x="66" y="11"/>
                  </a:cubicBezTo>
                  <a:cubicBezTo>
                    <a:pt x="59" y="4"/>
                    <a:pt x="50" y="0"/>
                    <a:pt x="38" y="0"/>
                  </a:cubicBezTo>
                  <a:close/>
                  <a:moveTo>
                    <a:pt x="56" y="66"/>
                  </a:moveTo>
                  <a:cubicBezTo>
                    <a:pt x="51" y="71"/>
                    <a:pt x="45" y="74"/>
                    <a:pt x="38" y="74"/>
                  </a:cubicBezTo>
                  <a:cubicBezTo>
                    <a:pt x="32" y="74"/>
                    <a:pt x="26" y="71"/>
                    <a:pt x="21" y="66"/>
                  </a:cubicBezTo>
                  <a:cubicBezTo>
                    <a:pt x="17" y="61"/>
                    <a:pt x="15" y="53"/>
                    <a:pt x="15" y="43"/>
                  </a:cubicBezTo>
                  <a:cubicBezTo>
                    <a:pt x="15" y="32"/>
                    <a:pt x="17" y="24"/>
                    <a:pt x="21" y="19"/>
                  </a:cubicBezTo>
                  <a:cubicBezTo>
                    <a:pt x="26" y="14"/>
                    <a:pt x="32" y="12"/>
                    <a:pt x="38" y="12"/>
                  </a:cubicBezTo>
                  <a:cubicBezTo>
                    <a:pt x="45" y="12"/>
                    <a:pt x="51" y="14"/>
                    <a:pt x="56" y="19"/>
                  </a:cubicBezTo>
                  <a:cubicBezTo>
                    <a:pt x="60" y="25"/>
                    <a:pt x="62" y="32"/>
                    <a:pt x="62" y="42"/>
                  </a:cubicBezTo>
                  <a:cubicBezTo>
                    <a:pt x="62" y="53"/>
                    <a:pt x="60" y="61"/>
                    <a:pt x="56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3" name="îš1ïḋé">
              <a:extLst>
                <a:ext uri="{FF2B5EF4-FFF2-40B4-BE49-F238E27FC236}">
                  <a16:creationId xmlns:a16="http://schemas.microsoft.com/office/drawing/2014/main" id="{D50E01DD-ABDD-44C7-ABA1-875AE836E5E9}"/>
                </a:ext>
              </a:extLst>
            </p:cNvPr>
            <p:cNvSpPr/>
            <p:nvPr/>
          </p:nvSpPr>
          <p:spPr bwMode="auto">
            <a:xfrm>
              <a:off x="9491916" y="5675903"/>
              <a:ext cx="25400" cy="2063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" name="íŝḻíḍê">
              <a:extLst>
                <a:ext uri="{FF2B5EF4-FFF2-40B4-BE49-F238E27FC236}">
                  <a16:creationId xmlns:a16="http://schemas.microsoft.com/office/drawing/2014/main" id="{8574E4D8-21FD-46CC-AE16-87F8965675F0}"/>
                </a:ext>
              </a:extLst>
            </p:cNvPr>
            <p:cNvSpPr/>
            <p:nvPr/>
          </p:nvSpPr>
          <p:spPr bwMode="auto">
            <a:xfrm>
              <a:off x="9547478" y="5729878"/>
              <a:ext cx="141288" cy="157163"/>
            </a:xfrm>
            <a:custGeom>
              <a:avLst/>
              <a:gdLst>
                <a:gd name="T0" fmla="*/ 38 w 77"/>
                <a:gd name="T1" fmla="*/ 0 h 85"/>
                <a:gd name="T2" fmla="*/ 13 w 77"/>
                <a:gd name="T3" fmla="*/ 9 h 85"/>
                <a:gd name="T4" fmla="*/ 0 w 77"/>
                <a:gd name="T5" fmla="*/ 43 h 85"/>
                <a:gd name="T6" fmla="*/ 11 w 77"/>
                <a:gd name="T7" fmla="*/ 74 h 85"/>
                <a:gd name="T8" fmla="*/ 38 w 77"/>
                <a:gd name="T9" fmla="*/ 85 h 85"/>
                <a:gd name="T10" fmla="*/ 58 w 77"/>
                <a:gd name="T11" fmla="*/ 80 h 85"/>
                <a:gd name="T12" fmla="*/ 72 w 77"/>
                <a:gd name="T13" fmla="*/ 66 h 85"/>
                <a:gd name="T14" fmla="*/ 77 w 77"/>
                <a:gd name="T15" fmla="*/ 42 h 85"/>
                <a:gd name="T16" fmla="*/ 66 w 77"/>
                <a:gd name="T17" fmla="*/ 11 h 85"/>
                <a:gd name="T18" fmla="*/ 38 w 77"/>
                <a:gd name="T19" fmla="*/ 0 h 85"/>
                <a:gd name="T20" fmla="*/ 56 w 77"/>
                <a:gd name="T21" fmla="*/ 66 h 85"/>
                <a:gd name="T22" fmla="*/ 38 w 77"/>
                <a:gd name="T23" fmla="*/ 74 h 85"/>
                <a:gd name="T24" fmla="*/ 21 w 77"/>
                <a:gd name="T25" fmla="*/ 66 h 85"/>
                <a:gd name="T26" fmla="*/ 15 w 77"/>
                <a:gd name="T27" fmla="*/ 43 h 85"/>
                <a:gd name="T28" fmla="*/ 21 w 77"/>
                <a:gd name="T29" fmla="*/ 19 h 85"/>
                <a:gd name="T30" fmla="*/ 38 w 77"/>
                <a:gd name="T31" fmla="*/ 12 h 85"/>
                <a:gd name="T32" fmla="*/ 56 w 77"/>
                <a:gd name="T33" fmla="*/ 19 h 85"/>
                <a:gd name="T34" fmla="*/ 62 w 77"/>
                <a:gd name="T35" fmla="*/ 42 h 85"/>
                <a:gd name="T36" fmla="*/ 56 w 77"/>
                <a:gd name="T37" fmla="*/ 66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7" h="85">
                  <a:moveTo>
                    <a:pt x="38" y="0"/>
                  </a:moveTo>
                  <a:cubicBezTo>
                    <a:pt x="28" y="0"/>
                    <a:pt x="20" y="3"/>
                    <a:pt x="13" y="9"/>
                  </a:cubicBezTo>
                  <a:cubicBezTo>
                    <a:pt x="5" y="16"/>
                    <a:pt x="0" y="28"/>
                    <a:pt x="0" y="43"/>
                  </a:cubicBezTo>
                  <a:cubicBezTo>
                    <a:pt x="0" y="56"/>
                    <a:pt x="4" y="67"/>
                    <a:pt x="11" y="74"/>
                  </a:cubicBezTo>
                  <a:cubicBezTo>
                    <a:pt x="18" y="82"/>
                    <a:pt x="27" y="85"/>
                    <a:pt x="38" y="85"/>
                  </a:cubicBezTo>
                  <a:cubicBezTo>
                    <a:pt x="46" y="85"/>
                    <a:pt x="52" y="84"/>
                    <a:pt x="58" y="80"/>
                  </a:cubicBezTo>
                  <a:cubicBezTo>
                    <a:pt x="64" y="77"/>
                    <a:pt x="69" y="72"/>
                    <a:pt x="72" y="66"/>
                  </a:cubicBezTo>
                  <a:cubicBezTo>
                    <a:pt x="75" y="60"/>
                    <a:pt x="77" y="52"/>
                    <a:pt x="77" y="42"/>
                  </a:cubicBezTo>
                  <a:cubicBezTo>
                    <a:pt x="77" y="29"/>
                    <a:pt x="73" y="19"/>
                    <a:pt x="66" y="11"/>
                  </a:cubicBezTo>
                  <a:cubicBezTo>
                    <a:pt x="59" y="4"/>
                    <a:pt x="50" y="0"/>
                    <a:pt x="38" y="0"/>
                  </a:cubicBezTo>
                  <a:close/>
                  <a:moveTo>
                    <a:pt x="56" y="66"/>
                  </a:moveTo>
                  <a:cubicBezTo>
                    <a:pt x="51" y="71"/>
                    <a:pt x="45" y="74"/>
                    <a:pt x="38" y="74"/>
                  </a:cubicBezTo>
                  <a:cubicBezTo>
                    <a:pt x="32" y="74"/>
                    <a:pt x="26" y="71"/>
                    <a:pt x="21" y="66"/>
                  </a:cubicBezTo>
                  <a:cubicBezTo>
                    <a:pt x="17" y="61"/>
                    <a:pt x="15" y="53"/>
                    <a:pt x="15" y="43"/>
                  </a:cubicBezTo>
                  <a:cubicBezTo>
                    <a:pt x="15" y="32"/>
                    <a:pt x="17" y="24"/>
                    <a:pt x="21" y="19"/>
                  </a:cubicBezTo>
                  <a:cubicBezTo>
                    <a:pt x="26" y="14"/>
                    <a:pt x="32" y="12"/>
                    <a:pt x="38" y="12"/>
                  </a:cubicBezTo>
                  <a:cubicBezTo>
                    <a:pt x="45" y="12"/>
                    <a:pt x="51" y="14"/>
                    <a:pt x="56" y="19"/>
                  </a:cubicBezTo>
                  <a:cubicBezTo>
                    <a:pt x="60" y="25"/>
                    <a:pt x="62" y="32"/>
                    <a:pt x="62" y="42"/>
                  </a:cubicBezTo>
                  <a:cubicBezTo>
                    <a:pt x="62" y="53"/>
                    <a:pt x="60" y="61"/>
                    <a:pt x="56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5" name="íṧḷíḓé">
              <a:extLst>
                <a:ext uri="{FF2B5EF4-FFF2-40B4-BE49-F238E27FC236}">
                  <a16:creationId xmlns:a16="http://schemas.microsoft.com/office/drawing/2014/main" id="{D9B5A763-0725-4BFD-AD20-D780C3E50342}"/>
                </a:ext>
              </a:extLst>
            </p:cNvPr>
            <p:cNvSpPr/>
            <p:nvPr/>
          </p:nvSpPr>
          <p:spPr bwMode="auto">
            <a:xfrm>
              <a:off x="9707816" y="5729878"/>
              <a:ext cx="131763" cy="214313"/>
            </a:xfrm>
            <a:custGeom>
              <a:avLst/>
              <a:gdLst>
                <a:gd name="T0" fmla="*/ 59 w 72"/>
                <a:gd name="T1" fmla="*/ 12 h 116"/>
                <a:gd name="T2" fmla="*/ 36 w 72"/>
                <a:gd name="T3" fmla="*/ 0 h 116"/>
                <a:gd name="T4" fmla="*/ 17 w 72"/>
                <a:gd name="T5" fmla="*/ 6 h 116"/>
                <a:gd name="T6" fmla="*/ 5 w 72"/>
                <a:gd name="T7" fmla="*/ 21 h 116"/>
                <a:gd name="T8" fmla="*/ 0 w 72"/>
                <a:gd name="T9" fmla="*/ 42 h 116"/>
                <a:gd name="T10" fmla="*/ 10 w 72"/>
                <a:gd name="T11" fmla="*/ 71 h 116"/>
                <a:gd name="T12" fmla="*/ 36 w 72"/>
                <a:gd name="T13" fmla="*/ 83 h 116"/>
                <a:gd name="T14" fmla="*/ 58 w 72"/>
                <a:gd name="T15" fmla="*/ 73 h 116"/>
                <a:gd name="T16" fmla="*/ 57 w 72"/>
                <a:gd name="T17" fmla="*/ 90 h 116"/>
                <a:gd name="T18" fmla="*/ 50 w 72"/>
                <a:gd name="T19" fmla="*/ 101 h 116"/>
                <a:gd name="T20" fmla="*/ 35 w 72"/>
                <a:gd name="T21" fmla="*/ 105 h 116"/>
                <a:gd name="T22" fmla="*/ 21 w 72"/>
                <a:gd name="T23" fmla="*/ 101 h 116"/>
                <a:gd name="T24" fmla="*/ 17 w 72"/>
                <a:gd name="T25" fmla="*/ 92 h 116"/>
                <a:gd name="T26" fmla="*/ 3 w 72"/>
                <a:gd name="T27" fmla="*/ 90 h 116"/>
                <a:gd name="T28" fmla="*/ 12 w 72"/>
                <a:gd name="T29" fmla="*/ 110 h 116"/>
                <a:gd name="T30" fmla="*/ 35 w 72"/>
                <a:gd name="T31" fmla="*/ 116 h 116"/>
                <a:gd name="T32" fmla="*/ 56 w 72"/>
                <a:gd name="T33" fmla="*/ 112 h 116"/>
                <a:gd name="T34" fmla="*/ 68 w 72"/>
                <a:gd name="T35" fmla="*/ 99 h 116"/>
                <a:gd name="T36" fmla="*/ 72 w 72"/>
                <a:gd name="T37" fmla="*/ 72 h 116"/>
                <a:gd name="T38" fmla="*/ 72 w 72"/>
                <a:gd name="T39" fmla="*/ 2 h 116"/>
                <a:gd name="T40" fmla="*/ 59 w 72"/>
                <a:gd name="T41" fmla="*/ 2 h 116"/>
                <a:gd name="T42" fmla="*/ 59 w 72"/>
                <a:gd name="T43" fmla="*/ 12 h 116"/>
                <a:gd name="T44" fmla="*/ 53 w 72"/>
                <a:gd name="T45" fmla="*/ 65 h 116"/>
                <a:gd name="T46" fmla="*/ 37 w 72"/>
                <a:gd name="T47" fmla="*/ 72 h 116"/>
                <a:gd name="T48" fmla="*/ 21 w 72"/>
                <a:gd name="T49" fmla="*/ 65 h 116"/>
                <a:gd name="T50" fmla="*/ 15 w 72"/>
                <a:gd name="T51" fmla="*/ 41 h 116"/>
                <a:gd name="T52" fmla="*/ 21 w 72"/>
                <a:gd name="T53" fmla="*/ 19 h 116"/>
                <a:gd name="T54" fmla="*/ 37 w 72"/>
                <a:gd name="T55" fmla="*/ 12 h 116"/>
                <a:gd name="T56" fmla="*/ 53 w 72"/>
                <a:gd name="T57" fmla="*/ 19 h 116"/>
                <a:gd name="T58" fmla="*/ 59 w 72"/>
                <a:gd name="T59" fmla="*/ 42 h 116"/>
                <a:gd name="T60" fmla="*/ 53 w 72"/>
                <a:gd name="T61" fmla="*/ 65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2" h="116">
                  <a:moveTo>
                    <a:pt x="59" y="12"/>
                  </a:moveTo>
                  <a:cubicBezTo>
                    <a:pt x="53" y="4"/>
                    <a:pt x="45" y="0"/>
                    <a:pt x="36" y="0"/>
                  </a:cubicBezTo>
                  <a:cubicBezTo>
                    <a:pt x="28" y="0"/>
                    <a:pt x="22" y="2"/>
                    <a:pt x="17" y="6"/>
                  </a:cubicBezTo>
                  <a:cubicBezTo>
                    <a:pt x="11" y="9"/>
                    <a:pt x="7" y="14"/>
                    <a:pt x="5" y="21"/>
                  </a:cubicBezTo>
                  <a:cubicBezTo>
                    <a:pt x="2" y="27"/>
                    <a:pt x="0" y="34"/>
                    <a:pt x="0" y="42"/>
                  </a:cubicBezTo>
                  <a:cubicBezTo>
                    <a:pt x="0" y="53"/>
                    <a:pt x="3" y="63"/>
                    <a:pt x="10" y="71"/>
                  </a:cubicBezTo>
                  <a:cubicBezTo>
                    <a:pt x="16" y="79"/>
                    <a:pt x="24" y="83"/>
                    <a:pt x="36" y="83"/>
                  </a:cubicBezTo>
                  <a:cubicBezTo>
                    <a:pt x="45" y="83"/>
                    <a:pt x="52" y="80"/>
                    <a:pt x="58" y="73"/>
                  </a:cubicBezTo>
                  <a:cubicBezTo>
                    <a:pt x="58" y="82"/>
                    <a:pt x="58" y="88"/>
                    <a:pt x="57" y="90"/>
                  </a:cubicBezTo>
                  <a:cubicBezTo>
                    <a:pt x="56" y="95"/>
                    <a:pt x="53" y="99"/>
                    <a:pt x="50" y="101"/>
                  </a:cubicBezTo>
                  <a:cubicBezTo>
                    <a:pt x="47" y="104"/>
                    <a:pt x="42" y="105"/>
                    <a:pt x="35" y="105"/>
                  </a:cubicBezTo>
                  <a:cubicBezTo>
                    <a:pt x="29" y="105"/>
                    <a:pt x="25" y="104"/>
                    <a:pt x="21" y="101"/>
                  </a:cubicBezTo>
                  <a:cubicBezTo>
                    <a:pt x="19" y="99"/>
                    <a:pt x="17" y="96"/>
                    <a:pt x="17" y="92"/>
                  </a:cubicBezTo>
                  <a:cubicBezTo>
                    <a:pt x="3" y="90"/>
                    <a:pt x="3" y="90"/>
                    <a:pt x="3" y="90"/>
                  </a:cubicBezTo>
                  <a:cubicBezTo>
                    <a:pt x="3" y="99"/>
                    <a:pt x="6" y="105"/>
                    <a:pt x="12" y="110"/>
                  </a:cubicBezTo>
                  <a:cubicBezTo>
                    <a:pt x="18" y="114"/>
                    <a:pt x="26" y="116"/>
                    <a:pt x="35" y="116"/>
                  </a:cubicBezTo>
                  <a:cubicBezTo>
                    <a:pt x="43" y="116"/>
                    <a:pt x="50" y="115"/>
                    <a:pt x="56" y="112"/>
                  </a:cubicBezTo>
                  <a:cubicBezTo>
                    <a:pt x="62" y="109"/>
                    <a:pt x="66" y="104"/>
                    <a:pt x="68" y="99"/>
                  </a:cubicBezTo>
                  <a:cubicBezTo>
                    <a:pt x="71" y="94"/>
                    <a:pt x="72" y="85"/>
                    <a:pt x="72" y="72"/>
                  </a:cubicBezTo>
                  <a:cubicBezTo>
                    <a:pt x="72" y="2"/>
                    <a:pt x="72" y="2"/>
                    <a:pt x="72" y="2"/>
                  </a:cubicBezTo>
                  <a:cubicBezTo>
                    <a:pt x="59" y="2"/>
                    <a:pt x="59" y="2"/>
                    <a:pt x="59" y="2"/>
                  </a:cubicBezTo>
                  <a:lnTo>
                    <a:pt x="59" y="12"/>
                  </a:lnTo>
                  <a:close/>
                  <a:moveTo>
                    <a:pt x="53" y="65"/>
                  </a:moveTo>
                  <a:cubicBezTo>
                    <a:pt x="48" y="69"/>
                    <a:pt x="43" y="72"/>
                    <a:pt x="37" y="72"/>
                  </a:cubicBezTo>
                  <a:cubicBezTo>
                    <a:pt x="30" y="72"/>
                    <a:pt x="25" y="69"/>
                    <a:pt x="21" y="65"/>
                  </a:cubicBezTo>
                  <a:cubicBezTo>
                    <a:pt x="17" y="60"/>
                    <a:pt x="15" y="52"/>
                    <a:pt x="15" y="41"/>
                  </a:cubicBezTo>
                  <a:cubicBezTo>
                    <a:pt x="15" y="31"/>
                    <a:pt x="17" y="24"/>
                    <a:pt x="21" y="19"/>
                  </a:cubicBezTo>
                  <a:cubicBezTo>
                    <a:pt x="25" y="14"/>
                    <a:pt x="30" y="12"/>
                    <a:pt x="37" y="12"/>
                  </a:cubicBezTo>
                  <a:cubicBezTo>
                    <a:pt x="43" y="12"/>
                    <a:pt x="48" y="14"/>
                    <a:pt x="53" y="19"/>
                  </a:cubicBezTo>
                  <a:cubicBezTo>
                    <a:pt x="57" y="24"/>
                    <a:pt x="59" y="32"/>
                    <a:pt x="59" y="42"/>
                  </a:cubicBezTo>
                  <a:cubicBezTo>
                    <a:pt x="59" y="52"/>
                    <a:pt x="57" y="60"/>
                    <a:pt x="53" y="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6" name="îŝlíde">
              <a:extLst>
                <a:ext uri="{FF2B5EF4-FFF2-40B4-BE49-F238E27FC236}">
                  <a16:creationId xmlns:a16="http://schemas.microsoft.com/office/drawing/2014/main" id="{E27D3CE7-A892-40BF-A37C-20732ED243A6}"/>
                </a:ext>
              </a:extLst>
            </p:cNvPr>
            <p:cNvSpPr/>
            <p:nvPr/>
          </p:nvSpPr>
          <p:spPr bwMode="auto">
            <a:xfrm>
              <a:off x="9864978" y="5733053"/>
              <a:ext cx="138113" cy="211138"/>
            </a:xfrm>
            <a:custGeom>
              <a:avLst/>
              <a:gdLst>
                <a:gd name="T0" fmla="*/ 43 w 75"/>
                <a:gd name="T1" fmla="*/ 47 h 114"/>
                <a:gd name="T2" fmla="*/ 38 w 75"/>
                <a:gd name="T3" fmla="*/ 66 h 114"/>
                <a:gd name="T4" fmla="*/ 32 w 75"/>
                <a:gd name="T5" fmla="*/ 47 h 114"/>
                <a:gd name="T6" fmla="*/ 15 w 75"/>
                <a:gd name="T7" fmla="*/ 0 h 114"/>
                <a:gd name="T8" fmla="*/ 0 w 75"/>
                <a:gd name="T9" fmla="*/ 0 h 114"/>
                <a:gd name="T10" fmla="*/ 31 w 75"/>
                <a:gd name="T11" fmla="*/ 81 h 114"/>
                <a:gd name="T12" fmla="*/ 30 w 75"/>
                <a:gd name="T13" fmla="*/ 85 h 114"/>
                <a:gd name="T14" fmla="*/ 25 w 75"/>
                <a:gd name="T15" fmla="*/ 95 h 114"/>
                <a:gd name="T16" fmla="*/ 21 w 75"/>
                <a:gd name="T17" fmla="*/ 99 h 114"/>
                <a:gd name="T18" fmla="*/ 14 w 75"/>
                <a:gd name="T19" fmla="*/ 101 h 114"/>
                <a:gd name="T20" fmla="*/ 6 w 75"/>
                <a:gd name="T21" fmla="*/ 100 h 114"/>
                <a:gd name="T22" fmla="*/ 7 w 75"/>
                <a:gd name="T23" fmla="*/ 113 h 114"/>
                <a:gd name="T24" fmla="*/ 16 w 75"/>
                <a:gd name="T25" fmla="*/ 114 h 114"/>
                <a:gd name="T26" fmla="*/ 27 w 75"/>
                <a:gd name="T27" fmla="*/ 111 h 114"/>
                <a:gd name="T28" fmla="*/ 36 w 75"/>
                <a:gd name="T29" fmla="*/ 101 h 114"/>
                <a:gd name="T30" fmla="*/ 44 w 75"/>
                <a:gd name="T31" fmla="*/ 83 h 114"/>
                <a:gd name="T32" fmla="*/ 75 w 75"/>
                <a:gd name="T33" fmla="*/ 0 h 114"/>
                <a:gd name="T34" fmla="*/ 61 w 75"/>
                <a:gd name="T35" fmla="*/ 0 h 114"/>
                <a:gd name="T36" fmla="*/ 43 w 75"/>
                <a:gd name="T37" fmla="*/ 47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5" h="114">
                  <a:moveTo>
                    <a:pt x="43" y="47"/>
                  </a:moveTo>
                  <a:cubicBezTo>
                    <a:pt x="41" y="53"/>
                    <a:pt x="39" y="60"/>
                    <a:pt x="38" y="66"/>
                  </a:cubicBezTo>
                  <a:cubicBezTo>
                    <a:pt x="36" y="59"/>
                    <a:pt x="34" y="53"/>
                    <a:pt x="32" y="47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1" y="81"/>
                    <a:pt x="31" y="81"/>
                    <a:pt x="31" y="81"/>
                  </a:cubicBezTo>
                  <a:cubicBezTo>
                    <a:pt x="30" y="83"/>
                    <a:pt x="30" y="84"/>
                    <a:pt x="30" y="85"/>
                  </a:cubicBezTo>
                  <a:cubicBezTo>
                    <a:pt x="28" y="90"/>
                    <a:pt x="26" y="94"/>
                    <a:pt x="25" y="95"/>
                  </a:cubicBezTo>
                  <a:cubicBezTo>
                    <a:pt x="24" y="97"/>
                    <a:pt x="23" y="98"/>
                    <a:pt x="21" y="99"/>
                  </a:cubicBezTo>
                  <a:cubicBezTo>
                    <a:pt x="19" y="100"/>
                    <a:pt x="17" y="101"/>
                    <a:pt x="14" y="101"/>
                  </a:cubicBezTo>
                  <a:cubicBezTo>
                    <a:pt x="11" y="101"/>
                    <a:pt x="9" y="101"/>
                    <a:pt x="6" y="100"/>
                  </a:cubicBezTo>
                  <a:cubicBezTo>
                    <a:pt x="7" y="113"/>
                    <a:pt x="7" y="113"/>
                    <a:pt x="7" y="113"/>
                  </a:cubicBezTo>
                  <a:cubicBezTo>
                    <a:pt x="11" y="114"/>
                    <a:pt x="13" y="114"/>
                    <a:pt x="16" y="114"/>
                  </a:cubicBezTo>
                  <a:cubicBezTo>
                    <a:pt x="21" y="114"/>
                    <a:pt x="24" y="113"/>
                    <a:pt x="27" y="111"/>
                  </a:cubicBezTo>
                  <a:cubicBezTo>
                    <a:pt x="31" y="109"/>
                    <a:pt x="33" y="106"/>
                    <a:pt x="36" y="101"/>
                  </a:cubicBezTo>
                  <a:cubicBezTo>
                    <a:pt x="38" y="98"/>
                    <a:pt x="40" y="92"/>
                    <a:pt x="44" y="83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61" y="0"/>
                    <a:pt x="61" y="0"/>
                    <a:pt x="61" y="0"/>
                  </a:cubicBezTo>
                  <a:lnTo>
                    <a:pt x="43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7" name="íṧ1ïḍé">
              <a:extLst>
                <a:ext uri="{FF2B5EF4-FFF2-40B4-BE49-F238E27FC236}">
                  <a16:creationId xmlns:a16="http://schemas.microsoft.com/office/drawing/2014/main" id="{9DAD5AA7-A215-4E1B-AE86-5384A078DCE2}"/>
                </a:ext>
              </a:extLst>
            </p:cNvPr>
            <p:cNvSpPr/>
            <p:nvPr/>
          </p:nvSpPr>
          <p:spPr bwMode="auto">
            <a:xfrm>
              <a:off x="10106278" y="5675903"/>
              <a:ext cx="155575" cy="206375"/>
            </a:xfrm>
            <a:custGeom>
              <a:avLst/>
              <a:gdLst>
                <a:gd name="T0" fmla="*/ 64 w 85"/>
                <a:gd name="T1" fmla="*/ 53 h 112"/>
                <a:gd name="T2" fmla="*/ 75 w 85"/>
                <a:gd name="T3" fmla="*/ 42 h 112"/>
                <a:gd name="T4" fmla="*/ 79 w 85"/>
                <a:gd name="T5" fmla="*/ 29 h 112"/>
                <a:gd name="T6" fmla="*/ 75 w 85"/>
                <a:gd name="T7" fmla="*/ 14 h 112"/>
                <a:gd name="T8" fmla="*/ 63 w 85"/>
                <a:gd name="T9" fmla="*/ 4 h 112"/>
                <a:gd name="T10" fmla="*/ 42 w 85"/>
                <a:gd name="T11" fmla="*/ 0 h 112"/>
                <a:gd name="T12" fmla="*/ 0 w 85"/>
                <a:gd name="T13" fmla="*/ 0 h 112"/>
                <a:gd name="T14" fmla="*/ 0 w 85"/>
                <a:gd name="T15" fmla="*/ 112 h 112"/>
                <a:gd name="T16" fmla="*/ 43 w 85"/>
                <a:gd name="T17" fmla="*/ 112 h 112"/>
                <a:gd name="T18" fmla="*/ 61 w 85"/>
                <a:gd name="T19" fmla="*/ 110 h 112"/>
                <a:gd name="T20" fmla="*/ 73 w 85"/>
                <a:gd name="T21" fmla="*/ 105 h 112"/>
                <a:gd name="T22" fmla="*/ 81 w 85"/>
                <a:gd name="T23" fmla="*/ 94 h 112"/>
                <a:gd name="T24" fmla="*/ 85 w 85"/>
                <a:gd name="T25" fmla="*/ 80 h 112"/>
                <a:gd name="T26" fmla="*/ 79 w 85"/>
                <a:gd name="T27" fmla="*/ 63 h 112"/>
                <a:gd name="T28" fmla="*/ 64 w 85"/>
                <a:gd name="T29" fmla="*/ 53 h 112"/>
                <a:gd name="T30" fmla="*/ 15 w 85"/>
                <a:gd name="T31" fmla="*/ 13 h 112"/>
                <a:gd name="T32" fmla="*/ 37 w 85"/>
                <a:gd name="T33" fmla="*/ 13 h 112"/>
                <a:gd name="T34" fmla="*/ 54 w 85"/>
                <a:gd name="T35" fmla="*/ 15 h 112"/>
                <a:gd name="T36" fmla="*/ 62 w 85"/>
                <a:gd name="T37" fmla="*/ 21 h 112"/>
                <a:gd name="T38" fmla="*/ 65 w 85"/>
                <a:gd name="T39" fmla="*/ 31 h 112"/>
                <a:gd name="T40" fmla="*/ 62 w 85"/>
                <a:gd name="T41" fmla="*/ 40 h 112"/>
                <a:gd name="T42" fmla="*/ 53 w 85"/>
                <a:gd name="T43" fmla="*/ 46 h 112"/>
                <a:gd name="T44" fmla="*/ 39 w 85"/>
                <a:gd name="T45" fmla="*/ 47 h 112"/>
                <a:gd name="T46" fmla="*/ 15 w 85"/>
                <a:gd name="T47" fmla="*/ 47 h 112"/>
                <a:gd name="T48" fmla="*/ 15 w 85"/>
                <a:gd name="T49" fmla="*/ 13 h 112"/>
                <a:gd name="T50" fmla="*/ 67 w 85"/>
                <a:gd name="T51" fmla="*/ 89 h 112"/>
                <a:gd name="T52" fmla="*/ 61 w 85"/>
                <a:gd name="T53" fmla="*/ 95 h 112"/>
                <a:gd name="T54" fmla="*/ 53 w 85"/>
                <a:gd name="T55" fmla="*/ 99 h 112"/>
                <a:gd name="T56" fmla="*/ 43 w 85"/>
                <a:gd name="T57" fmla="*/ 99 h 112"/>
                <a:gd name="T58" fmla="*/ 15 w 85"/>
                <a:gd name="T59" fmla="*/ 99 h 112"/>
                <a:gd name="T60" fmla="*/ 15 w 85"/>
                <a:gd name="T61" fmla="*/ 61 h 112"/>
                <a:gd name="T62" fmla="*/ 41 w 85"/>
                <a:gd name="T63" fmla="*/ 61 h 112"/>
                <a:gd name="T64" fmla="*/ 57 w 85"/>
                <a:gd name="T65" fmla="*/ 62 h 112"/>
                <a:gd name="T66" fmla="*/ 66 w 85"/>
                <a:gd name="T67" fmla="*/ 69 h 112"/>
                <a:gd name="T68" fmla="*/ 69 w 85"/>
                <a:gd name="T69" fmla="*/ 80 h 112"/>
                <a:gd name="T70" fmla="*/ 67 w 85"/>
                <a:gd name="T71" fmla="*/ 89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85" h="112">
                  <a:moveTo>
                    <a:pt x="64" y="53"/>
                  </a:moveTo>
                  <a:cubicBezTo>
                    <a:pt x="69" y="50"/>
                    <a:pt x="73" y="47"/>
                    <a:pt x="75" y="42"/>
                  </a:cubicBezTo>
                  <a:cubicBezTo>
                    <a:pt x="78" y="38"/>
                    <a:pt x="79" y="34"/>
                    <a:pt x="79" y="29"/>
                  </a:cubicBezTo>
                  <a:cubicBezTo>
                    <a:pt x="79" y="24"/>
                    <a:pt x="78" y="19"/>
                    <a:pt x="75" y="14"/>
                  </a:cubicBezTo>
                  <a:cubicBezTo>
                    <a:pt x="72" y="9"/>
                    <a:pt x="68" y="6"/>
                    <a:pt x="63" y="4"/>
                  </a:cubicBezTo>
                  <a:cubicBezTo>
                    <a:pt x="57" y="1"/>
                    <a:pt x="51" y="0"/>
                    <a:pt x="4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43" y="112"/>
                    <a:pt x="43" y="112"/>
                    <a:pt x="43" y="112"/>
                  </a:cubicBezTo>
                  <a:cubicBezTo>
                    <a:pt x="50" y="112"/>
                    <a:pt x="56" y="112"/>
                    <a:pt x="61" y="110"/>
                  </a:cubicBezTo>
                  <a:cubicBezTo>
                    <a:pt x="66" y="109"/>
                    <a:pt x="70" y="107"/>
                    <a:pt x="73" y="105"/>
                  </a:cubicBezTo>
                  <a:cubicBezTo>
                    <a:pt x="76" y="102"/>
                    <a:pt x="79" y="99"/>
                    <a:pt x="81" y="94"/>
                  </a:cubicBezTo>
                  <a:cubicBezTo>
                    <a:pt x="84" y="90"/>
                    <a:pt x="85" y="85"/>
                    <a:pt x="85" y="80"/>
                  </a:cubicBezTo>
                  <a:cubicBezTo>
                    <a:pt x="85" y="73"/>
                    <a:pt x="83" y="68"/>
                    <a:pt x="79" y="63"/>
                  </a:cubicBezTo>
                  <a:cubicBezTo>
                    <a:pt x="76" y="58"/>
                    <a:pt x="70" y="55"/>
                    <a:pt x="64" y="53"/>
                  </a:cubicBezTo>
                  <a:close/>
                  <a:moveTo>
                    <a:pt x="15" y="13"/>
                  </a:moveTo>
                  <a:cubicBezTo>
                    <a:pt x="37" y="13"/>
                    <a:pt x="37" y="13"/>
                    <a:pt x="37" y="13"/>
                  </a:cubicBezTo>
                  <a:cubicBezTo>
                    <a:pt x="45" y="13"/>
                    <a:pt x="51" y="14"/>
                    <a:pt x="54" y="15"/>
                  </a:cubicBezTo>
                  <a:cubicBezTo>
                    <a:pt x="58" y="16"/>
                    <a:pt x="60" y="18"/>
                    <a:pt x="62" y="21"/>
                  </a:cubicBezTo>
                  <a:cubicBezTo>
                    <a:pt x="64" y="24"/>
                    <a:pt x="65" y="27"/>
                    <a:pt x="65" y="31"/>
                  </a:cubicBezTo>
                  <a:cubicBezTo>
                    <a:pt x="65" y="35"/>
                    <a:pt x="64" y="38"/>
                    <a:pt x="62" y="40"/>
                  </a:cubicBezTo>
                  <a:cubicBezTo>
                    <a:pt x="60" y="43"/>
                    <a:pt x="57" y="45"/>
                    <a:pt x="53" y="46"/>
                  </a:cubicBezTo>
                  <a:cubicBezTo>
                    <a:pt x="50" y="47"/>
                    <a:pt x="46" y="47"/>
                    <a:pt x="39" y="47"/>
                  </a:cubicBezTo>
                  <a:cubicBezTo>
                    <a:pt x="15" y="47"/>
                    <a:pt x="15" y="47"/>
                    <a:pt x="15" y="47"/>
                  </a:cubicBezTo>
                  <a:lnTo>
                    <a:pt x="15" y="13"/>
                  </a:lnTo>
                  <a:close/>
                  <a:moveTo>
                    <a:pt x="67" y="89"/>
                  </a:moveTo>
                  <a:cubicBezTo>
                    <a:pt x="66" y="92"/>
                    <a:pt x="64" y="94"/>
                    <a:pt x="61" y="95"/>
                  </a:cubicBezTo>
                  <a:cubicBezTo>
                    <a:pt x="59" y="97"/>
                    <a:pt x="56" y="98"/>
                    <a:pt x="53" y="99"/>
                  </a:cubicBezTo>
                  <a:cubicBezTo>
                    <a:pt x="51" y="99"/>
                    <a:pt x="48" y="99"/>
                    <a:pt x="43" y="99"/>
                  </a:cubicBezTo>
                  <a:cubicBezTo>
                    <a:pt x="15" y="99"/>
                    <a:pt x="15" y="99"/>
                    <a:pt x="15" y="99"/>
                  </a:cubicBezTo>
                  <a:cubicBezTo>
                    <a:pt x="15" y="61"/>
                    <a:pt x="15" y="61"/>
                    <a:pt x="15" y="61"/>
                  </a:cubicBezTo>
                  <a:cubicBezTo>
                    <a:pt x="41" y="61"/>
                    <a:pt x="41" y="61"/>
                    <a:pt x="41" y="61"/>
                  </a:cubicBezTo>
                  <a:cubicBezTo>
                    <a:pt x="48" y="61"/>
                    <a:pt x="53" y="61"/>
                    <a:pt x="57" y="62"/>
                  </a:cubicBezTo>
                  <a:cubicBezTo>
                    <a:pt x="61" y="64"/>
                    <a:pt x="64" y="66"/>
                    <a:pt x="66" y="69"/>
                  </a:cubicBezTo>
                  <a:cubicBezTo>
                    <a:pt x="68" y="72"/>
                    <a:pt x="69" y="76"/>
                    <a:pt x="69" y="80"/>
                  </a:cubicBezTo>
                  <a:cubicBezTo>
                    <a:pt x="69" y="83"/>
                    <a:pt x="69" y="87"/>
                    <a:pt x="67" y="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8" name="iŝļidé">
              <a:extLst>
                <a:ext uri="{FF2B5EF4-FFF2-40B4-BE49-F238E27FC236}">
                  <a16:creationId xmlns:a16="http://schemas.microsoft.com/office/drawing/2014/main" id="{2ADF27D3-D94E-4359-AFB3-54FC8CE4A026}"/>
                </a:ext>
              </a:extLst>
            </p:cNvPr>
            <p:cNvSpPr/>
            <p:nvPr/>
          </p:nvSpPr>
          <p:spPr bwMode="auto">
            <a:xfrm>
              <a:off x="10288841" y="5729878"/>
              <a:ext cx="138113" cy="157163"/>
            </a:xfrm>
            <a:custGeom>
              <a:avLst/>
              <a:gdLst>
                <a:gd name="T0" fmla="*/ 38 w 75"/>
                <a:gd name="T1" fmla="*/ 0 h 85"/>
                <a:gd name="T2" fmla="*/ 10 w 75"/>
                <a:gd name="T3" fmla="*/ 12 h 85"/>
                <a:gd name="T4" fmla="*/ 0 w 75"/>
                <a:gd name="T5" fmla="*/ 43 h 85"/>
                <a:gd name="T6" fmla="*/ 10 w 75"/>
                <a:gd name="T7" fmla="*/ 74 h 85"/>
                <a:gd name="T8" fmla="*/ 38 w 75"/>
                <a:gd name="T9" fmla="*/ 85 h 85"/>
                <a:gd name="T10" fmla="*/ 62 w 75"/>
                <a:gd name="T11" fmla="*/ 78 h 85"/>
                <a:gd name="T12" fmla="*/ 74 w 75"/>
                <a:gd name="T13" fmla="*/ 59 h 85"/>
                <a:gd name="T14" fmla="*/ 60 w 75"/>
                <a:gd name="T15" fmla="*/ 57 h 85"/>
                <a:gd name="T16" fmla="*/ 51 w 75"/>
                <a:gd name="T17" fmla="*/ 70 h 85"/>
                <a:gd name="T18" fmla="*/ 39 w 75"/>
                <a:gd name="T19" fmla="*/ 74 h 85"/>
                <a:gd name="T20" fmla="*/ 22 w 75"/>
                <a:gd name="T21" fmla="*/ 67 h 85"/>
                <a:gd name="T22" fmla="*/ 14 w 75"/>
                <a:gd name="T23" fmla="*/ 46 h 85"/>
                <a:gd name="T24" fmla="*/ 75 w 75"/>
                <a:gd name="T25" fmla="*/ 46 h 85"/>
                <a:gd name="T26" fmla="*/ 75 w 75"/>
                <a:gd name="T27" fmla="*/ 43 h 85"/>
                <a:gd name="T28" fmla="*/ 64 w 75"/>
                <a:gd name="T29" fmla="*/ 11 h 85"/>
                <a:gd name="T30" fmla="*/ 38 w 75"/>
                <a:gd name="T31" fmla="*/ 0 h 85"/>
                <a:gd name="T32" fmla="*/ 15 w 75"/>
                <a:gd name="T33" fmla="*/ 35 h 85"/>
                <a:gd name="T34" fmla="*/ 22 w 75"/>
                <a:gd name="T35" fmla="*/ 18 h 85"/>
                <a:gd name="T36" fmla="*/ 38 w 75"/>
                <a:gd name="T37" fmla="*/ 12 h 85"/>
                <a:gd name="T38" fmla="*/ 55 w 75"/>
                <a:gd name="T39" fmla="*/ 20 h 85"/>
                <a:gd name="T40" fmla="*/ 60 w 75"/>
                <a:gd name="T41" fmla="*/ 35 h 85"/>
                <a:gd name="T42" fmla="*/ 15 w 75"/>
                <a:gd name="T43" fmla="*/ 3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75" h="85">
                  <a:moveTo>
                    <a:pt x="38" y="0"/>
                  </a:moveTo>
                  <a:cubicBezTo>
                    <a:pt x="26" y="0"/>
                    <a:pt x="17" y="4"/>
                    <a:pt x="10" y="12"/>
                  </a:cubicBezTo>
                  <a:cubicBezTo>
                    <a:pt x="3" y="19"/>
                    <a:pt x="0" y="30"/>
                    <a:pt x="0" y="43"/>
                  </a:cubicBezTo>
                  <a:cubicBezTo>
                    <a:pt x="0" y="57"/>
                    <a:pt x="3" y="67"/>
                    <a:pt x="10" y="74"/>
                  </a:cubicBezTo>
                  <a:cubicBezTo>
                    <a:pt x="17" y="81"/>
                    <a:pt x="27" y="85"/>
                    <a:pt x="38" y="85"/>
                  </a:cubicBezTo>
                  <a:cubicBezTo>
                    <a:pt x="48" y="85"/>
                    <a:pt x="56" y="83"/>
                    <a:pt x="62" y="78"/>
                  </a:cubicBezTo>
                  <a:cubicBezTo>
                    <a:pt x="68" y="74"/>
                    <a:pt x="72" y="67"/>
                    <a:pt x="74" y="59"/>
                  </a:cubicBezTo>
                  <a:cubicBezTo>
                    <a:pt x="60" y="57"/>
                    <a:pt x="60" y="57"/>
                    <a:pt x="60" y="57"/>
                  </a:cubicBezTo>
                  <a:cubicBezTo>
                    <a:pt x="58" y="63"/>
                    <a:pt x="55" y="67"/>
                    <a:pt x="51" y="70"/>
                  </a:cubicBezTo>
                  <a:cubicBezTo>
                    <a:pt x="48" y="73"/>
                    <a:pt x="44" y="74"/>
                    <a:pt x="39" y="74"/>
                  </a:cubicBezTo>
                  <a:cubicBezTo>
                    <a:pt x="32" y="74"/>
                    <a:pt x="26" y="71"/>
                    <a:pt x="22" y="67"/>
                  </a:cubicBezTo>
                  <a:cubicBezTo>
                    <a:pt x="17" y="62"/>
                    <a:pt x="14" y="55"/>
                    <a:pt x="14" y="46"/>
                  </a:cubicBezTo>
                  <a:cubicBezTo>
                    <a:pt x="75" y="46"/>
                    <a:pt x="75" y="46"/>
                    <a:pt x="75" y="46"/>
                  </a:cubicBezTo>
                  <a:cubicBezTo>
                    <a:pt x="75" y="45"/>
                    <a:pt x="75" y="43"/>
                    <a:pt x="75" y="43"/>
                  </a:cubicBezTo>
                  <a:cubicBezTo>
                    <a:pt x="75" y="29"/>
                    <a:pt x="71" y="19"/>
                    <a:pt x="64" y="11"/>
                  </a:cubicBezTo>
                  <a:cubicBezTo>
                    <a:pt x="57" y="4"/>
                    <a:pt x="49" y="0"/>
                    <a:pt x="38" y="0"/>
                  </a:cubicBezTo>
                  <a:close/>
                  <a:moveTo>
                    <a:pt x="15" y="35"/>
                  </a:moveTo>
                  <a:cubicBezTo>
                    <a:pt x="15" y="28"/>
                    <a:pt x="18" y="22"/>
                    <a:pt x="22" y="18"/>
                  </a:cubicBezTo>
                  <a:cubicBezTo>
                    <a:pt x="26" y="14"/>
                    <a:pt x="32" y="12"/>
                    <a:pt x="38" y="12"/>
                  </a:cubicBezTo>
                  <a:cubicBezTo>
                    <a:pt x="45" y="12"/>
                    <a:pt x="51" y="14"/>
                    <a:pt x="55" y="20"/>
                  </a:cubicBezTo>
                  <a:cubicBezTo>
                    <a:pt x="58" y="23"/>
                    <a:pt x="60" y="28"/>
                    <a:pt x="60" y="35"/>
                  </a:cubicBezTo>
                  <a:lnTo>
                    <a:pt x="15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9" name="í$lidè">
              <a:extLst>
                <a:ext uri="{FF2B5EF4-FFF2-40B4-BE49-F238E27FC236}">
                  <a16:creationId xmlns:a16="http://schemas.microsoft.com/office/drawing/2014/main" id="{B126B9D1-14FC-45C1-817A-A8DC3247262F}"/>
                </a:ext>
              </a:extLst>
            </p:cNvPr>
            <p:cNvSpPr/>
            <p:nvPr/>
          </p:nvSpPr>
          <p:spPr bwMode="auto">
            <a:xfrm>
              <a:off x="10457116" y="5675903"/>
              <a:ext cx="25400" cy="301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0" name="iSļiḋé">
              <a:extLst>
                <a:ext uri="{FF2B5EF4-FFF2-40B4-BE49-F238E27FC236}">
                  <a16:creationId xmlns:a16="http://schemas.microsoft.com/office/drawing/2014/main" id="{0F54E3A0-F73F-440F-BE9D-E99A2DF2D9BB}"/>
                </a:ext>
              </a:extLst>
            </p:cNvPr>
            <p:cNvSpPr/>
            <p:nvPr/>
          </p:nvSpPr>
          <p:spPr bwMode="auto">
            <a:xfrm>
              <a:off x="10457116" y="5733053"/>
              <a:ext cx="25400" cy="149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1" name="íṩḷïḑe">
              <a:extLst>
                <a:ext uri="{FF2B5EF4-FFF2-40B4-BE49-F238E27FC236}">
                  <a16:creationId xmlns:a16="http://schemas.microsoft.com/office/drawing/2014/main" id="{046A895A-57E2-4D95-951D-2236319912CA}"/>
                </a:ext>
              </a:extLst>
            </p:cNvPr>
            <p:cNvSpPr/>
            <p:nvPr/>
          </p:nvSpPr>
          <p:spPr bwMode="auto">
            <a:xfrm>
              <a:off x="10520616" y="5675903"/>
              <a:ext cx="25400" cy="301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2" name="i$ḷïḍè">
              <a:extLst>
                <a:ext uri="{FF2B5EF4-FFF2-40B4-BE49-F238E27FC236}">
                  <a16:creationId xmlns:a16="http://schemas.microsoft.com/office/drawing/2014/main" id="{09488209-8327-491F-8F2E-5D3A78E49272}"/>
                </a:ext>
              </a:extLst>
            </p:cNvPr>
            <p:cNvSpPr/>
            <p:nvPr/>
          </p:nvSpPr>
          <p:spPr bwMode="auto">
            <a:xfrm>
              <a:off x="10488866" y="5733053"/>
              <a:ext cx="57150" cy="211138"/>
            </a:xfrm>
            <a:custGeom>
              <a:avLst/>
              <a:gdLst>
                <a:gd name="T0" fmla="*/ 17 w 31"/>
                <a:gd name="T1" fmla="*/ 85 h 114"/>
                <a:gd name="T2" fmla="*/ 15 w 31"/>
                <a:gd name="T3" fmla="*/ 99 h 114"/>
                <a:gd name="T4" fmla="*/ 9 w 31"/>
                <a:gd name="T5" fmla="*/ 102 h 114"/>
                <a:gd name="T6" fmla="*/ 2 w 31"/>
                <a:gd name="T7" fmla="*/ 101 h 114"/>
                <a:gd name="T8" fmla="*/ 0 w 31"/>
                <a:gd name="T9" fmla="*/ 113 h 114"/>
                <a:gd name="T10" fmla="*/ 11 w 31"/>
                <a:gd name="T11" fmla="*/ 114 h 114"/>
                <a:gd name="T12" fmla="*/ 27 w 31"/>
                <a:gd name="T13" fmla="*/ 107 h 114"/>
                <a:gd name="T14" fmla="*/ 31 w 31"/>
                <a:gd name="T15" fmla="*/ 86 h 114"/>
                <a:gd name="T16" fmla="*/ 31 w 31"/>
                <a:gd name="T17" fmla="*/ 0 h 114"/>
                <a:gd name="T18" fmla="*/ 17 w 31"/>
                <a:gd name="T19" fmla="*/ 0 h 114"/>
                <a:gd name="T20" fmla="*/ 17 w 31"/>
                <a:gd name="T21" fmla="*/ 85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" h="114">
                  <a:moveTo>
                    <a:pt x="17" y="85"/>
                  </a:moveTo>
                  <a:cubicBezTo>
                    <a:pt x="17" y="93"/>
                    <a:pt x="17" y="98"/>
                    <a:pt x="15" y="99"/>
                  </a:cubicBezTo>
                  <a:cubicBezTo>
                    <a:pt x="14" y="101"/>
                    <a:pt x="12" y="102"/>
                    <a:pt x="9" y="102"/>
                  </a:cubicBezTo>
                  <a:cubicBezTo>
                    <a:pt x="7" y="102"/>
                    <a:pt x="5" y="102"/>
                    <a:pt x="2" y="101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3" y="114"/>
                    <a:pt x="7" y="114"/>
                    <a:pt x="11" y="114"/>
                  </a:cubicBezTo>
                  <a:cubicBezTo>
                    <a:pt x="18" y="114"/>
                    <a:pt x="24" y="112"/>
                    <a:pt x="27" y="107"/>
                  </a:cubicBezTo>
                  <a:cubicBezTo>
                    <a:pt x="30" y="103"/>
                    <a:pt x="31" y="96"/>
                    <a:pt x="31" y="86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17" y="0"/>
                    <a:pt x="17" y="0"/>
                    <a:pt x="17" y="0"/>
                  </a:cubicBezTo>
                  <a:lnTo>
                    <a:pt x="17" y="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3" name="íṩliḋé">
              <a:extLst>
                <a:ext uri="{FF2B5EF4-FFF2-40B4-BE49-F238E27FC236}">
                  <a16:creationId xmlns:a16="http://schemas.microsoft.com/office/drawing/2014/main" id="{5108A458-C790-429B-AEF4-3E3AC02DAE9E}"/>
                </a:ext>
              </a:extLst>
            </p:cNvPr>
            <p:cNvSpPr/>
            <p:nvPr/>
          </p:nvSpPr>
          <p:spPr bwMode="auto">
            <a:xfrm>
              <a:off x="10585703" y="5675903"/>
              <a:ext cx="25400" cy="301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4" name="ísḷiďé">
              <a:extLst>
                <a:ext uri="{FF2B5EF4-FFF2-40B4-BE49-F238E27FC236}">
                  <a16:creationId xmlns:a16="http://schemas.microsoft.com/office/drawing/2014/main" id="{723B8608-676C-4926-879E-CA82D542CB5B}"/>
                </a:ext>
              </a:extLst>
            </p:cNvPr>
            <p:cNvSpPr/>
            <p:nvPr/>
          </p:nvSpPr>
          <p:spPr bwMode="auto">
            <a:xfrm>
              <a:off x="10585703" y="5733053"/>
              <a:ext cx="25400" cy="149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5" name="íṩļïḍe">
              <a:extLst>
                <a:ext uri="{FF2B5EF4-FFF2-40B4-BE49-F238E27FC236}">
                  <a16:creationId xmlns:a16="http://schemas.microsoft.com/office/drawing/2014/main" id="{CC918A65-2E34-45A4-B7A1-8D4F57D38C86}"/>
                </a:ext>
              </a:extLst>
            </p:cNvPr>
            <p:cNvSpPr/>
            <p:nvPr/>
          </p:nvSpPr>
          <p:spPr bwMode="auto">
            <a:xfrm>
              <a:off x="10649203" y="5729878"/>
              <a:ext cx="122238" cy="152400"/>
            </a:xfrm>
            <a:custGeom>
              <a:avLst/>
              <a:gdLst>
                <a:gd name="T0" fmla="*/ 65 w 66"/>
                <a:gd name="T1" fmla="*/ 20 h 83"/>
                <a:gd name="T2" fmla="*/ 61 w 66"/>
                <a:gd name="T3" fmla="*/ 10 h 83"/>
                <a:gd name="T4" fmla="*/ 52 w 66"/>
                <a:gd name="T5" fmla="*/ 3 h 83"/>
                <a:gd name="T6" fmla="*/ 38 w 66"/>
                <a:gd name="T7" fmla="*/ 0 h 83"/>
                <a:gd name="T8" fmla="*/ 12 w 66"/>
                <a:gd name="T9" fmla="*/ 14 h 83"/>
                <a:gd name="T10" fmla="*/ 12 w 66"/>
                <a:gd name="T11" fmla="*/ 2 h 83"/>
                <a:gd name="T12" fmla="*/ 0 w 66"/>
                <a:gd name="T13" fmla="*/ 2 h 83"/>
                <a:gd name="T14" fmla="*/ 0 w 66"/>
                <a:gd name="T15" fmla="*/ 83 h 83"/>
                <a:gd name="T16" fmla="*/ 14 w 66"/>
                <a:gd name="T17" fmla="*/ 83 h 83"/>
                <a:gd name="T18" fmla="*/ 14 w 66"/>
                <a:gd name="T19" fmla="*/ 39 h 83"/>
                <a:gd name="T20" fmla="*/ 20 w 66"/>
                <a:gd name="T21" fmla="*/ 18 h 83"/>
                <a:gd name="T22" fmla="*/ 35 w 66"/>
                <a:gd name="T23" fmla="*/ 12 h 83"/>
                <a:gd name="T24" fmla="*/ 45 w 66"/>
                <a:gd name="T25" fmla="*/ 15 h 83"/>
                <a:gd name="T26" fmla="*/ 51 w 66"/>
                <a:gd name="T27" fmla="*/ 21 h 83"/>
                <a:gd name="T28" fmla="*/ 52 w 66"/>
                <a:gd name="T29" fmla="*/ 34 h 83"/>
                <a:gd name="T30" fmla="*/ 52 w 66"/>
                <a:gd name="T31" fmla="*/ 83 h 83"/>
                <a:gd name="T32" fmla="*/ 66 w 66"/>
                <a:gd name="T33" fmla="*/ 83 h 83"/>
                <a:gd name="T34" fmla="*/ 66 w 66"/>
                <a:gd name="T35" fmla="*/ 33 h 83"/>
                <a:gd name="T36" fmla="*/ 65 w 66"/>
                <a:gd name="T37" fmla="*/ 2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6" h="83">
                  <a:moveTo>
                    <a:pt x="65" y="20"/>
                  </a:moveTo>
                  <a:cubicBezTo>
                    <a:pt x="64" y="16"/>
                    <a:pt x="63" y="13"/>
                    <a:pt x="61" y="10"/>
                  </a:cubicBezTo>
                  <a:cubicBezTo>
                    <a:pt x="59" y="7"/>
                    <a:pt x="56" y="5"/>
                    <a:pt x="52" y="3"/>
                  </a:cubicBezTo>
                  <a:cubicBezTo>
                    <a:pt x="48" y="1"/>
                    <a:pt x="43" y="0"/>
                    <a:pt x="38" y="0"/>
                  </a:cubicBezTo>
                  <a:cubicBezTo>
                    <a:pt x="27" y="0"/>
                    <a:pt x="18" y="5"/>
                    <a:pt x="12" y="14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14" y="83"/>
                    <a:pt x="14" y="83"/>
                    <a:pt x="14" y="83"/>
                  </a:cubicBezTo>
                  <a:cubicBezTo>
                    <a:pt x="14" y="39"/>
                    <a:pt x="14" y="39"/>
                    <a:pt x="14" y="39"/>
                  </a:cubicBezTo>
                  <a:cubicBezTo>
                    <a:pt x="14" y="29"/>
                    <a:pt x="16" y="21"/>
                    <a:pt x="20" y="18"/>
                  </a:cubicBezTo>
                  <a:cubicBezTo>
                    <a:pt x="24" y="14"/>
                    <a:pt x="29" y="12"/>
                    <a:pt x="35" y="12"/>
                  </a:cubicBezTo>
                  <a:cubicBezTo>
                    <a:pt x="39" y="12"/>
                    <a:pt x="42" y="13"/>
                    <a:pt x="45" y="15"/>
                  </a:cubicBezTo>
                  <a:cubicBezTo>
                    <a:pt x="48" y="16"/>
                    <a:pt x="50" y="19"/>
                    <a:pt x="51" y="21"/>
                  </a:cubicBezTo>
                  <a:cubicBezTo>
                    <a:pt x="52" y="24"/>
                    <a:pt x="52" y="28"/>
                    <a:pt x="52" y="34"/>
                  </a:cubicBezTo>
                  <a:cubicBezTo>
                    <a:pt x="52" y="83"/>
                    <a:pt x="52" y="83"/>
                    <a:pt x="52" y="83"/>
                  </a:cubicBezTo>
                  <a:cubicBezTo>
                    <a:pt x="66" y="83"/>
                    <a:pt x="66" y="83"/>
                    <a:pt x="66" y="83"/>
                  </a:cubicBezTo>
                  <a:cubicBezTo>
                    <a:pt x="66" y="33"/>
                    <a:pt x="66" y="33"/>
                    <a:pt x="66" y="33"/>
                  </a:cubicBezTo>
                  <a:cubicBezTo>
                    <a:pt x="66" y="27"/>
                    <a:pt x="66" y="23"/>
                    <a:pt x="65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6" name="í$ľíḍê">
              <a:extLst>
                <a:ext uri="{FF2B5EF4-FFF2-40B4-BE49-F238E27FC236}">
                  <a16:creationId xmlns:a16="http://schemas.microsoft.com/office/drawing/2014/main" id="{F6350800-2CE8-49FF-9626-E962454B1A18}"/>
                </a:ext>
              </a:extLst>
            </p:cNvPr>
            <p:cNvSpPr/>
            <p:nvPr/>
          </p:nvSpPr>
          <p:spPr bwMode="auto">
            <a:xfrm>
              <a:off x="10800016" y="5729878"/>
              <a:ext cx="133350" cy="214313"/>
            </a:xfrm>
            <a:custGeom>
              <a:avLst/>
              <a:gdLst>
                <a:gd name="T0" fmla="*/ 59 w 72"/>
                <a:gd name="T1" fmla="*/ 2 h 116"/>
                <a:gd name="T2" fmla="*/ 59 w 72"/>
                <a:gd name="T3" fmla="*/ 12 h 116"/>
                <a:gd name="T4" fmla="*/ 35 w 72"/>
                <a:gd name="T5" fmla="*/ 0 h 116"/>
                <a:gd name="T6" fmla="*/ 16 w 72"/>
                <a:gd name="T7" fmla="*/ 6 h 116"/>
                <a:gd name="T8" fmla="*/ 4 w 72"/>
                <a:gd name="T9" fmla="*/ 21 h 116"/>
                <a:gd name="T10" fmla="*/ 0 w 72"/>
                <a:gd name="T11" fmla="*/ 42 h 116"/>
                <a:gd name="T12" fmla="*/ 9 w 72"/>
                <a:gd name="T13" fmla="*/ 71 h 116"/>
                <a:gd name="T14" fmla="*/ 35 w 72"/>
                <a:gd name="T15" fmla="*/ 83 h 116"/>
                <a:gd name="T16" fmla="*/ 58 w 72"/>
                <a:gd name="T17" fmla="*/ 73 h 116"/>
                <a:gd name="T18" fmla="*/ 57 w 72"/>
                <a:gd name="T19" fmla="*/ 90 h 116"/>
                <a:gd name="T20" fmla="*/ 49 w 72"/>
                <a:gd name="T21" fmla="*/ 101 h 116"/>
                <a:gd name="T22" fmla="*/ 35 w 72"/>
                <a:gd name="T23" fmla="*/ 105 h 116"/>
                <a:gd name="T24" fmla="*/ 21 w 72"/>
                <a:gd name="T25" fmla="*/ 101 h 116"/>
                <a:gd name="T26" fmla="*/ 16 w 72"/>
                <a:gd name="T27" fmla="*/ 92 h 116"/>
                <a:gd name="T28" fmla="*/ 3 w 72"/>
                <a:gd name="T29" fmla="*/ 90 h 116"/>
                <a:gd name="T30" fmla="*/ 11 w 72"/>
                <a:gd name="T31" fmla="*/ 110 h 116"/>
                <a:gd name="T32" fmla="*/ 35 w 72"/>
                <a:gd name="T33" fmla="*/ 116 h 116"/>
                <a:gd name="T34" fmla="*/ 55 w 72"/>
                <a:gd name="T35" fmla="*/ 112 h 116"/>
                <a:gd name="T36" fmla="*/ 68 w 72"/>
                <a:gd name="T37" fmla="*/ 99 h 116"/>
                <a:gd name="T38" fmla="*/ 72 w 72"/>
                <a:gd name="T39" fmla="*/ 72 h 116"/>
                <a:gd name="T40" fmla="*/ 72 w 72"/>
                <a:gd name="T41" fmla="*/ 2 h 116"/>
                <a:gd name="T42" fmla="*/ 59 w 72"/>
                <a:gd name="T43" fmla="*/ 2 h 116"/>
                <a:gd name="T44" fmla="*/ 52 w 72"/>
                <a:gd name="T45" fmla="*/ 65 h 116"/>
                <a:gd name="T46" fmla="*/ 36 w 72"/>
                <a:gd name="T47" fmla="*/ 72 h 116"/>
                <a:gd name="T48" fmla="*/ 20 w 72"/>
                <a:gd name="T49" fmla="*/ 65 h 116"/>
                <a:gd name="T50" fmla="*/ 14 w 72"/>
                <a:gd name="T51" fmla="*/ 41 h 116"/>
                <a:gd name="T52" fmla="*/ 20 w 72"/>
                <a:gd name="T53" fmla="*/ 19 h 116"/>
                <a:gd name="T54" fmla="*/ 36 w 72"/>
                <a:gd name="T55" fmla="*/ 12 h 116"/>
                <a:gd name="T56" fmla="*/ 52 w 72"/>
                <a:gd name="T57" fmla="*/ 19 h 116"/>
                <a:gd name="T58" fmla="*/ 59 w 72"/>
                <a:gd name="T59" fmla="*/ 42 h 116"/>
                <a:gd name="T60" fmla="*/ 52 w 72"/>
                <a:gd name="T61" fmla="*/ 65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2" h="116">
                  <a:moveTo>
                    <a:pt x="59" y="2"/>
                  </a:moveTo>
                  <a:cubicBezTo>
                    <a:pt x="59" y="12"/>
                    <a:pt x="59" y="12"/>
                    <a:pt x="59" y="12"/>
                  </a:cubicBezTo>
                  <a:cubicBezTo>
                    <a:pt x="53" y="4"/>
                    <a:pt x="45" y="0"/>
                    <a:pt x="35" y="0"/>
                  </a:cubicBezTo>
                  <a:cubicBezTo>
                    <a:pt x="28" y="0"/>
                    <a:pt x="22" y="2"/>
                    <a:pt x="16" y="6"/>
                  </a:cubicBezTo>
                  <a:cubicBezTo>
                    <a:pt x="11" y="9"/>
                    <a:pt x="7" y="14"/>
                    <a:pt x="4" y="21"/>
                  </a:cubicBezTo>
                  <a:cubicBezTo>
                    <a:pt x="1" y="27"/>
                    <a:pt x="0" y="34"/>
                    <a:pt x="0" y="42"/>
                  </a:cubicBezTo>
                  <a:cubicBezTo>
                    <a:pt x="0" y="53"/>
                    <a:pt x="3" y="63"/>
                    <a:pt x="9" y="71"/>
                  </a:cubicBezTo>
                  <a:cubicBezTo>
                    <a:pt x="15" y="79"/>
                    <a:pt x="24" y="83"/>
                    <a:pt x="35" y="83"/>
                  </a:cubicBezTo>
                  <a:cubicBezTo>
                    <a:pt x="44" y="83"/>
                    <a:pt x="51" y="80"/>
                    <a:pt x="58" y="73"/>
                  </a:cubicBezTo>
                  <a:cubicBezTo>
                    <a:pt x="58" y="82"/>
                    <a:pt x="57" y="88"/>
                    <a:pt x="57" y="90"/>
                  </a:cubicBezTo>
                  <a:cubicBezTo>
                    <a:pt x="55" y="95"/>
                    <a:pt x="53" y="99"/>
                    <a:pt x="49" y="101"/>
                  </a:cubicBezTo>
                  <a:cubicBezTo>
                    <a:pt x="46" y="104"/>
                    <a:pt x="41" y="105"/>
                    <a:pt x="35" y="105"/>
                  </a:cubicBezTo>
                  <a:cubicBezTo>
                    <a:pt x="29" y="105"/>
                    <a:pt x="24" y="104"/>
                    <a:pt x="21" y="101"/>
                  </a:cubicBezTo>
                  <a:cubicBezTo>
                    <a:pt x="18" y="99"/>
                    <a:pt x="17" y="96"/>
                    <a:pt x="16" y="92"/>
                  </a:cubicBezTo>
                  <a:cubicBezTo>
                    <a:pt x="3" y="90"/>
                    <a:pt x="3" y="90"/>
                    <a:pt x="3" y="90"/>
                  </a:cubicBezTo>
                  <a:cubicBezTo>
                    <a:pt x="2" y="99"/>
                    <a:pt x="5" y="105"/>
                    <a:pt x="11" y="110"/>
                  </a:cubicBezTo>
                  <a:cubicBezTo>
                    <a:pt x="17" y="114"/>
                    <a:pt x="25" y="116"/>
                    <a:pt x="35" y="116"/>
                  </a:cubicBezTo>
                  <a:cubicBezTo>
                    <a:pt x="43" y="116"/>
                    <a:pt x="50" y="115"/>
                    <a:pt x="55" y="112"/>
                  </a:cubicBezTo>
                  <a:cubicBezTo>
                    <a:pt x="61" y="109"/>
                    <a:pt x="65" y="104"/>
                    <a:pt x="68" y="99"/>
                  </a:cubicBezTo>
                  <a:cubicBezTo>
                    <a:pt x="70" y="94"/>
                    <a:pt x="72" y="85"/>
                    <a:pt x="72" y="72"/>
                  </a:cubicBezTo>
                  <a:cubicBezTo>
                    <a:pt x="72" y="2"/>
                    <a:pt x="72" y="2"/>
                    <a:pt x="72" y="2"/>
                  </a:cubicBezTo>
                  <a:lnTo>
                    <a:pt x="59" y="2"/>
                  </a:lnTo>
                  <a:close/>
                  <a:moveTo>
                    <a:pt x="52" y="65"/>
                  </a:moveTo>
                  <a:cubicBezTo>
                    <a:pt x="48" y="69"/>
                    <a:pt x="43" y="72"/>
                    <a:pt x="36" y="72"/>
                  </a:cubicBezTo>
                  <a:cubicBezTo>
                    <a:pt x="30" y="72"/>
                    <a:pt x="25" y="69"/>
                    <a:pt x="20" y="65"/>
                  </a:cubicBezTo>
                  <a:cubicBezTo>
                    <a:pt x="16" y="60"/>
                    <a:pt x="14" y="52"/>
                    <a:pt x="14" y="41"/>
                  </a:cubicBezTo>
                  <a:cubicBezTo>
                    <a:pt x="14" y="31"/>
                    <a:pt x="16" y="24"/>
                    <a:pt x="20" y="19"/>
                  </a:cubicBezTo>
                  <a:cubicBezTo>
                    <a:pt x="25" y="14"/>
                    <a:pt x="30" y="12"/>
                    <a:pt x="36" y="12"/>
                  </a:cubicBezTo>
                  <a:cubicBezTo>
                    <a:pt x="42" y="12"/>
                    <a:pt x="48" y="14"/>
                    <a:pt x="52" y="19"/>
                  </a:cubicBezTo>
                  <a:cubicBezTo>
                    <a:pt x="56" y="24"/>
                    <a:pt x="59" y="32"/>
                    <a:pt x="59" y="42"/>
                  </a:cubicBezTo>
                  <a:cubicBezTo>
                    <a:pt x="59" y="52"/>
                    <a:pt x="57" y="60"/>
                    <a:pt x="52" y="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7" name="î$1ïḍè">
              <a:extLst>
                <a:ext uri="{FF2B5EF4-FFF2-40B4-BE49-F238E27FC236}">
                  <a16:creationId xmlns:a16="http://schemas.microsoft.com/office/drawing/2014/main" id="{74AD857C-C697-485D-8B80-6AACAB93D8C7}"/>
                </a:ext>
              </a:extLst>
            </p:cNvPr>
            <p:cNvSpPr/>
            <p:nvPr/>
          </p:nvSpPr>
          <p:spPr bwMode="auto">
            <a:xfrm>
              <a:off x="5231066" y="5675903"/>
              <a:ext cx="161925" cy="211138"/>
            </a:xfrm>
            <a:custGeom>
              <a:avLst/>
              <a:gdLst>
                <a:gd name="T0" fmla="*/ 73 w 88"/>
                <a:gd name="T1" fmla="*/ 65 h 114"/>
                <a:gd name="T2" fmla="*/ 66 w 88"/>
                <a:gd name="T3" fmla="*/ 93 h 114"/>
                <a:gd name="T4" fmla="*/ 43 w 88"/>
                <a:gd name="T5" fmla="*/ 101 h 114"/>
                <a:gd name="T6" fmla="*/ 27 w 88"/>
                <a:gd name="T7" fmla="*/ 97 h 114"/>
                <a:gd name="T8" fmla="*/ 17 w 88"/>
                <a:gd name="T9" fmla="*/ 86 h 114"/>
                <a:gd name="T10" fmla="*/ 15 w 88"/>
                <a:gd name="T11" fmla="*/ 65 h 114"/>
                <a:gd name="T12" fmla="*/ 15 w 88"/>
                <a:gd name="T13" fmla="*/ 0 h 114"/>
                <a:gd name="T14" fmla="*/ 0 w 88"/>
                <a:gd name="T15" fmla="*/ 0 h 114"/>
                <a:gd name="T16" fmla="*/ 0 w 88"/>
                <a:gd name="T17" fmla="*/ 65 h 114"/>
                <a:gd name="T18" fmla="*/ 4 w 88"/>
                <a:gd name="T19" fmla="*/ 93 h 114"/>
                <a:gd name="T20" fmla="*/ 18 w 88"/>
                <a:gd name="T21" fmla="*/ 109 h 114"/>
                <a:gd name="T22" fmla="*/ 44 w 88"/>
                <a:gd name="T23" fmla="*/ 114 h 114"/>
                <a:gd name="T24" fmla="*/ 70 w 88"/>
                <a:gd name="T25" fmla="*/ 108 h 114"/>
                <a:gd name="T26" fmla="*/ 84 w 88"/>
                <a:gd name="T27" fmla="*/ 92 h 114"/>
                <a:gd name="T28" fmla="*/ 88 w 88"/>
                <a:gd name="T29" fmla="*/ 65 h 114"/>
                <a:gd name="T30" fmla="*/ 88 w 88"/>
                <a:gd name="T31" fmla="*/ 0 h 114"/>
                <a:gd name="T32" fmla="*/ 73 w 88"/>
                <a:gd name="T33" fmla="*/ 0 h 114"/>
                <a:gd name="T34" fmla="*/ 73 w 88"/>
                <a:gd name="T35" fmla="*/ 65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8" h="114">
                  <a:moveTo>
                    <a:pt x="73" y="65"/>
                  </a:moveTo>
                  <a:cubicBezTo>
                    <a:pt x="73" y="79"/>
                    <a:pt x="71" y="88"/>
                    <a:pt x="66" y="93"/>
                  </a:cubicBezTo>
                  <a:cubicBezTo>
                    <a:pt x="62" y="98"/>
                    <a:pt x="54" y="101"/>
                    <a:pt x="43" y="101"/>
                  </a:cubicBezTo>
                  <a:cubicBezTo>
                    <a:pt x="37" y="101"/>
                    <a:pt x="31" y="100"/>
                    <a:pt x="27" y="97"/>
                  </a:cubicBezTo>
                  <a:cubicBezTo>
                    <a:pt x="22" y="95"/>
                    <a:pt x="19" y="91"/>
                    <a:pt x="17" y="86"/>
                  </a:cubicBezTo>
                  <a:cubicBezTo>
                    <a:pt x="16" y="82"/>
                    <a:pt x="15" y="75"/>
                    <a:pt x="15" y="65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0" y="77"/>
                    <a:pt x="1" y="86"/>
                    <a:pt x="4" y="93"/>
                  </a:cubicBezTo>
                  <a:cubicBezTo>
                    <a:pt x="7" y="100"/>
                    <a:pt x="12" y="105"/>
                    <a:pt x="18" y="109"/>
                  </a:cubicBezTo>
                  <a:cubicBezTo>
                    <a:pt x="25" y="112"/>
                    <a:pt x="34" y="114"/>
                    <a:pt x="44" y="114"/>
                  </a:cubicBezTo>
                  <a:cubicBezTo>
                    <a:pt x="55" y="114"/>
                    <a:pt x="64" y="112"/>
                    <a:pt x="70" y="108"/>
                  </a:cubicBezTo>
                  <a:cubicBezTo>
                    <a:pt x="77" y="104"/>
                    <a:pt x="82" y="98"/>
                    <a:pt x="84" y="92"/>
                  </a:cubicBezTo>
                  <a:cubicBezTo>
                    <a:pt x="87" y="85"/>
                    <a:pt x="88" y="76"/>
                    <a:pt x="88" y="65"/>
                  </a:cubicBezTo>
                  <a:cubicBezTo>
                    <a:pt x="88" y="0"/>
                    <a:pt x="88" y="0"/>
                    <a:pt x="88" y="0"/>
                  </a:cubicBezTo>
                  <a:cubicBezTo>
                    <a:pt x="73" y="0"/>
                    <a:pt x="73" y="0"/>
                    <a:pt x="73" y="0"/>
                  </a:cubicBezTo>
                  <a:lnTo>
                    <a:pt x="73" y="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8" name="ïṡļîḑê">
              <a:extLst>
                <a:ext uri="{FF2B5EF4-FFF2-40B4-BE49-F238E27FC236}">
                  <a16:creationId xmlns:a16="http://schemas.microsoft.com/office/drawing/2014/main" id="{DB2B861A-E0CA-4102-88FF-7A40A2A601B4}"/>
                </a:ext>
              </a:extLst>
            </p:cNvPr>
            <p:cNvSpPr/>
            <p:nvPr/>
          </p:nvSpPr>
          <p:spPr bwMode="auto">
            <a:xfrm>
              <a:off x="5435853" y="5729878"/>
              <a:ext cx="120650" cy="152400"/>
            </a:xfrm>
            <a:custGeom>
              <a:avLst/>
              <a:gdLst>
                <a:gd name="T0" fmla="*/ 61 w 66"/>
                <a:gd name="T1" fmla="*/ 10 h 83"/>
                <a:gd name="T2" fmla="*/ 52 w 66"/>
                <a:gd name="T3" fmla="*/ 3 h 83"/>
                <a:gd name="T4" fmla="*/ 38 w 66"/>
                <a:gd name="T5" fmla="*/ 0 h 83"/>
                <a:gd name="T6" fmla="*/ 12 w 66"/>
                <a:gd name="T7" fmla="*/ 14 h 83"/>
                <a:gd name="T8" fmla="*/ 12 w 66"/>
                <a:gd name="T9" fmla="*/ 2 h 83"/>
                <a:gd name="T10" fmla="*/ 0 w 66"/>
                <a:gd name="T11" fmla="*/ 2 h 83"/>
                <a:gd name="T12" fmla="*/ 0 w 66"/>
                <a:gd name="T13" fmla="*/ 83 h 83"/>
                <a:gd name="T14" fmla="*/ 14 w 66"/>
                <a:gd name="T15" fmla="*/ 83 h 83"/>
                <a:gd name="T16" fmla="*/ 14 w 66"/>
                <a:gd name="T17" fmla="*/ 39 h 83"/>
                <a:gd name="T18" fmla="*/ 20 w 66"/>
                <a:gd name="T19" fmla="*/ 18 h 83"/>
                <a:gd name="T20" fmla="*/ 35 w 66"/>
                <a:gd name="T21" fmla="*/ 12 h 83"/>
                <a:gd name="T22" fmla="*/ 45 w 66"/>
                <a:gd name="T23" fmla="*/ 15 h 83"/>
                <a:gd name="T24" fmla="*/ 51 w 66"/>
                <a:gd name="T25" fmla="*/ 21 h 83"/>
                <a:gd name="T26" fmla="*/ 52 w 66"/>
                <a:gd name="T27" fmla="*/ 34 h 83"/>
                <a:gd name="T28" fmla="*/ 52 w 66"/>
                <a:gd name="T29" fmla="*/ 83 h 83"/>
                <a:gd name="T30" fmla="*/ 66 w 66"/>
                <a:gd name="T31" fmla="*/ 83 h 83"/>
                <a:gd name="T32" fmla="*/ 66 w 66"/>
                <a:gd name="T33" fmla="*/ 33 h 83"/>
                <a:gd name="T34" fmla="*/ 65 w 66"/>
                <a:gd name="T35" fmla="*/ 20 h 83"/>
                <a:gd name="T36" fmla="*/ 61 w 66"/>
                <a:gd name="T37" fmla="*/ 1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6" h="83">
                  <a:moveTo>
                    <a:pt x="61" y="10"/>
                  </a:moveTo>
                  <a:cubicBezTo>
                    <a:pt x="59" y="7"/>
                    <a:pt x="56" y="5"/>
                    <a:pt x="52" y="3"/>
                  </a:cubicBezTo>
                  <a:cubicBezTo>
                    <a:pt x="48" y="1"/>
                    <a:pt x="43" y="0"/>
                    <a:pt x="38" y="0"/>
                  </a:cubicBezTo>
                  <a:cubicBezTo>
                    <a:pt x="27" y="0"/>
                    <a:pt x="18" y="5"/>
                    <a:pt x="12" y="14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14" y="83"/>
                    <a:pt x="14" y="83"/>
                    <a:pt x="14" y="83"/>
                  </a:cubicBezTo>
                  <a:cubicBezTo>
                    <a:pt x="14" y="39"/>
                    <a:pt x="14" y="39"/>
                    <a:pt x="14" y="39"/>
                  </a:cubicBezTo>
                  <a:cubicBezTo>
                    <a:pt x="14" y="29"/>
                    <a:pt x="16" y="21"/>
                    <a:pt x="20" y="18"/>
                  </a:cubicBezTo>
                  <a:cubicBezTo>
                    <a:pt x="25" y="14"/>
                    <a:pt x="30" y="12"/>
                    <a:pt x="35" y="12"/>
                  </a:cubicBezTo>
                  <a:cubicBezTo>
                    <a:pt x="39" y="12"/>
                    <a:pt x="42" y="13"/>
                    <a:pt x="45" y="15"/>
                  </a:cubicBezTo>
                  <a:cubicBezTo>
                    <a:pt x="48" y="16"/>
                    <a:pt x="50" y="19"/>
                    <a:pt x="51" y="21"/>
                  </a:cubicBezTo>
                  <a:cubicBezTo>
                    <a:pt x="52" y="24"/>
                    <a:pt x="52" y="28"/>
                    <a:pt x="52" y="34"/>
                  </a:cubicBezTo>
                  <a:cubicBezTo>
                    <a:pt x="52" y="83"/>
                    <a:pt x="52" y="83"/>
                    <a:pt x="52" y="83"/>
                  </a:cubicBezTo>
                  <a:cubicBezTo>
                    <a:pt x="66" y="83"/>
                    <a:pt x="66" y="83"/>
                    <a:pt x="66" y="83"/>
                  </a:cubicBezTo>
                  <a:cubicBezTo>
                    <a:pt x="66" y="33"/>
                    <a:pt x="66" y="33"/>
                    <a:pt x="66" y="33"/>
                  </a:cubicBezTo>
                  <a:cubicBezTo>
                    <a:pt x="66" y="27"/>
                    <a:pt x="66" y="23"/>
                    <a:pt x="65" y="20"/>
                  </a:cubicBezTo>
                  <a:cubicBezTo>
                    <a:pt x="65" y="16"/>
                    <a:pt x="63" y="13"/>
                    <a:pt x="61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3861346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2025/7/23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30940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3" r:id="rId9"/>
    <p:sldLayoutId id="2147483664" r:id="rId10"/>
    <p:sldLayoutId id="2147483657" r:id="rId11"/>
    <p:sldLayoutId id="2147483658" r:id="rId12"/>
    <p:sldLayoutId id="2147483659" r:id="rId13"/>
    <p:sldLayoutId id="2147483660" r:id="rId14"/>
    <p:sldLayoutId id="2147483661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11.xml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5" Type="http://schemas.openxmlformats.org/officeDocument/2006/relationships/image" Target="../media/image6.jpg"/><Relationship Id="rId4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aronyfDesign/Web_function_testing4Nikon" TargetMode="External"/><Relationship Id="rId2" Type="http://schemas.openxmlformats.org/officeDocument/2006/relationships/slide" Target="slide7.xml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aronyfDesign/Web_performance-testing4Nikon" TargetMode="External"/><Relationship Id="rId2" Type="http://schemas.openxmlformats.org/officeDocument/2006/relationships/slide" Target="slide8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aronyfDesign/Web_function_testing4Nikon" TargetMode="External"/><Relationship Id="rId2" Type="http://schemas.openxmlformats.org/officeDocument/2006/relationships/slide" Target="slide7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aronyfDesign/Web_function_testing4Nikon" TargetMode="External"/><Relationship Id="rId2" Type="http://schemas.openxmlformats.org/officeDocument/2006/relationships/slide" Target="slide7.xm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AaronyfDesign/Web_function_testing4Nikon/blob/main/reports/test_report_20250627_140554.html" TargetMode="Externa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aronyfDesign/Web_performance-testing4Nikon/blob/main/nikon_performance_report_20250627_143228.html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tags" Target="../tags/tag14.xml"/><Relationship Id="rId1" Type="http://schemas.openxmlformats.org/officeDocument/2006/relationships/tags" Target="../tags/tag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A-图片 14">
            <a:extLst>
              <a:ext uri="{FF2B5EF4-FFF2-40B4-BE49-F238E27FC236}">
                <a16:creationId xmlns:a16="http://schemas.microsoft.com/office/drawing/2014/main" id="{F53F002A-8D6A-453C-9411-507C426D09C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707" b="30089"/>
          <a:stretch/>
        </p:blipFill>
        <p:spPr>
          <a:xfrm>
            <a:off x="0" y="1"/>
            <a:ext cx="12192000" cy="3429001"/>
          </a:xfrm>
          <a:custGeom>
            <a:avLst/>
            <a:gdLst>
              <a:gd name="connsiteX0" fmla="*/ 0 w 12192000"/>
              <a:gd name="connsiteY0" fmla="*/ 0 h 3429001"/>
              <a:gd name="connsiteX1" fmla="*/ 12192000 w 12192000"/>
              <a:gd name="connsiteY1" fmla="*/ 0 h 3429001"/>
              <a:gd name="connsiteX2" fmla="*/ 12192000 w 12192000"/>
              <a:gd name="connsiteY2" fmla="*/ 2925589 h 3429001"/>
              <a:gd name="connsiteX3" fmla="*/ 12119571 w 12192000"/>
              <a:gd name="connsiteY3" fmla="*/ 2939984 h 3429001"/>
              <a:gd name="connsiteX4" fmla="*/ 6096001 w 12192000"/>
              <a:gd name="connsiteY4" fmla="*/ 3429001 h 3429001"/>
              <a:gd name="connsiteX5" fmla="*/ 72430 w 12192000"/>
              <a:gd name="connsiteY5" fmla="*/ 2939984 h 3429001"/>
              <a:gd name="connsiteX6" fmla="*/ 0 w 12192000"/>
              <a:gd name="connsiteY6" fmla="*/ 2925589 h 3429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3429001">
                <a:moveTo>
                  <a:pt x="0" y="0"/>
                </a:moveTo>
                <a:lnTo>
                  <a:pt x="12192000" y="0"/>
                </a:lnTo>
                <a:lnTo>
                  <a:pt x="12192000" y="2925589"/>
                </a:lnTo>
                <a:lnTo>
                  <a:pt x="12119571" y="2939984"/>
                </a:lnTo>
                <a:cubicBezTo>
                  <a:pt x="10400109" y="3248724"/>
                  <a:pt x="8327268" y="3429001"/>
                  <a:pt x="6096001" y="3429001"/>
                </a:cubicBezTo>
                <a:cubicBezTo>
                  <a:pt x="3864735" y="3429001"/>
                  <a:pt x="1791894" y="3248724"/>
                  <a:pt x="72430" y="2939984"/>
                </a:cubicBezTo>
                <a:lnTo>
                  <a:pt x="0" y="2925589"/>
                </a:lnTo>
                <a:close/>
              </a:path>
            </a:pathLst>
          </a:custGeom>
        </p:spPr>
      </p:pic>
      <p:sp>
        <p:nvSpPr>
          <p:cNvPr id="13" name="PA-椭圆 7">
            <a:extLst>
              <a:ext uri="{FF2B5EF4-FFF2-40B4-BE49-F238E27FC236}">
                <a16:creationId xmlns:a16="http://schemas.microsoft.com/office/drawing/2014/main" id="{723B8C2F-0800-4140-80B4-CA13098D2AC8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-4677507" y="-2297723"/>
            <a:ext cx="21547015" cy="5726723"/>
          </a:xfrm>
          <a:prstGeom prst="ellipse">
            <a:avLst/>
          </a:prstGeom>
          <a:gradFill flip="none" rotWithShape="1">
            <a:gsLst>
              <a:gs pos="0">
                <a:srgbClr val="187FFF">
                  <a:lumMod val="93000"/>
                </a:srgbClr>
              </a:gs>
              <a:gs pos="100000">
                <a:srgbClr val="0679E4">
                  <a:alpha val="72000"/>
                  <a:lumMod val="92000"/>
                  <a:lumOff val="8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>
              <a:solidFill>
                <a:schemeClr val="bg1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131" name="PA-椭圆 7">
            <a:extLst>
              <a:ext uri="{FF2B5EF4-FFF2-40B4-BE49-F238E27FC236}">
                <a16:creationId xmlns:a16="http://schemas.microsoft.com/office/drawing/2014/main" id="{C2AC062D-027F-46BF-B4E1-FDAF4BD21822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-4627433" y="-2653187"/>
            <a:ext cx="21547015" cy="6234162"/>
          </a:xfrm>
          <a:prstGeom prst="ellipse">
            <a:avLst/>
          </a:prstGeom>
          <a:gradFill flip="none" rotWithShape="1">
            <a:gsLst>
              <a:gs pos="0">
                <a:srgbClr val="0679E4">
                  <a:lumMod val="91000"/>
                  <a:alpha val="33000"/>
                </a:srgbClr>
              </a:gs>
              <a:gs pos="100000">
                <a:srgbClr val="0679E4">
                  <a:lumMod val="92000"/>
                  <a:lumOff val="8000"/>
                  <a:alpha val="22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0E743E82-E7D2-4C4B-9708-465546DC09C3}"/>
              </a:ext>
            </a:extLst>
          </p:cNvPr>
          <p:cNvGrpSpPr/>
          <p:nvPr/>
        </p:nvGrpSpPr>
        <p:grpSpPr>
          <a:xfrm>
            <a:off x="5698586" y="838026"/>
            <a:ext cx="794828" cy="795538"/>
            <a:chOff x="1560409" y="3222819"/>
            <a:chExt cx="1776413" cy="1778000"/>
          </a:xfrm>
        </p:grpSpPr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449AE1DD-10BC-4473-ADBB-C099F31F2BDE}"/>
                </a:ext>
              </a:extLst>
            </p:cNvPr>
            <p:cNvGrpSpPr/>
            <p:nvPr/>
          </p:nvGrpSpPr>
          <p:grpSpPr>
            <a:xfrm>
              <a:off x="1560409" y="3222819"/>
              <a:ext cx="1776413" cy="1778000"/>
              <a:chOff x="1560409" y="2069897"/>
              <a:chExt cx="1776413" cy="1778000"/>
            </a:xfrm>
          </p:grpSpPr>
          <p:sp>
            <p:nvSpPr>
              <p:cNvPr id="76" name="îS1îḋé">
                <a:extLst>
                  <a:ext uri="{FF2B5EF4-FFF2-40B4-BE49-F238E27FC236}">
                    <a16:creationId xmlns:a16="http://schemas.microsoft.com/office/drawing/2014/main" id="{D4BE7022-10D9-42EE-A432-5BEA67BF3342}"/>
                  </a:ext>
                </a:extLst>
              </p:cNvPr>
              <p:cNvSpPr/>
              <p:nvPr/>
            </p:nvSpPr>
            <p:spPr bwMode="auto">
              <a:xfrm>
                <a:off x="1560409" y="2069897"/>
                <a:ext cx="1776413" cy="1778000"/>
              </a:xfrm>
              <a:prstGeom prst="ellipse">
                <a:avLst/>
              </a:prstGeom>
              <a:noFill/>
              <a:ln w="158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7" name="îṣḷïďé">
                <a:extLst>
                  <a:ext uri="{FF2B5EF4-FFF2-40B4-BE49-F238E27FC236}">
                    <a16:creationId xmlns:a16="http://schemas.microsoft.com/office/drawing/2014/main" id="{61218F8A-777F-4523-9041-B96855D0E07E}"/>
                  </a:ext>
                </a:extLst>
              </p:cNvPr>
              <p:cNvSpPr/>
              <p:nvPr/>
            </p:nvSpPr>
            <p:spPr bwMode="auto">
              <a:xfrm>
                <a:off x="1779484" y="2288972"/>
                <a:ext cx="1336675" cy="1338263"/>
              </a:xfrm>
              <a:prstGeom prst="ellipse">
                <a:avLst/>
              </a:prstGeom>
              <a:noFill/>
              <a:ln w="952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1EA203B6-D1D0-4696-956E-451F7B7CAE20}"/>
                </a:ext>
              </a:extLst>
            </p:cNvPr>
            <p:cNvGrpSpPr/>
            <p:nvPr/>
          </p:nvGrpSpPr>
          <p:grpSpPr>
            <a:xfrm>
              <a:off x="1642165" y="3280763"/>
              <a:ext cx="1612900" cy="1662113"/>
              <a:chOff x="1641372" y="4491628"/>
              <a:chExt cx="1612900" cy="1662113"/>
            </a:xfrm>
            <a:solidFill>
              <a:schemeClr val="bg1"/>
            </a:solidFill>
          </p:grpSpPr>
          <p:sp>
            <p:nvSpPr>
              <p:cNvPr id="19" name="ïś1íďê">
                <a:extLst>
                  <a:ext uri="{FF2B5EF4-FFF2-40B4-BE49-F238E27FC236}">
                    <a16:creationId xmlns:a16="http://schemas.microsoft.com/office/drawing/2014/main" id="{C167187D-B2E0-4738-874B-8E6058FD7A36}"/>
                  </a:ext>
                </a:extLst>
              </p:cNvPr>
              <p:cNvSpPr/>
              <p:nvPr/>
            </p:nvSpPr>
            <p:spPr bwMode="auto">
              <a:xfrm>
                <a:off x="2889147" y="4701178"/>
                <a:ext cx="153988" cy="138113"/>
              </a:xfrm>
              <a:custGeom>
                <a:avLst/>
                <a:gdLst>
                  <a:gd name="T0" fmla="*/ 62 w 83"/>
                  <a:gd name="T1" fmla="*/ 8 h 75"/>
                  <a:gd name="T2" fmla="*/ 53 w 83"/>
                  <a:gd name="T3" fmla="*/ 10 h 75"/>
                  <a:gd name="T4" fmla="*/ 57 w 83"/>
                  <a:gd name="T5" fmla="*/ 0 h 75"/>
                  <a:gd name="T6" fmla="*/ 44 w 83"/>
                  <a:gd name="T7" fmla="*/ 21 h 75"/>
                  <a:gd name="T8" fmla="*/ 58 w 83"/>
                  <a:gd name="T9" fmla="*/ 11 h 75"/>
                  <a:gd name="T10" fmla="*/ 54 w 83"/>
                  <a:gd name="T11" fmla="*/ 18 h 75"/>
                  <a:gd name="T12" fmla="*/ 28 w 83"/>
                  <a:gd name="T13" fmla="*/ 18 h 75"/>
                  <a:gd name="T14" fmla="*/ 19 w 83"/>
                  <a:gd name="T15" fmla="*/ 17 h 75"/>
                  <a:gd name="T16" fmla="*/ 25 w 83"/>
                  <a:gd name="T17" fmla="*/ 12 h 75"/>
                  <a:gd name="T18" fmla="*/ 1 w 83"/>
                  <a:gd name="T19" fmla="*/ 30 h 75"/>
                  <a:gd name="T20" fmla="*/ 13 w 83"/>
                  <a:gd name="T21" fmla="*/ 24 h 75"/>
                  <a:gd name="T22" fmla="*/ 36 w 83"/>
                  <a:gd name="T23" fmla="*/ 28 h 75"/>
                  <a:gd name="T24" fmla="*/ 22 w 83"/>
                  <a:gd name="T25" fmla="*/ 35 h 75"/>
                  <a:gd name="T26" fmla="*/ 45 w 83"/>
                  <a:gd name="T27" fmla="*/ 41 h 75"/>
                  <a:gd name="T28" fmla="*/ 42 w 83"/>
                  <a:gd name="T29" fmla="*/ 41 h 75"/>
                  <a:gd name="T30" fmla="*/ 35 w 83"/>
                  <a:gd name="T31" fmla="*/ 40 h 75"/>
                  <a:gd name="T32" fmla="*/ 37 w 83"/>
                  <a:gd name="T33" fmla="*/ 45 h 75"/>
                  <a:gd name="T34" fmla="*/ 12 w 83"/>
                  <a:gd name="T35" fmla="*/ 34 h 75"/>
                  <a:gd name="T36" fmla="*/ 9 w 83"/>
                  <a:gd name="T37" fmla="*/ 35 h 75"/>
                  <a:gd name="T38" fmla="*/ 20 w 83"/>
                  <a:gd name="T39" fmla="*/ 64 h 75"/>
                  <a:gd name="T40" fmla="*/ 0 w 83"/>
                  <a:gd name="T41" fmla="*/ 57 h 75"/>
                  <a:gd name="T42" fmla="*/ 35 w 83"/>
                  <a:gd name="T43" fmla="*/ 58 h 75"/>
                  <a:gd name="T44" fmla="*/ 46 w 83"/>
                  <a:gd name="T45" fmla="*/ 57 h 75"/>
                  <a:gd name="T46" fmla="*/ 42 w 83"/>
                  <a:gd name="T47" fmla="*/ 48 h 75"/>
                  <a:gd name="T48" fmla="*/ 62 w 83"/>
                  <a:gd name="T49" fmla="*/ 57 h 75"/>
                  <a:gd name="T50" fmla="*/ 61 w 83"/>
                  <a:gd name="T51" fmla="*/ 35 h 75"/>
                  <a:gd name="T52" fmla="*/ 62 w 83"/>
                  <a:gd name="T53" fmla="*/ 34 h 75"/>
                  <a:gd name="T54" fmla="*/ 66 w 83"/>
                  <a:gd name="T55" fmla="*/ 16 h 75"/>
                  <a:gd name="T56" fmla="*/ 63 w 83"/>
                  <a:gd name="T57" fmla="*/ 44 h 75"/>
                  <a:gd name="T58" fmla="*/ 54 w 83"/>
                  <a:gd name="T59" fmla="*/ 32 h 75"/>
                  <a:gd name="T60" fmla="*/ 60 w 83"/>
                  <a:gd name="T61" fmla="*/ 27 h 75"/>
                  <a:gd name="T62" fmla="*/ 67 w 83"/>
                  <a:gd name="T63" fmla="*/ 18 h 75"/>
                  <a:gd name="T64" fmla="*/ 77 w 83"/>
                  <a:gd name="T65" fmla="*/ 23 h 75"/>
                  <a:gd name="T66" fmla="*/ 60 w 83"/>
                  <a:gd name="T67" fmla="*/ 27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83" h="75">
                    <a:moveTo>
                      <a:pt x="66" y="16"/>
                    </a:moveTo>
                    <a:cubicBezTo>
                      <a:pt x="65" y="13"/>
                      <a:pt x="63" y="11"/>
                      <a:pt x="62" y="8"/>
                    </a:cubicBezTo>
                    <a:cubicBezTo>
                      <a:pt x="59" y="9"/>
                      <a:pt x="57" y="9"/>
                      <a:pt x="54" y="10"/>
                    </a:cubicBezTo>
                    <a:cubicBezTo>
                      <a:pt x="54" y="10"/>
                      <a:pt x="53" y="10"/>
                      <a:pt x="53" y="10"/>
                    </a:cubicBezTo>
                    <a:cubicBezTo>
                      <a:pt x="54" y="7"/>
                      <a:pt x="57" y="6"/>
                      <a:pt x="59" y="3"/>
                    </a:cubicBezTo>
                    <a:cubicBezTo>
                      <a:pt x="58" y="2"/>
                      <a:pt x="58" y="1"/>
                      <a:pt x="57" y="0"/>
                    </a:cubicBezTo>
                    <a:cubicBezTo>
                      <a:pt x="48" y="1"/>
                      <a:pt x="37" y="9"/>
                      <a:pt x="42" y="19"/>
                    </a:cubicBezTo>
                    <a:cubicBezTo>
                      <a:pt x="42" y="19"/>
                      <a:pt x="43" y="20"/>
                      <a:pt x="44" y="21"/>
                    </a:cubicBezTo>
                    <a:cubicBezTo>
                      <a:pt x="47" y="19"/>
                      <a:pt x="48" y="15"/>
                      <a:pt x="51" y="14"/>
                    </a:cubicBezTo>
                    <a:cubicBezTo>
                      <a:pt x="53" y="13"/>
                      <a:pt x="55" y="13"/>
                      <a:pt x="58" y="11"/>
                    </a:cubicBezTo>
                    <a:cubicBezTo>
                      <a:pt x="58" y="11"/>
                      <a:pt x="59" y="11"/>
                      <a:pt x="59" y="11"/>
                    </a:cubicBezTo>
                    <a:cubicBezTo>
                      <a:pt x="57" y="14"/>
                      <a:pt x="56" y="16"/>
                      <a:pt x="54" y="18"/>
                    </a:cubicBezTo>
                    <a:cubicBezTo>
                      <a:pt x="54" y="21"/>
                      <a:pt x="55" y="24"/>
                      <a:pt x="54" y="27"/>
                    </a:cubicBezTo>
                    <a:cubicBezTo>
                      <a:pt x="54" y="27"/>
                      <a:pt x="30" y="18"/>
                      <a:pt x="28" y="18"/>
                    </a:cubicBezTo>
                    <a:cubicBezTo>
                      <a:pt x="25" y="17"/>
                      <a:pt x="22" y="17"/>
                      <a:pt x="20" y="17"/>
                    </a:cubicBezTo>
                    <a:cubicBezTo>
                      <a:pt x="19" y="17"/>
                      <a:pt x="19" y="17"/>
                      <a:pt x="19" y="17"/>
                    </a:cubicBezTo>
                    <a:cubicBezTo>
                      <a:pt x="22" y="15"/>
                      <a:pt x="23" y="15"/>
                      <a:pt x="25" y="13"/>
                    </a:cubicBezTo>
                    <a:cubicBezTo>
                      <a:pt x="25" y="12"/>
                      <a:pt x="25" y="12"/>
                      <a:pt x="25" y="12"/>
                    </a:cubicBezTo>
                    <a:cubicBezTo>
                      <a:pt x="18" y="12"/>
                      <a:pt x="11" y="16"/>
                      <a:pt x="4" y="18"/>
                    </a:cubicBezTo>
                    <a:cubicBezTo>
                      <a:pt x="0" y="22"/>
                      <a:pt x="0" y="25"/>
                      <a:pt x="1" y="30"/>
                    </a:cubicBezTo>
                    <a:cubicBezTo>
                      <a:pt x="3" y="31"/>
                      <a:pt x="3" y="31"/>
                      <a:pt x="3" y="31"/>
                    </a:cubicBezTo>
                    <a:cubicBezTo>
                      <a:pt x="6" y="29"/>
                      <a:pt x="9" y="26"/>
                      <a:pt x="13" y="24"/>
                    </a:cubicBezTo>
                    <a:cubicBezTo>
                      <a:pt x="19" y="20"/>
                      <a:pt x="30" y="22"/>
                      <a:pt x="37" y="27"/>
                    </a:cubicBezTo>
                    <a:cubicBezTo>
                      <a:pt x="37" y="28"/>
                      <a:pt x="36" y="28"/>
                      <a:pt x="36" y="28"/>
                    </a:cubicBezTo>
                    <a:cubicBezTo>
                      <a:pt x="31" y="29"/>
                      <a:pt x="28" y="28"/>
                      <a:pt x="22" y="32"/>
                    </a:cubicBezTo>
                    <a:cubicBezTo>
                      <a:pt x="22" y="33"/>
                      <a:pt x="22" y="34"/>
                      <a:pt x="22" y="35"/>
                    </a:cubicBezTo>
                    <a:cubicBezTo>
                      <a:pt x="22" y="37"/>
                      <a:pt x="22" y="37"/>
                      <a:pt x="24" y="39"/>
                    </a:cubicBezTo>
                    <a:cubicBezTo>
                      <a:pt x="31" y="37"/>
                      <a:pt x="37" y="36"/>
                      <a:pt x="45" y="41"/>
                    </a:cubicBezTo>
                    <a:cubicBezTo>
                      <a:pt x="44" y="41"/>
                      <a:pt x="44" y="41"/>
                      <a:pt x="44" y="41"/>
                    </a:cubicBezTo>
                    <a:cubicBezTo>
                      <a:pt x="43" y="41"/>
                      <a:pt x="42" y="41"/>
                      <a:pt x="42" y="41"/>
                    </a:cubicBezTo>
                    <a:cubicBezTo>
                      <a:pt x="41" y="40"/>
                      <a:pt x="40" y="39"/>
                      <a:pt x="39" y="39"/>
                    </a:cubicBezTo>
                    <a:cubicBezTo>
                      <a:pt x="37" y="41"/>
                      <a:pt x="37" y="41"/>
                      <a:pt x="35" y="40"/>
                    </a:cubicBezTo>
                    <a:cubicBezTo>
                      <a:pt x="35" y="40"/>
                      <a:pt x="34" y="41"/>
                      <a:pt x="34" y="41"/>
                    </a:cubicBezTo>
                    <a:cubicBezTo>
                      <a:pt x="35" y="43"/>
                      <a:pt x="35" y="43"/>
                      <a:pt x="37" y="45"/>
                    </a:cubicBezTo>
                    <a:cubicBezTo>
                      <a:pt x="36" y="46"/>
                      <a:pt x="36" y="47"/>
                      <a:pt x="35" y="48"/>
                    </a:cubicBezTo>
                    <a:cubicBezTo>
                      <a:pt x="27" y="44"/>
                      <a:pt x="20" y="40"/>
                      <a:pt x="12" y="34"/>
                    </a:cubicBezTo>
                    <a:cubicBezTo>
                      <a:pt x="11" y="34"/>
                      <a:pt x="11" y="34"/>
                      <a:pt x="10" y="34"/>
                    </a:cubicBezTo>
                    <a:cubicBezTo>
                      <a:pt x="9" y="34"/>
                      <a:pt x="9" y="35"/>
                      <a:pt x="9" y="35"/>
                    </a:cubicBezTo>
                    <a:cubicBezTo>
                      <a:pt x="11" y="55"/>
                      <a:pt x="20" y="44"/>
                      <a:pt x="31" y="54"/>
                    </a:cubicBezTo>
                    <a:cubicBezTo>
                      <a:pt x="27" y="58"/>
                      <a:pt x="23" y="61"/>
                      <a:pt x="20" y="64"/>
                    </a:cubicBezTo>
                    <a:cubicBezTo>
                      <a:pt x="15" y="63"/>
                      <a:pt x="6" y="55"/>
                      <a:pt x="1" y="56"/>
                    </a:cubicBezTo>
                    <a:cubicBezTo>
                      <a:pt x="1" y="56"/>
                      <a:pt x="1" y="56"/>
                      <a:pt x="0" y="57"/>
                    </a:cubicBezTo>
                    <a:cubicBezTo>
                      <a:pt x="2" y="62"/>
                      <a:pt x="7" y="67"/>
                      <a:pt x="9" y="72"/>
                    </a:cubicBezTo>
                    <a:cubicBezTo>
                      <a:pt x="17" y="75"/>
                      <a:pt x="26" y="66"/>
                      <a:pt x="35" y="58"/>
                    </a:cubicBezTo>
                    <a:cubicBezTo>
                      <a:pt x="37" y="60"/>
                      <a:pt x="39" y="63"/>
                      <a:pt x="42" y="65"/>
                    </a:cubicBezTo>
                    <a:cubicBezTo>
                      <a:pt x="46" y="63"/>
                      <a:pt x="46" y="60"/>
                      <a:pt x="46" y="57"/>
                    </a:cubicBezTo>
                    <a:cubicBezTo>
                      <a:pt x="45" y="54"/>
                      <a:pt x="43" y="53"/>
                      <a:pt x="40" y="50"/>
                    </a:cubicBezTo>
                    <a:cubicBezTo>
                      <a:pt x="41" y="49"/>
                      <a:pt x="42" y="48"/>
                      <a:pt x="42" y="48"/>
                    </a:cubicBezTo>
                    <a:cubicBezTo>
                      <a:pt x="46" y="48"/>
                      <a:pt x="49" y="48"/>
                      <a:pt x="53" y="46"/>
                    </a:cubicBezTo>
                    <a:cubicBezTo>
                      <a:pt x="56" y="49"/>
                      <a:pt x="59" y="53"/>
                      <a:pt x="62" y="57"/>
                    </a:cubicBezTo>
                    <a:cubicBezTo>
                      <a:pt x="65" y="56"/>
                      <a:pt x="68" y="55"/>
                      <a:pt x="70" y="52"/>
                    </a:cubicBezTo>
                    <a:cubicBezTo>
                      <a:pt x="72" y="47"/>
                      <a:pt x="66" y="40"/>
                      <a:pt x="61" y="35"/>
                    </a:cubicBezTo>
                    <a:cubicBezTo>
                      <a:pt x="61" y="35"/>
                      <a:pt x="61" y="35"/>
                      <a:pt x="61" y="35"/>
                    </a:cubicBezTo>
                    <a:cubicBezTo>
                      <a:pt x="62" y="34"/>
                      <a:pt x="62" y="34"/>
                      <a:pt x="62" y="34"/>
                    </a:cubicBezTo>
                    <a:cubicBezTo>
                      <a:pt x="69" y="34"/>
                      <a:pt x="72" y="37"/>
                      <a:pt x="79" y="32"/>
                    </a:cubicBezTo>
                    <a:cubicBezTo>
                      <a:pt x="83" y="17"/>
                      <a:pt x="74" y="21"/>
                      <a:pt x="66" y="16"/>
                    </a:cubicBezTo>
                    <a:close/>
                    <a:moveTo>
                      <a:pt x="63" y="44"/>
                    </a:moveTo>
                    <a:cubicBezTo>
                      <a:pt x="63" y="44"/>
                      <a:pt x="63" y="44"/>
                      <a:pt x="63" y="44"/>
                    </a:cubicBezTo>
                    <a:cubicBezTo>
                      <a:pt x="55" y="42"/>
                      <a:pt x="46" y="34"/>
                      <a:pt x="38" y="32"/>
                    </a:cubicBezTo>
                    <a:cubicBezTo>
                      <a:pt x="43" y="28"/>
                      <a:pt x="48" y="31"/>
                      <a:pt x="54" y="32"/>
                    </a:cubicBezTo>
                    <a:cubicBezTo>
                      <a:pt x="57" y="36"/>
                      <a:pt x="60" y="40"/>
                      <a:pt x="63" y="44"/>
                    </a:cubicBezTo>
                    <a:close/>
                    <a:moveTo>
                      <a:pt x="60" y="27"/>
                    </a:moveTo>
                    <a:cubicBezTo>
                      <a:pt x="60" y="27"/>
                      <a:pt x="60" y="26"/>
                      <a:pt x="59" y="26"/>
                    </a:cubicBezTo>
                    <a:cubicBezTo>
                      <a:pt x="61" y="23"/>
                      <a:pt x="63" y="20"/>
                      <a:pt x="67" y="18"/>
                    </a:cubicBezTo>
                    <a:cubicBezTo>
                      <a:pt x="69" y="19"/>
                      <a:pt x="71" y="19"/>
                      <a:pt x="74" y="20"/>
                    </a:cubicBezTo>
                    <a:cubicBezTo>
                      <a:pt x="75" y="21"/>
                      <a:pt x="76" y="22"/>
                      <a:pt x="77" y="23"/>
                    </a:cubicBezTo>
                    <a:cubicBezTo>
                      <a:pt x="77" y="24"/>
                      <a:pt x="77" y="24"/>
                      <a:pt x="77" y="25"/>
                    </a:cubicBezTo>
                    <a:cubicBezTo>
                      <a:pt x="72" y="29"/>
                      <a:pt x="66" y="27"/>
                      <a:pt x="60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" name="ïṩḻîḓé">
                <a:extLst>
                  <a:ext uri="{FF2B5EF4-FFF2-40B4-BE49-F238E27FC236}">
                    <a16:creationId xmlns:a16="http://schemas.microsoft.com/office/drawing/2014/main" id="{2DF46486-46C9-4605-B4E3-FC72489415D3}"/>
                  </a:ext>
                </a:extLst>
              </p:cNvPr>
              <p:cNvSpPr/>
              <p:nvPr/>
            </p:nvSpPr>
            <p:spPr bwMode="auto">
              <a:xfrm>
                <a:off x="2728809" y="4582115"/>
                <a:ext cx="101600" cy="147638"/>
              </a:xfrm>
              <a:custGeom>
                <a:avLst/>
                <a:gdLst>
                  <a:gd name="T0" fmla="*/ 47 w 55"/>
                  <a:gd name="T1" fmla="*/ 0 h 80"/>
                  <a:gd name="T2" fmla="*/ 49 w 55"/>
                  <a:gd name="T3" fmla="*/ 20 h 80"/>
                  <a:gd name="T4" fmla="*/ 51 w 55"/>
                  <a:gd name="T5" fmla="*/ 34 h 80"/>
                  <a:gd name="T6" fmla="*/ 28 w 55"/>
                  <a:gd name="T7" fmla="*/ 38 h 80"/>
                  <a:gd name="T8" fmla="*/ 41 w 55"/>
                  <a:gd name="T9" fmla="*/ 68 h 80"/>
                  <a:gd name="T10" fmla="*/ 25 w 55"/>
                  <a:gd name="T11" fmla="*/ 74 h 80"/>
                  <a:gd name="T12" fmla="*/ 26 w 55"/>
                  <a:gd name="T13" fmla="*/ 39 h 80"/>
                  <a:gd name="T14" fmla="*/ 23 w 55"/>
                  <a:gd name="T15" fmla="*/ 40 h 80"/>
                  <a:gd name="T16" fmla="*/ 7 w 55"/>
                  <a:gd name="T17" fmla="*/ 54 h 80"/>
                  <a:gd name="T18" fmla="*/ 0 w 55"/>
                  <a:gd name="T19" fmla="*/ 43 h 80"/>
                  <a:gd name="T20" fmla="*/ 14 w 55"/>
                  <a:gd name="T21" fmla="*/ 28 h 80"/>
                  <a:gd name="T22" fmla="*/ 6 w 55"/>
                  <a:gd name="T23" fmla="*/ 15 h 80"/>
                  <a:gd name="T24" fmla="*/ 7 w 55"/>
                  <a:gd name="T25" fmla="*/ 15 h 80"/>
                  <a:gd name="T26" fmla="*/ 26 w 55"/>
                  <a:gd name="T27" fmla="*/ 18 h 80"/>
                  <a:gd name="T28" fmla="*/ 47 w 55"/>
                  <a:gd name="T29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5" h="80">
                    <a:moveTo>
                      <a:pt x="47" y="0"/>
                    </a:moveTo>
                    <a:cubicBezTo>
                      <a:pt x="55" y="7"/>
                      <a:pt x="49" y="11"/>
                      <a:pt x="49" y="20"/>
                    </a:cubicBezTo>
                    <a:cubicBezTo>
                      <a:pt x="49" y="25"/>
                      <a:pt x="55" y="25"/>
                      <a:pt x="51" y="34"/>
                    </a:cubicBezTo>
                    <a:cubicBezTo>
                      <a:pt x="44" y="37"/>
                      <a:pt x="34" y="32"/>
                      <a:pt x="28" y="38"/>
                    </a:cubicBezTo>
                    <a:cubicBezTo>
                      <a:pt x="38" y="44"/>
                      <a:pt x="45" y="59"/>
                      <a:pt x="41" y="68"/>
                    </a:cubicBezTo>
                    <a:cubicBezTo>
                      <a:pt x="39" y="74"/>
                      <a:pt x="28" y="80"/>
                      <a:pt x="25" y="74"/>
                    </a:cubicBezTo>
                    <a:cubicBezTo>
                      <a:pt x="19" y="62"/>
                      <a:pt x="39" y="55"/>
                      <a:pt x="26" y="39"/>
                    </a:cubicBezTo>
                    <a:cubicBezTo>
                      <a:pt x="25" y="39"/>
                      <a:pt x="25" y="39"/>
                      <a:pt x="23" y="40"/>
                    </a:cubicBezTo>
                    <a:cubicBezTo>
                      <a:pt x="17" y="44"/>
                      <a:pt x="14" y="52"/>
                      <a:pt x="7" y="54"/>
                    </a:cubicBezTo>
                    <a:cubicBezTo>
                      <a:pt x="2" y="51"/>
                      <a:pt x="2" y="48"/>
                      <a:pt x="0" y="43"/>
                    </a:cubicBezTo>
                    <a:cubicBezTo>
                      <a:pt x="3" y="39"/>
                      <a:pt x="14" y="30"/>
                      <a:pt x="14" y="28"/>
                    </a:cubicBezTo>
                    <a:cubicBezTo>
                      <a:pt x="14" y="25"/>
                      <a:pt x="7" y="19"/>
                      <a:pt x="6" y="15"/>
                    </a:cubicBezTo>
                    <a:cubicBezTo>
                      <a:pt x="6" y="15"/>
                      <a:pt x="7" y="15"/>
                      <a:pt x="7" y="15"/>
                    </a:cubicBezTo>
                    <a:cubicBezTo>
                      <a:pt x="13" y="15"/>
                      <a:pt x="20" y="18"/>
                      <a:pt x="26" y="18"/>
                    </a:cubicBezTo>
                    <a:cubicBezTo>
                      <a:pt x="34" y="17"/>
                      <a:pt x="41" y="5"/>
                      <a:pt x="4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" name="išḷïḓe">
                <a:extLst>
                  <a:ext uri="{FF2B5EF4-FFF2-40B4-BE49-F238E27FC236}">
                    <a16:creationId xmlns:a16="http://schemas.microsoft.com/office/drawing/2014/main" id="{96207F67-F5C8-4A6D-90E8-C6321BC5E69B}"/>
                  </a:ext>
                </a:extLst>
              </p:cNvPr>
              <p:cNvSpPr/>
              <p:nvPr/>
            </p:nvSpPr>
            <p:spPr bwMode="auto">
              <a:xfrm>
                <a:off x="2490684" y="4510678"/>
                <a:ext cx="144463" cy="160338"/>
              </a:xfrm>
              <a:custGeom>
                <a:avLst/>
                <a:gdLst>
                  <a:gd name="T0" fmla="*/ 55 w 78"/>
                  <a:gd name="T1" fmla="*/ 64 h 87"/>
                  <a:gd name="T2" fmla="*/ 62 w 78"/>
                  <a:gd name="T3" fmla="*/ 50 h 87"/>
                  <a:gd name="T4" fmla="*/ 54 w 78"/>
                  <a:gd name="T5" fmla="*/ 43 h 87"/>
                  <a:gd name="T6" fmla="*/ 69 w 78"/>
                  <a:gd name="T7" fmla="*/ 29 h 87"/>
                  <a:gd name="T8" fmla="*/ 67 w 78"/>
                  <a:gd name="T9" fmla="*/ 21 h 87"/>
                  <a:gd name="T10" fmla="*/ 70 w 78"/>
                  <a:gd name="T11" fmla="*/ 11 h 87"/>
                  <a:gd name="T12" fmla="*/ 69 w 78"/>
                  <a:gd name="T13" fmla="*/ 3 h 87"/>
                  <a:gd name="T14" fmla="*/ 64 w 78"/>
                  <a:gd name="T15" fmla="*/ 0 h 87"/>
                  <a:gd name="T16" fmla="*/ 63 w 78"/>
                  <a:gd name="T17" fmla="*/ 0 h 87"/>
                  <a:gd name="T18" fmla="*/ 63 w 78"/>
                  <a:gd name="T19" fmla="*/ 12 h 87"/>
                  <a:gd name="T20" fmla="*/ 42 w 78"/>
                  <a:gd name="T21" fmla="*/ 25 h 87"/>
                  <a:gd name="T22" fmla="*/ 42 w 78"/>
                  <a:gd name="T23" fmla="*/ 33 h 87"/>
                  <a:gd name="T24" fmla="*/ 33 w 78"/>
                  <a:gd name="T25" fmla="*/ 36 h 87"/>
                  <a:gd name="T26" fmla="*/ 39 w 78"/>
                  <a:gd name="T27" fmla="*/ 33 h 87"/>
                  <a:gd name="T28" fmla="*/ 39 w 78"/>
                  <a:gd name="T29" fmla="*/ 23 h 87"/>
                  <a:gd name="T30" fmla="*/ 36 w 78"/>
                  <a:gd name="T31" fmla="*/ 0 h 87"/>
                  <a:gd name="T32" fmla="*/ 36 w 78"/>
                  <a:gd name="T33" fmla="*/ 0 h 87"/>
                  <a:gd name="T34" fmla="*/ 36 w 78"/>
                  <a:gd name="T35" fmla="*/ 8 h 87"/>
                  <a:gd name="T36" fmla="*/ 30 w 78"/>
                  <a:gd name="T37" fmla="*/ 24 h 87"/>
                  <a:gd name="T38" fmla="*/ 1 w 78"/>
                  <a:gd name="T39" fmla="*/ 29 h 87"/>
                  <a:gd name="T40" fmla="*/ 0 w 78"/>
                  <a:gd name="T41" fmla="*/ 31 h 87"/>
                  <a:gd name="T42" fmla="*/ 18 w 78"/>
                  <a:gd name="T43" fmla="*/ 39 h 87"/>
                  <a:gd name="T44" fmla="*/ 25 w 78"/>
                  <a:gd name="T45" fmla="*/ 36 h 87"/>
                  <a:gd name="T46" fmla="*/ 25 w 78"/>
                  <a:gd name="T47" fmla="*/ 36 h 87"/>
                  <a:gd name="T48" fmla="*/ 3 w 78"/>
                  <a:gd name="T49" fmla="*/ 62 h 87"/>
                  <a:gd name="T50" fmla="*/ 5 w 78"/>
                  <a:gd name="T51" fmla="*/ 67 h 87"/>
                  <a:gd name="T52" fmla="*/ 12 w 78"/>
                  <a:gd name="T53" fmla="*/ 66 h 87"/>
                  <a:gd name="T54" fmla="*/ 22 w 78"/>
                  <a:gd name="T55" fmla="*/ 74 h 87"/>
                  <a:gd name="T56" fmla="*/ 25 w 78"/>
                  <a:gd name="T57" fmla="*/ 61 h 87"/>
                  <a:gd name="T58" fmla="*/ 30 w 78"/>
                  <a:gd name="T59" fmla="*/ 49 h 87"/>
                  <a:gd name="T60" fmla="*/ 48 w 78"/>
                  <a:gd name="T61" fmla="*/ 63 h 87"/>
                  <a:gd name="T62" fmla="*/ 24 w 78"/>
                  <a:gd name="T63" fmla="*/ 71 h 87"/>
                  <a:gd name="T64" fmla="*/ 48 w 78"/>
                  <a:gd name="T65" fmla="*/ 71 h 87"/>
                  <a:gd name="T66" fmla="*/ 51 w 78"/>
                  <a:gd name="T67" fmla="*/ 69 h 87"/>
                  <a:gd name="T68" fmla="*/ 77 w 78"/>
                  <a:gd name="T69" fmla="*/ 87 h 87"/>
                  <a:gd name="T70" fmla="*/ 78 w 78"/>
                  <a:gd name="T71" fmla="*/ 86 h 87"/>
                  <a:gd name="T72" fmla="*/ 55 w 78"/>
                  <a:gd name="T73" fmla="*/ 64 h 87"/>
                  <a:gd name="T74" fmla="*/ 15 w 78"/>
                  <a:gd name="T75" fmla="*/ 64 h 87"/>
                  <a:gd name="T76" fmla="*/ 15 w 78"/>
                  <a:gd name="T77" fmla="*/ 65 h 87"/>
                  <a:gd name="T78" fmla="*/ 11 w 78"/>
                  <a:gd name="T79" fmla="*/ 63 h 87"/>
                  <a:gd name="T80" fmla="*/ 12 w 78"/>
                  <a:gd name="T81" fmla="*/ 60 h 87"/>
                  <a:gd name="T82" fmla="*/ 15 w 78"/>
                  <a:gd name="T83" fmla="*/ 57 h 87"/>
                  <a:gd name="T84" fmla="*/ 17 w 78"/>
                  <a:gd name="T85" fmla="*/ 58 h 87"/>
                  <a:gd name="T86" fmla="*/ 15 w 78"/>
                  <a:gd name="T87" fmla="*/ 64 h 87"/>
                  <a:gd name="T88" fmla="*/ 32 w 78"/>
                  <a:gd name="T89" fmla="*/ 46 h 87"/>
                  <a:gd name="T90" fmla="*/ 44 w 78"/>
                  <a:gd name="T91" fmla="*/ 34 h 87"/>
                  <a:gd name="T92" fmla="*/ 52 w 78"/>
                  <a:gd name="T93" fmla="*/ 35 h 87"/>
                  <a:gd name="T94" fmla="*/ 46 w 78"/>
                  <a:gd name="T95" fmla="*/ 50 h 87"/>
                  <a:gd name="T96" fmla="*/ 48 w 78"/>
                  <a:gd name="T97" fmla="*/ 52 h 87"/>
                  <a:gd name="T98" fmla="*/ 56 w 78"/>
                  <a:gd name="T99" fmla="*/ 50 h 87"/>
                  <a:gd name="T100" fmla="*/ 52 w 78"/>
                  <a:gd name="T101" fmla="*/ 61 h 87"/>
                  <a:gd name="T102" fmla="*/ 32 w 78"/>
                  <a:gd name="T103" fmla="*/ 46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78" h="87">
                    <a:moveTo>
                      <a:pt x="55" y="64"/>
                    </a:moveTo>
                    <a:cubicBezTo>
                      <a:pt x="58" y="60"/>
                      <a:pt x="60" y="55"/>
                      <a:pt x="62" y="50"/>
                    </a:cubicBezTo>
                    <a:cubicBezTo>
                      <a:pt x="61" y="47"/>
                      <a:pt x="58" y="44"/>
                      <a:pt x="54" y="43"/>
                    </a:cubicBezTo>
                    <a:cubicBezTo>
                      <a:pt x="57" y="36"/>
                      <a:pt x="64" y="33"/>
                      <a:pt x="69" y="29"/>
                    </a:cubicBezTo>
                    <a:cubicBezTo>
                      <a:pt x="69" y="25"/>
                      <a:pt x="67" y="24"/>
                      <a:pt x="67" y="21"/>
                    </a:cubicBezTo>
                    <a:cubicBezTo>
                      <a:pt x="68" y="18"/>
                      <a:pt x="69" y="15"/>
                      <a:pt x="70" y="11"/>
                    </a:cubicBezTo>
                    <a:cubicBezTo>
                      <a:pt x="70" y="9"/>
                      <a:pt x="69" y="6"/>
                      <a:pt x="69" y="3"/>
                    </a:cubicBezTo>
                    <a:cubicBezTo>
                      <a:pt x="68" y="2"/>
                      <a:pt x="67" y="1"/>
                      <a:pt x="64" y="0"/>
                    </a:cubicBezTo>
                    <a:cubicBezTo>
                      <a:pt x="64" y="0"/>
                      <a:pt x="63" y="0"/>
                      <a:pt x="63" y="0"/>
                    </a:cubicBezTo>
                    <a:cubicBezTo>
                      <a:pt x="61" y="5"/>
                      <a:pt x="63" y="8"/>
                      <a:pt x="63" y="12"/>
                    </a:cubicBezTo>
                    <a:cubicBezTo>
                      <a:pt x="63" y="24"/>
                      <a:pt x="52" y="26"/>
                      <a:pt x="42" y="25"/>
                    </a:cubicBezTo>
                    <a:cubicBezTo>
                      <a:pt x="41" y="28"/>
                      <a:pt x="41" y="31"/>
                      <a:pt x="42" y="33"/>
                    </a:cubicBezTo>
                    <a:cubicBezTo>
                      <a:pt x="39" y="34"/>
                      <a:pt x="36" y="35"/>
                      <a:pt x="33" y="36"/>
                    </a:cubicBezTo>
                    <a:cubicBezTo>
                      <a:pt x="34" y="32"/>
                      <a:pt x="36" y="32"/>
                      <a:pt x="39" y="33"/>
                    </a:cubicBezTo>
                    <a:cubicBezTo>
                      <a:pt x="41" y="29"/>
                      <a:pt x="38" y="27"/>
                      <a:pt x="39" y="23"/>
                    </a:cubicBezTo>
                    <a:cubicBezTo>
                      <a:pt x="39" y="14"/>
                      <a:pt x="53" y="6"/>
                      <a:pt x="36" y="0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35" y="3"/>
                      <a:pt x="36" y="5"/>
                      <a:pt x="36" y="8"/>
                    </a:cubicBezTo>
                    <a:cubicBezTo>
                      <a:pt x="34" y="14"/>
                      <a:pt x="32" y="19"/>
                      <a:pt x="30" y="24"/>
                    </a:cubicBezTo>
                    <a:cubicBezTo>
                      <a:pt x="22" y="26"/>
                      <a:pt x="9" y="26"/>
                      <a:pt x="1" y="29"/>
                    </a:cubicBezTo>
                    <a:cubicBezTo>
                      <a:pt x="1" y="30"/>
                      <a:pt x="1" y="30"/>
                      <a:pt x="0" y="31"/>
                    </a:cubicBezTo>
                    <a:cubicBezTo>
                      <a:pt x="1" y="35"/>
                      <a:pt x="12" y="39"/>
                      <a:pt x="18" y="39"/>
                    </a:cubicBezTo>
                    <a:cubicBezTo>
                      <a:pt x="20" y="38"/>
                      <a:pt x="22" y="37"/>
                      <a:pt x="25" y="36"/>
                    </a:cubicBezTo>
                    <a:cubicBezTo>
                      <a:pt x="25" y="36"/>
                      <a:pt x="25" y="36"/>
                      <a:pt x="25" y="36"/>
                    </a:cubicBezTo>
                    <a:cubicBezTo>
                      <a:pt x="21" y="52"/>
                      <a:pt x="9" y="50"/>
                      <a:pt x="3" y="62"/>
                    </a:cubicBezTo>
                    <a:cubicBezTo>
                      <a:pt x="4" y="63"/>
                      <a:pt x="4" y="65"/>
                      <a:pt x="5" y="67"/>
                    </a:cubicBezTo>
                    <a:cubicBezTo>
                      <a:pt x="7" y="67"/>
                      <a:pt x="10" y="67"/>
                      <a:pt x="12" y="66"/>
                    </a:cubicBezTo>
                    <a:cubicBezTo>
                      <a:pt x="17" y="68"/>
                      <a:pt x="17" y="72"/>
                      <a:pt x="22" y="74"/>
                    </a:cubicBezTo>
                    <a:cubicBezTo>
                      <a:pt x="25" y="71"/>
                      <a:pt x="24" y="66"/>
                      <a:pt x="25" y="61"/>
                    </a:cubicBezTo>
                    <a:cubicBezTo>
                      <a:pt x="25" y="56"/>
                      <a:pt x="28" y="52"/>
                      <a:pt x="30" y="49"/>
                    </a:cubicBezTo>
                    <a:cubicBezTo>
                      <a:pt x="40" y="53"/>
                      <a:pt x="42" y="58"/>
                      <a:pt x="48" y="63"/>
                    </a:cubicBezTo>
                    <a:cubicBezTo>
                      <a:pt x="44" y="74"/>
                      <a:pt x="29" y="63"/>
                      <a:pt x="24" y="71"/>
                    </a:cubicBezTo>
                    <a:cubicBezTo>
                      <a:pt x="39" y="78"/>
                      <a:pt x="36" y="74"/>
                      <a:pt x="48" y="71"/>
                    </a:cubicBezTo>
                    <a:cubicBezTo>
                      <a:pt x="49" y="70"/>
                      <a:pt x="50" y="70"/>
                      <a:pt x="51" y="69"/>
                    </a:cubicBezTo>
                    <a:cubicBezTo>
                      <a:pt x="58" y="79"/>
                      <a:pt x="58" y="87"/>
                      <a:pt x="77" y="87"/>
                    </a:cubicBezTo>
                    <a:cubicBezTo>
                      <a:pt x="77" y="87"/>
                      <a:pt x="78" y="86"/>
                      <a:pt x="78" y="86"/>
                    </a:cubicBezTo>
                    <a:cubicBezTo>
                      <a:pt x="74" y="76"/>
                      <a:pt x="60" y="73"/>
                      <a:pt x="55" y="64"/>
                    </a:cubicBezTo>
                    <a:close/>
                    <a:moveTo>
                      <a:pt x="15" y="64"/>
                    </a:moveTo>
                    <a:cubicBezTo>
                      <a:pt x="15" y="65"/>
                      <a:pt x="15" y="65"/>
                      <a:pt x="15" y="65"/>
                    </a:cubicBezTo>
                    <a:cubicBezTo>
                      <a:pt x="14" y="64"/>
                      <a:pt x="13" y="64"/>
                      <a:pt x="11" y="63"/>
                    </a:cubicBezTo>
                    <a:cubicBezTo>
                      <a:pt x="11" y="62"/>
                      <a:pt x="12" y="61"/>
                      <a:pt x="12" y="60"/>
                    </a:cubicBezTo>
                    <a:cubicBezTo>
                      <a:pt x="13" y="59"/>
                      <a:pt x="14" y="58"/>
                      <a:pt x="15" y="57"/>
                    </a:cubicBezTo>
                    <a:cubicBezTo>
                      <a:pt x="16" y="57"/>
                      <a:pt x="16" y="58"/>
                      <a:pt x="17" y="58"/>
                    </a:cubicBezTo>
                    <a:cubicBezTo>
                      <a:pt x="16" y="60"/>
                      <a:pt x="16" y="62"/>
                      <a:pt x="15" y="64"/>
                    </a:cubicBezTo>
                    <a:close/>
                    <a:moveTo>
                      <a:pt x="32" y="46"/>
                    </a:moveTo>
                    <a:cubicBezTo>
                      <a:pt x="35" y="43"/>
                      <a:pt x="44" y="37"/>
                      <a:pt x="44" y="34"/>
                    </a:cubicBezTo>
                    <a:cubicBezTo>
                      <a:pt x="47" y="34"/>
                      <a:pt x="49" y="35"/>
                      <a:pt x="52" y="35"/>
                    </a:cubicBezTo>
                    <a:cubicBezTo>
                      <a:pt x="50" y="40"/>
                      <a:pt x="45" y="44"/>
                      <a:pt x="46" y="50"/>
                    </a:cubicBezTo>
                    <a:cubicBezTo>
                      <a:pt x="46" y="51"/>
                      <a:pt x="47" y="51"/>
                      <a:pt x="48" y="52"/>
                    </a:cubicBezTo>
                    <a:cubicBezTo>
                      <a:pt x="50" y="51"/>
                      <a:pt x="53" y="49"/>
                      <a:pt x="56" y="50"/>
                    </a:cubicBezTo>
                    <a:cubicBezTo>
                      <a:pt x="55" y="54"/>
                      <a:pt x="53" y="57"/>
                      <a:pt x="52" y="61"/>
                    </a:cubicBezTo>
                    <a:cubicBezTo>
                      <a:pt x="45" y="56"/>
                      <a:pt x="44" y="49"/>
                      <a:pt x="32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" name="ï$ľíḍe">
                <a:extLst>
                  <a:ext uri="{FF2B5EF4-FFF2-40B4-BE49-F238E27FC236}">
                    <a16:creationId xmlns:a16="http://schemas.microsoft.com/office/drawing/2014/main" id="{0A0BD95E-BB9D-45B9-A065-941403717A1B}"/>
                  </a:ext>
                </a:extLst>
              </p:cNvPr>
              <p:cNvSpPr/>
              <p:nvPr/>
            </p:nvSpPr>
            <p:spPr bwMode="auto">
              <a:xfrm>
                <a:off x="2255734" y="4491628"/>
                <a:ext cx="136525" cy="174625"/>
              </a:xfrm>
              <a:custGeom>
                <a:avLst/>
                <a:gdLst>
                  <a:gd name="T0" fmla="*/ 74 w 74"/>
                  <a:gd name="T1" fmla="*/ 41 h 94"/>
                  <a:gd name="T2" fmla="*/ 64 w 74"/>
                  <a:gd name="T3" fmla="*/ 35 h 94"/>
                  <a:gd name="T4" fmla="*/ 51 w 74"/>
                  <a:gd name="T5" fmla="*/ 5 h 94"/>
                  <a:gd name="T6" fmla="*/ 58 w 74"/>
                  <a:gd name="T7" fmla="*/ 39 h 94"/>
                  <a:gd name="T8" fmla="*/ 47 w 74"/>
                  <a:gd name="T9" fmla="*/ 47 h 94"/>
                  <a:gd name="T10" fmla="*/ 55 w 74"/>
                  <a:gd name="T11" fmla="*/ 34 h 94"/>
                  <a:gd name="T12" fmla="*/ 47 w 74"/>
                  <a:gd name="T13" fmla="*/ 29 h 94"/>
                  <a:gd name="T14" fmla="*/ 54 w 74"/>
                  <a:gd name="T15" fmla="*/ 22 h 94"/>
                  <a:gd name="T16" fmla="*/ 54 w 74"/>
                  <a:gd name="T17" fmla="*/ 20 h 94"/>
                  <a:gd name="T18" fmla="*/ 54 w 74"/>
                  <a:gd name="T19" fmla="*/ 19 h 94"/>
                  <a:gd name="T20" fmla="*/ 41 w 74"/>
                  <a:gd name="T21" fmla="*/ 19 h 94"/>
                  <a:gd name="T22" fmla="*/ 44 w 74"/>
                  <a:gd name="T23" fmla="*/ 22 h 94"/>
                  <a:gd name="T24" fmla="*/ 44 w 74"/>
                  <a:gd name="T25" fmla="*/ 32 h 94"/>
                  <a:gd name="T26" fmla="*/ 48 w 74"/>
                  <a:gd name="T27" fmla="*/ 37 h 94"/>
                  <a:gd name="T28" fmla="*/ 40 w 74"/>
                  <a:gd name="T29" fmla="*/ 58 h 94"/>
                  <a:gd name="T30" fmla="*/ 44 w 74"/>
                  <a:gd name="T31" fmla="*/ 61 h 94"/>
                  <a:gd name="T32" fmla="*/ 59 w 74"/>
                  <a:gd name="T33" fmla="*/ 46 h 94"/>
                  <a:gd name="T34" fmla="*/ 59 w 74"/>
                  <a:gd name="T35" fmla="*/ 46 h 94"/>
                  <a:gd name="T36" fmla="*/ 66 w 74"/>
                  <a:gd name="T37" fmla="*/ 93 h 94"/>
                  <a:gd name="T38" fmla="*/ 68 w 74"/>
                  <a:gd name="T39" fmla="*/ 93 h 94"/>
                  <a:gd name="T40" fmla="*/ 65 w 74"/>
                  <a:gd name="T41" fmla="*/ 42 h 94"/>
                  <a:gd name="T42" fmla="*/ 73 w 74"/>
                  <a:gd name="T43" fmla="*/ 41 h 94"/>
                  <a:gd name="T44" fmla="*/ 74 w 74"/>
                  <a:gd name="T45" fmla="*/ 41 h 94"/>
                  <a:gd name="T46" fmla="*/ 43 w 74"/>
                  <a:gd name="T47" fmla="*/ 42 h 94"/>
                  <a:gd name="T48" fmla="*/ 35 w 74"/>
                  <a:gd name="T49" fmla="*/ 48 h 94"/>
                  <a:gd name="T50" fmla="*/ 39 w 74"/>
                  <a:gd name="T51" fmla="*/ 38 h 94"/>
                  <a:gd name="T52" fmla="*/ 37 w 74"/>
                  <a:gd name="T53" fmla="*/ 29 h 94"/>
                  <a:gd name="T54" fmla="*/ 40 w 74"/>
                  <a:gd name="T55" fmla="*/ 27 h 94"/>
                  <a:gd name="T56" fmla="*/ 34 w 74"/>
                  <a:gd name="T57" fmla="*/ 16 h 94"/>
                  <a:gd name="T58" fmla="*/ 32 w 74"/>
                  <a:gd name="T59" fmla="*/ 15 h 94"/>
                  <a:gd name="T60" fmla="*/ 4 w 74"/>
                  <a:gd name="T61" fmla="*/ 46 h 94"/>
                  <a:gd name="T62" fmla="*/ 30 w 74"/>
                  <a:gd name="T63" fmla="*/ 29 h 94"/>
                  <a:gd name="T64" fmla="*/ 8 w 74"/>
                  <a:gd name="T65" fmla="*/ 52 h 94"/>
                  <a:gd name="T66" fmla="*/ 0 w 74"/>
                  <a:gd name="T67" fmla="*/ 56 h 94"/>
                  <a:gd name="T68" fmla="*/ 3 w 74"/>
                  <a:gd name="T69" fmla="*/ 61 h 94"/>
                  <a:gd name="T70" fmla="*/ 23 w 74"/>
                  <a:gd name="T71" fmla="*/ 54 h 94"/>
                  <a:gd name="T72" fmla="*/ 25 w 74"/>
                  <a:gd name="T73" fmla="*/ 53 h 94"/>
                  <a:gd name="T74" fmla="*/ 25 w 74"/>
                  <a:gd name="T75" fmla="*/ 53 h 94"/>
                  <a:gd name="T76" fmla="*/ 20 w 74"/>
                  <a:gd name="T77" fmla="*/ 72 h 94"/>
                  <a:gd name="T78" fmla="*/ 25 w 74"/>
                  <a:gd name="T79" fmla="*/ 76 h 94"/>
                  <a:gd name="T80" fmla="*/ 26 w 74"/>
                  <a:gd name="T81" fmla="*/ 76 h 94"/>
                  <a:gd name="T82" fmla="*/ 30 w 74"/>
                  <a:gd name="T83" fmla="*/ 67 h 94"/>
                  <a:gd name="T84" fmla="*/ 31 w 74"/>
                  <a:gd name="T85" fmla="*/ 66 h 94"/>
                  <a:gd name="T86" fmla="*/ 32 w 74"/>
                  <a:gd name="T87" fmla="*/ 75 h 94"/>
                  <a:gd name="T88" fmla="*/ 35 w 74"/>
                  <a:gd name="T89" fmla="*/ 76 h 94"/>
                  <a:gd name="T90" fmla="*/ 38 w 74"/>
                  <a:gd name="T91" fmla="*/ 76 h 94"/>
                  <a:gd name="T92" fmla="*/ 35 w 74"/>
                  <a:gd name="T93" fmla="*/ 61 h 94"/>
                  <a:gd name="T94" fmla="*/ 43 w 74"/>
                  <a:gd name="T95" fmla="*/ 42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4" h="94">
                    <a:moveTo>
                      <a:pt x="74" y="41"/>
                    </a:moveTo>
                    <a:cubicBezTo>
                      <a:pt x="73" y="36"/>
                      <a:pt x="70" y="34"/>
                      <a:pt x="64" y="35"/>
                    </a:cubicBezTo>
                    <a:cubicBezTo>
                      <a:pt x="63" y="24"/>
                      <a:pt x="67" y="0"/>
                      <a:pt x="51" y="5"/>
                    </a:cubicBezTo>
                    <a:cubicBezTo>
                      <a:pt x="50" y="9"/>
                      <a:pt x="61" y="31"/>
                      <a:pt x="58" y="39"/>
                    </a:cubicBezTo>
                    <a:cubicBezTo>
                      <a:pt x="58" y="39"/>
                      <a:pt x="47" y="47"/>
                      <a:pt x="47" y="47"/>
                    </a:cubicBezTo>
                    <a:cubicBezTo>
                      <a:pt x="48" y="41"/>
                      <a:pt x="53" y="39"/>
                      <a:pt x="55" y="34"/>
                    </a:cubicBezTo>
                    <a:cubicBezTo>
                      <a:pt x="56" y="30"/>
                      <a:pt x="49" y="31"/>
                      <a:pt x="47" y="29"/>
                    </a:cubicBezTo>
                    <a:cubicBezTo>
                      <a:pt x="48" y="26"/>
                      <a:pt x="51" y="23"/>
                      <a:pt x="54" y="22"/>
                    </a:cubicBezTo>
                    <a:cubicBezTo>
                      <a:pt x="54" y="21"/>
                      <a:pt x="54" y="21"/>
                      <a:pt x="54" y="20"/>
                    </a:cubicBezTo>
                    <a:cubicBezTo>
                      <a:pt x="54" y="20"/>
                      <a:pt x="54" y="19"/>
                      <a:pt x="54" y="19"/>
                    </a:cubicBezTo>
                    <a:cubicBezTo>
                      <a:pt x="50" y="17"/>
                      <a:pt x="45" y="17"/>
                      <a:pt x="41" y="19"/>
                    </a:cubicBezTo>
                    <a:cubicBezTo>
                      <a:pt x="41" y="22"/>
                      <a:pt x="42" y="22"/>
                      <a:pt x="44" y="22"/>
                    </a:cubicBezTo>
                    <a:cubicBezTo>
                      <a:pt x="44" y="26"/>
                      <a:pt x="44" y="29"/>
                      <a:pt x="44" y="32"/>
                    </a:cubicBezTo>
                    <a:cubicBezTo>
                      <a:pt x="45" y="34"/>
                      <a:pt x="47" y="35"/>
                      <a:pt x="48" y="37"/>
                    </a:cubicBezTo>
                    <a:cubicBezTo>
                      <a:pt x="46" y="41"/>
                      <a:pt x="35" y="51"/>
                      <a:pt x="40" y="58"/>
                    </a:cubicBezTo>
                    <a:cubicBezTo>
                      <a:pt x="41" y="60"/>
                      <a:pt x="42" y="60"/>
                      <a:pt x="44" y="61"/>
                    </a:cubicBezTo>
                    <a:cubicBezTo>
                      <a:pt x="49" y="55"/>
                      <a:pt x="51" y="50"/>
                      <a:pt x="59" y="46"/>
                    </a:cubicBezTo>
                    <a:cubicBezTo>
                      <a:pt x="59" y="46"/>
                      <a:pt x="59" y="46"/>
                      <a:pt x="59" y="46"/>
                    </a:cubicBezTo>
                    <a:cubicBezTo>
                      <a:pt x="61" y="60"/>
                      <a:pt x="59" y="83"/>
                      <a:pt x="66" y="93"/>
                    </a:cubicBezTo>
                    <a:cubicBezTo>
                      <a:pt x="67" y="94"/>
                      <a:pt x="67" y="93"/>
                      <a:pt x="68" y="93"/>
                    </a:cubicBezTo>
                    <a:cubicBezTo>
                      <a:pt x="68" y="78"/>
                      <a:pt x="67" y="60"/>
                      <a:pt x="65" y="42"/>
                    </a:cubicBezTo>
                    <a:cubicBezTo>
                      <a:pt x="68" y="42"/>
                      <a:pt x="72" y="42"/>
                      <a:pt x="73" y="41"/>
                    </a:cubicBezTo>
                    <a:cubicBezTo>
                      <a:pt x="74" y="41"/>
                      <a:pt x="74" y="41"/>
                      <a:pt x="74" y="41"/>
                    </a:cubicBezTo>
                    <a:close/>
                    <a:moveTo>
                      <a:pt x="43" y="42"/>
                    </a:moveTo>
                    <a:cubicBezTo>
                      <a:pt x="39" y="44"/>
                      <a:pt x="38" y="46"/>
                      <a:pt x="35" y="48"/>
                    </a:cubicBezTo>
                    <a:cubicBezTo>
                      <a:pt x="35" y="42"/>
                      <a:pt x="39" y="42"/>
                      <a:pt x="39" y="38"/>
                    </a:cubicBezTo>
                    <a:cubicBezTo>
                      <a:pt x="40" y="35"/>
                      <a:pt x="37" y="33"/>
                      <a:pt x="37" y="29"/>
                    </a:cubicBezTo>
                    <a:cubicBezTo>
                      <a:pt x="38" y="28"/>
                      <a:pt x="39" y="28"/>
                      <a:pt x="40" y="27"/>
                    </a:cubicBezTo>
                    <a:cubicBezTo>
                      <a:pt x="41" y="24"/>
                      <a:pt x="36" y="16"/>
                      <a:pt x="34" y="16"/>
                    </a:cubicBezTo>
                    <a:cubicBezTo>
                      <a:pt x="33" y="16"/>
                      <a:pt x="32" y="15"/>
                      <a:pt x="32" y="15"/>
                    </a:cubicBezTo>
                    <a:cubicBezTo>
                      <a:pt x="22" y="28"/>
                      <a:pt x="10" y="30"/>
                      <a:pt x="4" y="46"/>
                    </a:cubicBezTo>
                    <a:cubicBezTo>
                      <a:pt x="13" y="41"/>
                      <a:pt x="17" y="31"/>
                      <a:pt x="30" y="29"/>
                    </a:cubicBezTo>
                    <a:cubicBezTo>
                      <a:pt x="29" y="39"/>
                      <a:pt x="16" y="48"/>
                      <a:pt x="8" y="52"/>
                    </a:cubicBezTo>
                    <a:cubicBezTo>
                      <a:pt x="4" y="54"/>
                      <a:pt x="2" y="52"/>
                      <a:pt x="0" y="56"/>
                    </a:cubicBezTo>
                    <a:cubicBezTo>
                      <a:pt x="0" y="59"/>
                      <a:pt x="1" y="60"/>
                      <a:pt x="3" y="61"/>
                    </a:cubicBezTo>
                    <a:cubicBezTo>
                      <a:pt x="10" y="63"/>
                      <a:pt x="22" y="58"/>
                      <a:pt x="23" y="54"/>
                    </a:cubicBezTo>
                    <a:cubicBezTo>
                      <a:pt x="24" y="54"/>
                      <a:pt x="24" y="53"/>
                      <a:pt x="25" y="53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23" y="59"/>
                      <a:pt x="22" y="66"/>
                      <a:pt x="20" y="72"/>
                    </a:cubicBezTo>
                    <a:cubicBezTo>
                      <a:pt x="21" y="74"/>
                      <a:pt x="23" y="75"/>
                      <a:pt x="25" y="76"/>
                    </a:cubicBezTo>
                    <a:cubicBezTo>
                      <a:pt x="25" y="76"/>
                      <a:pt x="26" y="76"/>
                      <a:pt x="26" y="76"/>
                    </a:cubicBezTo>
                    <a:cubicBezTo>
                      <a:pt x="28" y="73"/>
                      <a:pt x="29" y="70"/>
                      <a:pt x="30" y="67"/>
                    </a:cubicBezTo>
                    <a:cubicBezTo>
                      <a:pt x="31" y="67"/>
                      <a:pt x="31" y="67"/>
                      <a:pt x="31" y="66"/>
                    </a:cubicBezTo>
                    <a:cubicBezTo>
                      <a:pt x="32" y="69"/>
                      <a:pt x="32" y="72"/>
                      <a:pt x="32" y="75"/>
                    </a:cubicBezTo>
                    <a:cubicBezTo>
                      <a:pt x="33" y="75"/>
                      <a:pt x="34" y="76"/>
                      <a:pt x="35" y="76"/>
                    </a:cubicBezTo>
                    <a:cubicBezTo>
                      <a:pt x="36" y="76"/>
                      <a:pt x="37" y="76"/>
                      <a:pt x="38" y="76"/>
                    </a:cubicBezTo>
                    <a:cubicBezTo>
                      <a:pt x="37" y="71"/>
                      <a:pt x="36" y="66"/>
                      <a:pt x="35" y="61"/>
                    </a:cubicBezTo>
                    <a:cubicBezTo>
                      <a:pt x="38" y="54"/>
                      <a:pt x="40" y="48"/>
                      <a:pt x="43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" name="î$ḻîḑe">
                <a:extLst>
                  <a:ext uri="{FF2B5EF4-FFF2-40B4-BE49-F238E27FC236}">
                    <a16:creationId xmlns:a16="http://schemas.microsoft.com/office/drawing/2014/main" id="{5ABFB13E-162E-4C61-8F53-06337188E8D7}"/>
                  </a:ext>
                </a:extLst>
              </p:cNvPr>
              <p:cNvSpPr/>
              <p:nvPr/>
            </p:nvSpPr>
            <p:spPr bwMode="auto">
              <a:xfrm>
                <a:off x="2055709" y="4566240"/>
                <a:ext cx="136525" cy="150813"/>
              </a:xfrm>
              <a:custGeom>
                <a:avLst/>
                <a:gdLst>
                  <a:gd name="T0" fmla="*/ 55 w 74"/>
                  <a:gd name="T1" fmla="*/ 53 h 82"/>
                  <a:gd name="T2" fmla="*/ 54 w 74"/>
                  <a:gd name="T3" fmla="*/ 51 h 82"/>
                  <a:gd name="T4" fmla="*/ 57 w 74"/>
                  <a:gd name="T5" fmla="*/ 49 h 82"/>
                  <a:gd name="T6" fmla="*/ 56 w 74"/>
                  <a:gd name="T7" fmla="*/ 45 h 82"/>
                  <a:gd name="T8" fmla="*/ 52 w 74"/>
                  <a:gd name="T9" fmla="*/ 45 h 82"/>
                  <a:gd name="T10" fmla="*/ 51 w 74"/>
                  <a:gd name="T11" fmla="*/ 44 h 82"/>
                  <a:gd name="T12" fmla="*/ 60 w 74"/>
                  <a:gd name="T13" fmla="*/ 32 h 82"/>
                  <a:gd name="T14" fmla="*/ 60 w 74"/>
                  <a:gd name="T15" fmla="*/ 30 h 82"/>
                  <a:gd name="T16" fmla="*/ 34 w 74"/>
                  <a:gd name="T17" fmla="*/ 38 h 82"/>
                  <a:gd name="T18" fmla="*/ 33 w 74"/>
                  <a:gd name="T19" fmla="*/ 38 h 82"/>
                  <a:gd name="T20" fmla="*/ 60 w 74"/>
                  <a:gd name="T21" fmla="*/ 16 h 82"/>
                  <a:gd name="T22" fmla="*/ 61 w 74"/>
                  <a:gd name="T23" fmla="*/ 10 h 82"/>
                  <a:gd name="T24" fmla="*/ 42 w 74"/>
                  <a:gd name="T25" fmla="*/ 11 h 82"/>
                  <a:gd name="T26" fmla="*/ 27 w 74"/>
                  <a:gd name="T27" fmla="*/ 0 h 82"/>
                  <a:gd name="T28" fmla="*/ 24 w 74"/>
                  <a:gd name="T29" fmla="*/ 0 h 82"/>
                  <a:gd name="T30" fmla="*/ 29 w 74"/>
                  <a:gd name="T31" fmla="*/ 21 h 82"/>
                  <a:gd name="T32" fmla="*/ 11 w 74"/>
                  <a:gd name="T33" fmla="*/ 39 h 82"/>
                  <a:gd name="T34" fmla="*/ 1 w 74"/>
                  <a:gd name="T35" fmla="*/ 44 h 82"/>
                  <a:gd name="T36" fmla="*/ 0 w 74"/>
                  <a:gd name="T37" fmla="*/ 47 h 82"/>
                  <a:gd name="T38" fmla="*/ 35 w 74"/>
                  <a:gd name="T39" fmla="*/ 26 h 82"/>
                  <a:gd name="T40" fmla="*/ 35 w 74"/>
                  <a:gd name="T41" fmla="*/ 26 h 82"/>
                  <a:gd name="T42" fmla="*/ 30 w 74"/>
                  <a:gd name="T43" fmla="*/ 48 h 82"/>
                  <a:gd name="T44" fmla="*/ 40 w 74"/>
                  <a:gd name="T45" fmla="*/ 57 h 82"/>
                  <a:gd name="T46" fmla="*/ 35 w 74"/>
                  <a:gd name="T47" fmla="*/ 78 h 82"/>
                  <a:gd name="T48" fmla="*/ 45 w 74"/>
                  <a:gd name="T49" fmla="*/ 82 h 82"/>
                  <a:gd name="T50" fmla="*/ 47 w 74"/>
                  <a:gd name="T51" fmla="*/ 80 h 82"/>
                  <a:gd name="T52" fmla="*/ 46 w 74"/>
                  <a:gd name="T53" fmla="*/ 67 h 82"/>
                  <a:gd name="T54" fmla="*/ 47 w 74"/>
                  <a:gd name="T55" fmla="*/ 66 h 82"/>
                  <a:gd name="T56" fmla="*/ 50 w 74"/>
                  <a:gd name="T57" fmla="*/ 73 h 82"/>
                  <a:gd name="T58" fmla="*/ 58 w 74"/>
                  <a:gd name="T59" fmla="*/ 79 h 82"/>
                  <a:gd name="T60" fmla="*/ 59 w 74"/>
                  <a:gd name="T61" fmla="*/ 79 h 82"/>
                  <a:gd name="T62" fmla="*/ 53 w 74"/>
                  <a:gd name="T63" fmla="*/ 57 h 82"/>
                  <a:gd name="T64" fmla="*/ 56 w 74"/>
                  <a:gd name="T65" fmla="*/ 55 h 82"/>
                  <a:gd name="T66" fmla="*/ 56 w 74"/>
                  <a:gd name="T67" fmla="*/ 55 h 82"/>
                  <a:gd name="T68" fmla="*/ 69 w 74"/>
                  <a:gd name="T69" fmla="*/ 69 h 82"/>
                  <a:gd name="T70" fmla="*/ 74 w 74"/>
                  <a:gd name="T71" fmla="*/ 64 h 82"/>
                  <a:gd name="T72" fmla="*/ 55 w 74"/>
                  <a:gd name="T73" fmla="*/ 53 h 82"/>
                  <a:gd name="T74" fmla="*/ 40 w 74"/>
                  <a:gd name="T75" fmla="*/ 46 h 82"/>
                  <a:gd name="T76" fmla="*/ 39 w 74"/>
                  <a:gd name="T77" fmla="*/ 46 h 82"/>
                  <a:gd name="T78" fmla="*/ 38 w 74"/>
                  <a:gd name="T79" fmla="*/ 46 h 82"/>
                  <a:gd name="T80" fmla="*/ 37 w 74"/>
                  <a:gd name="T81" fmla="*/ 44 h 82"/>
                  <a:gd name="T82" fmla="*/ 44 w 74"/>
                  <a:gd name="T83" fmla="*/ 36 h 82"/>
                  <a:gd name="T84" fmla="*/ 46 w 74"/>
                  <a:gd name="T85" fmla="*/ 35 h 82"/>
                  <a:gd name="T86" fmla="*/ 46 w 74"/>
                  <a:gd name="T87" fmla="*/ 35 h 82"/>
                  <a:gd name="T88" fmla="*/ 40 w 74"/>
                  <a:gd name="T89" fmla="*/ 46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74" h="82">
                    <a:moveTo>
                      <a:pt x="55" y="53"/>
                    </a:moveTo>
                    <a:cubicBezTo>
                      <a:pt x="55" y="53"/>
                      <a:pt x="54" y="52"/>
                      <a:pt x="54" y="51"/>
                    </a:cubicBezTo>
                    <a:cubicBezTo>
                      <a:pt x="55" y="51"/>
                      <a:pt x="56" y="50"/>
                      <a:pt x="57" y="49"/>
                    </a:cubicBezTo>
                    <a:cubicBezTo>
                      <a:pt x="57" y="48"/>
                      <a:pt x="56" y="47"/>
                      <a:pt x="56" y="45"/>
                    </a:cubicBezTo>
                    <a:cubicBezTo>
                      <a:pt x="54" y="45"/>
                      <a:pt x="53" y="45"/>
                      <a:pt x="52" y="45"/>
                    </a:cubicBezTo>
                    <a:cubicBezTo>
                      <a:pt x="51" y="45"/>
                      <a:pt x="51" y="44"/>
                      <a:pt x="51" y="44"/>
                    </a:cubicBezTo>
                    <a:cubicBezTo>
                      <a:pt x="53" y="40"/>
                      <a:pt x="59" y="36"/>
                      <a:pt x="60" y="32"/>
                    </a:cubicBezTo>
                    <a:cubicBezTo>
                      <a:pt x="60" y="31"/>
                      <a:pt x="60" y="31"/>
                      <a:pt x="60" y="30"/>
                    </a:cubicBezTo>
                    <a:cubicBezTo>
                      <a:pt x="50" y="21"/>
                      <a:pt x="41" y="31"/>
                      <a:pt x="34" y="38"/>
                    </a:cubicBezTo>
                    <a:cubicBezTo>
                      <a:pt x="33" y="38"/>
                      <a:pt x="33" y="38"/>
                      <a:pt x="33" y="38"/>
                    </a:cubicBezTo>
                    <a:cubicBezTo>
                      <a:pt x="34" y="30"/>
                      <a:pt x="48" y="16"/>
                      <a:pt x="60" y="16"/>
                    </a:cubicBezTo>
                    <a:cubicBezTo>
                      <a:pt x="61" y="14"/>
                      <a:pt x="61" y="12"/>
                      <a:pt x="61" y="10"/>
                    </a:cubicBezTo>
                    <a:cubicBezTo>
                      <a:pt x="50" y="3"/>
                      <a:pt x="52" y="11"/>
                      <a:pt x="42" y="11"/>
                    </a:cubicBezTo>
                    <a:cubicBezTo>
                      <a:pt x="38" y="10"/>
                      <a:pt x="32" y="1"/>
                      <a:pt x="27" y="0"/>
                    </a:cubicBezTo>
                    <a:cubicBezTo>
                      <a:pt x="26" y="0"/>
                      <a:pt x="25" y="0"/>
                      <a:pt x="24" y="0"/>
                    </a:cubicBezTo>
                    <a:cubicBezTo>
                      <a:pt x="21" y="5"/>
                      <a:pt x="30" y="14"/>
                      <a:pt x="29" y="21"/>
                    </a:cubicBezTo>
                    <a:cubicBezTo>
                      <a:pt x="19" y="27"/>
                      <a:pt x="17" y="33"/>
                      <a:pt x="11" y="39"/>
                    </a:cubicBezTo>
                    <a:cubicBezTo>
                      <a:pt x="8" y="42"/>
                      <a:pt x="4" y="42"/>
                      <a:pt x="1" y="44"/>
                    </a:cubicBezTo>
                    <a:cubicBezTo>
                      <a:pt x="1" y="45"/>
                      <a:pt x="0" y="46"/>
                      <a:pt x="0" y="47"/>
                    </a:cubicBezTo>
                    <a:cubicBezTo>
                      <a:pt x="11" y="69"/>
                      <a:pt x="23" y="30"/>
                      <a:pt x="35" y="26"/>
                    </a:cubicBezTo>
                    <a:cubicBezTo>
                      <a:pt x="35" y="26"/>
                      <a:pt x="35" y="26"/>
                      <a:pt x="35" y="26"/>
                    </a:cubicBezTo>
                    <a:cubicBezTo>
                      <a:pt x="33" y="33"/>
                      <a:pt x="28" y="39"/>
                      <a:pt x="30" y="48"/>
                    </a:cubicBezTo>
                    <a:cubicBezTo>
                      <a:pt x="30" y="51"/>
                      <a:pt x="37" y="56"/>
                      <a:pt x="40" y="57"/>
                    </a:cubicBezTo>
                    <a:cubicBezTo>
                      <a:pt x="37" y="64"/>
                      <a:pt x="32" y="69"/>
                      <a:pt x="35" y="78"/>
                    </a:cubicBezTo>
                    <a:cubicBezTo>
                      <a:pt x="39" y="79"/>
                      <a:pt x="42" y="80"/>
                      <a:pt x="45" y="82"/>
                    </a:cubicBezTo>
                    <a:cubicBezTo>
                      <a:pt x="46" y="81"/>
                      <a:pt x="46" y="81"/>
                      <a:pt x="47" y="80"/>
                    </a:cubicBezTo>
                    <a:cubicBezTo>
                      <a:pt x="49" y="77"/>
                      <a:pt x="45" y="70"/>
                      <a:pt x="46" y="67"/>
                    </a:cubicBezTo>
                    <a:cubicBezTo>
                      <a:pt x="46" y="66"/>
                      <a:pt x="46" y="66"/>
                      <a:pt x="47" y="66"/>
                    </a:cubicBezTo>
                    <a:cubicBezTo>
                      <a:pt x="48" y="67"/>
                      <a:pt x="49" y="71"/>
                      <a:pt x="50" y="73"/>
                    </a:cubicBezTo>
                    <a:cubicBezTo>
                      <a:pt x="52" y="76"/>
                      <a:pt x="55" y="77"/>
                      <a:pt x="58" y="79"/>
                    </a:cubicBezTo>
                    <a:cubicBezTo>
                      <a:pt x="58" y="79"/>
                      <a:pt x="58" y="79"/>
                      <a:pt x="59" y="79"/>
                    </a:cubicBezTo>
                    <a:cubicBezTo>
                      <a:pt x="60" y="72"/>
                      <a:pt x="53" y="64"/>
                      <a:pt x="53" y="57"/>
                    </a:cubicBezTo>
                    <a:cubicBezTo>
                      <a:pt x="54" y="56"/>
                      <a:pt x="55" y="56"/>
                      <a:pt x="56" y="55"/>
                    </a:cubicBezTo>
                    <a:cubicBezTo>
                      <a:pt x="56" y="55"/>
                      <a:pt x="56" y="55"/>
                      <a:pt x="56" y="55"/>
                    </a:cubicBezTo>
                    <a:cubicBezTo>
                      <a:pt x="63" y="60"/>
                      <a:pt x="59" y="67"/>
                      <a:pt x="69" y="69"/>
                    </a:cubicBezTo>
                    <a:cubicBezTo>
                      <a:pt x="71" y="67"/>
                      <a:pt x="72" y="66"/>
                      <a:pt x="74" y="64"/>
                    </a:cubicBezTo>
                    <a:cubicBezTo>
                      <a:pt x="71" y="56"/>
                      <a:pt x="63" y="51"/>
                      <a:pt x="55" y="53"/>
                    </a:cubicBezTo>
                    <a:close/>
                    <a:moveTo>
                      <a:pt x="40" y="46"/>
                    </a:moveTo>
                    <a:cubicBezTo>
                      <a:pt x="40" y="46"/>
                      <a:pt x="39" y="46"/>
                      <a:pt x="39" y="46"/>
                    </a:cubicBezTo>
                    <a:cubicBezTo>
                      <a:pt x="38" y="46"/>
                      <a:pt x="38" y="46"/>
                      <a:pt x="38" y="46"/>
                    </a:cubicBezTo>
                    <a:cubicBezTo>
                      <a:pt x="38" y="45"/>
                      <a:pt x="37" y="45"/>
                      <a:pt x="37" y="44"/>
                    </a:cubicBezTo>
                    <a:cubicBezTo>
                      <a:pt x="39" y="41"/>
                      <a:pt x="42" y="39"/>
                      <a:pt x="44" y="36"/>
                    </a:cubicBezTo>
                    <a:cubicBezTo>
                      <a:pt x="45" y="36"/>
                      <a:pt x="45" y="35"/>
                      <a:pt x="46" y="35"/>
                    </a:cubicBezTo>
                    <a:cubicBezTo>
                      <a:pt x="46" y="35"/>
                      <a:pt x="46" y="35"/>
                      <a:pt x="46" y="35"/>
                    </a:cubicBezTo>
                    <a:cubicBezTo>
                      <a:pt x="44" y="39"/>
                      <a:pt x="42" y="42"/>
                      <a:pt x="40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" name="ïşḻíḍe">
                <a:extLst>
                  <a:ext uri="{FF2B5EF4-FFF2-40B4-BE49-F238E27FC236}">
                    <a16:creationId xmlns:a16="http://schemas.microsoft.com/office/drawing/2014/main" id="{2161AA33-BBF6-4A2A-932C-7D02FA5BCC31}"/>
                  </a:ext>
                </a:extLst>
              </p:cNvPr>
              <p:cNvSpPr/>
              <p:nvPr/>
            </p:nvSpPr>
            <p:spPr bwMode="auto">
              <a:xfrm>
                <a:off x="1882672" y="4669428"/>
                <a:ext cx="160338" cy="169863"/>
              </a:xfrm>
              <a:custGeom>
                <a:avLst/>
                <a:gdLst>
                  <a:gd name="T0" fmla="*/ 29 w 87"/>
                  <a:gd name="T1" fmla="*/ 8 h 92"/>
                  <a:gd name="T2" fmla="*/ 52 w 87"/>
                  <a:gd name="T3" fmla="*/ 17 h 92"/>
                  <a:gd name="T4" fmla="*/ 61 w 87"/>
                  <a:gd name="T5" fmla="*/ 16 h 92"/>
                  <a:gd name="T6" fmla="*/ 62 w 87"/>
                  <a:gd name="T7" fmla="*/ 17 h 92"/>
                  <a:gd name="T8" fmla="*/ 69 w 87"/>
                  <a:gd name="T9" fmla="*/ 42 h 92"/>
                  <a:gd name="T10" fmla="*/ 86 w 87"/>
                  <a:gd name="T11" fmla="*/ 35 h 92"/>
                  <a:gd name="T12" fmla="*/ 87 w 87"/>
                  <a:gd name="T13" fmla="*/ 39 h 92"/>
                  <a:gd name="T14" fmla="*/ 76 w 87"/>
                  <a:gd name="T15" fmla="*/ 55 h 92"/>
                  <a:gd name="T16" fmla="*/ 67 w 87"/>
                  <a:gd name="T17" fmla="*/ 76 h 92"/>
                  <a:gd name="T18" fmla="*/ 65 w 87"/>
                  <a:gd name="T19" fmla="*/ 74 h 92"/>
                  <a:gd name="T20" fmla="*/ 69 w 87"/>
                  <a:gd name="T21" fmla="*/ 53 h 92"/>
                  <a:gd name="T22" fmla="*/ 55 w 87"/>
                  <a:gd name="T23" fmla="*/ 40 h 92"/>
                  <a:gd name="T24" fmla="*/ 45 w 87"/>
                  <a:gd name="T25" fmla="*/ 44 h 92"/>
                  <a:gd name="T26" fmla="*/ 46 w 87"/>
                  <a:gd name="T27" fmla="*/ 89 h 92"/>
                  <a:gd name="T28" fmla="*/ 38 w 87"/>
                  <a:gd name="T29" fmla="*/ 92 h 92"/>
                  <a:gd name="T30" fmla="*/ 27 w 87"/>
                  <a:gd name="T31" fmla="*/ 68 h 92"/>
                  <a:gd name="T32" fmla="*/ 14 w 87"/>
                  <a:gd name="T33" fmla="*/ 70 h 92"/>
                  <a:gd name="T34" fmla="*/ 12 w 87"/>
                  <a:gd name="T35" fmla="*/ 65 h 92"/>
                  <a:gd name="T36" fmla="*/ 18 w 87"/>
                  <a:gd name="T37" fmla="*/ 58 h 92"/>
                  <a:gd name="T38" fmla="*/ 0 w 87"/>
                  <a:gd name="T39" fmla="*/ 42 h 92"/>
                  <a:gd name="T40" fmla="*/ 0 w 87"/>
                  <a:gd name="T41" fmla="*/ 42 h 92"/>
                  <a:gd name="T42" fmla="*/ 21 w 87"/>
                  <a:gd name="T43" fmla="*/ 39 h 92"/>
                  <a:gd name="T44" fmla="*/ 27 w 87"/>
                  <a:gd name="T45" fmla="*/ 48 h 92"/>
                  <a:gd name="T46" fmla="*/ 34 w 87"/>
                  <a:gd name="T47" fmla="*/ 52 h 92"/>
                  <a:gd name="T48" fmla="*/ 36 w 87"/>
                  <a:gd name="T49" fmla="*/ 62 h 92"/>
                  <a:gd name="T50" fmla="*/ 39 w 87"/>
                  <a:gd name="T51" fmla="*/ 44 h 92"/>
                  <a:gd name="T52" fmla="*/ 46 w 87"/>
                  <a:gd name="T53" fmla="*/ 28 h 92"/>
                  <a:gd name="T54" fmla="*/ 29 w 87"/>
                  <a:gd name="T55" fmla="*/ 8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87" h="92">
                    <a:moveTo>
                      <a:pt x="29" y="8"/>
                    </a:moveTo>
                    <a:cubicBezTo>
                      <a:pt x="42" y="0"/>
                      <a:pt x="43" y="12"/>
                      <a:pt x="52" y="17"/>
                    </a:cubicBezTo>
                    <a:cubicBezTo>
                      <a:pt x="55" y="15"/>
                      <a:pt x="58" y="15"/>
                      <a:pt x="61" y="16"/>
                    </a:cubicBezTo>
                    <a:cubicBezTo>
                      <a:pt x="61" y="16"/>
                      <a:pt x="62" y="17"/>
                      <a:pt x="62" y="17"/>
                    </a:cubicBezTo>
                    <a:cubicBezTo>
                      <a:pt x="62" y="26"/>
                      <a:pt x="58" y="33"/>
                      <a:pt x="69" y="42"/>
                    </a:cubicBezTo>
                    <a:cubicBezTo>
                      <a:pt x="75" y="35"/>
                      <a:pt x="80" y="33"/>
                      <a:pt x="86" y="35"/>
                    </a:cubicBezTo>
                    <a:cubicBezTo>
                      <a:pt x="87" y="36"/>
                      <a:pt x="87" y="38"/>
                      <a:pt x="87" y="39"/>
                    </a:cubicBezTo>
                    <a:cubicBezTo>
                      <a:pt x="83" y="45"/>
                      <a:pt x="80" y="50"/>
                      <a:pt x="76" y="55"/>
                    </a:cubicBezTo>
                    <a:cubicBezTo>
                      <a:pt x="71" y="62"/>
                      <a:pt x="71" y="70"/>
                      <a:pt x="67" y="76"/>
                    </a:cubicBezTo>
                    <a:cubicBezTo>
                      <a:pt x="66" y="75"/>
                      <a:pt x="66" y="75"/>
                      <a:pt x="65" y="74"/>
                    </a:cubicBezTo>
                    <a:cubicBezTo>
                      <a:pt x="63" y="66"/>
                      <a:pt x="67" y="60"/>
                      <a:pt x="69" y="53"/>
                    </a:cubicBezTo>
                    <a:cubicBezTo>
                      <a:pt x="64" y="51"/>
                      <a:pt x="60" y="46"/>
                      <a:pt x="55" y="40"/>
                    </a:cubicBezTo>
                    <a:cubicBezTo>
                      <a:pt x="52" y="42"/>
                      <a:pt x="49" y="41"/>
                      <a:pt x="45" y="44"/>
                    </a:cubicBezTo>
                    <a:cubicBezTo>
                      <a:pt x="40" y="59"/>
                      <a:pt x="48" y="75"/>
                      <a:pt x="46" y="89"/>
                    </a:cubicBezTo>
                    <a:cubicBezTo>
                      <a:pt x="43" y="92"/>
                      <a:pt x="41" y="91"/>
                      <a:pt x="38" y="92"/>
                    </a:cubicBezTo>
                    <a:cubicBezTo>
                      <a:pt x="31" y="83"/>
                      <a:pt x="33" y="76"/>
                      <a:pt x="27" y="68"/>
                    </a:cubicBezTo>
                    <a:cubicBezTo>
                      <a:pt x="23" y="71"/>
                      <a:pt x="18" y="71"/>
                      <a:pt x="14" y="70"/>
                    </a:cubicBezTo>
                    <a:cubicBezTo>
                      <a:pt x="12" y="68"/>
                      <a:pt x="12" y="67"/>
                      <a:pt x="12" y="65"/>
                    </a:cubicBezTo>
                    <a:cubicBezTo>
                      <a:pt x="14" y="63"/>
                      <a:pt x="16" y="60"/>
                      <a:pt x="18" y="58"/>
                    </a:cubicBezTo>
                    <a:cubicBezTo>
                      <a:pt x="13" y="49"/>
                      <a:pt x="3" y="48"/>
                      <a:pt x="0" y="42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6" y="39"/>
                      <a:pt x="15" y="35"/>
                      <a:pt x="21" y="39"/>
                    </a:cubicBezTo>
                    <a:cubicBezTo>
                      <a:pt x="23" y="42"/>
                      <a:pt x="25" y="45"/>
                      <a:pt x="27" y="48"/>
                    </a:cubicBezTo>
                    <a:cubicBezTo>
                      <a:pt x="29" y="50"/>
                      <a:pt x="31" y="51"/>
                      <a:pt x="34" y="52"/>
                    </a:cubicBezTo>
                    <a:cubicBezTo>
                      <a:pt x="34" y="55"/>
                      <a:pt x="35" y="58"/>
                      <a:pt x="36" y="62"/>
                    </a:cubicBezTo>
                    <a:cubicBezTo>
                      <a:pt x="39" y="56"/>
                      <a:pt x="38" y="50"/>
                      <a:pt x="39" y="44"/>
                    </a:cubicBezTo>
                    <a:cubicBezTo>
                      <a:pt x="42" y="39"/>
                      <a:pt x="44" y="34"/>
                      <a:pt x="46" y="28"/>
                    </a:cubicBezTo>
                    <a:cubicBezTo>
                      <a:pt x="42" y="22"/>
                      <a:pt x="31" y="15"/>
                      <a:pt x="29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" name="íṩľíḑè">
                <a:extLst>
                  <a:ext uri="{FF2B5EF4-FFF2-40B4-BE49-F238E27FC236}">
                    <a16:creationId xmlns:a16="http://schemas.microsoft.com/office/drawing/2014/main" id="{39DB272C-49B2-4F5A-8FEF-AAFB0E7354FB}"/>
                  </a:ext>
                </a:extLst>
              </p:cNvPr>
              <p:cNvSpPr/>
              <p:nvPr/>
            </p:nvSpPr>
            <p:spPr bwMode="auto">
              <a:xfrm>
                <a:off x="2243034" y="6066428"/>
                <a:ext cx="22225" cy="25400"/>
              </a:xfrm>
              <a:custGeom>
                <a:avLst/>
                <a:gdLst>
                  <a:gd name="T0" fmla="*/ 0 w 14"/>
                  <a:gd name="T1" fmla="*/ 12 h 16"/>
                  <a:gd name="T2" fmla="*/ 2 w 14"/>
                  <a:gd name="T3" fmla="*/ 0 h 16"/>
                  <a:gd name="T4" fmla="*/ 14 w 14"/>
                  <a:gd name="T5" fmla="*/ 4 h 16"/>
                  <a:gd name="T6" fmla="*/ 11 w 14"/>
                  <a:gd name="T7" fmla="*/ 16 h 16"/>
                  <a:gd name="T8" fmla="*/ 0 w 14"/>
                  <a:gd name="T9" fmla="*/ 12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16">
                    <a:moveTo>
                      <a:pt x="0" y="12"/>
                    </a:moveTo>
                    <a:lnTo>
                      <a:pt x="2" y="0"/>
                    </a:lnTo>
                    <a:lnTo>
                      <a:pt x="14" y="4"/>
                    </a:lnTo>
                    <a:lnTo>
                      <a:pt x="11" y="16"/>
                    </a:lnTo>
                    <a:lnTo>
                      <a:pt x="0" y="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" name="îṣḷïḓê">
                <a:extLst>
                  <a:ext uri="{FF2B5EF4-FFF2-40B4-BE49-F238E27FC236}">
                    <a16:creationId xmlns:a16="http://schemas.microsoft.com/office/drawing/2014/main" id="{4A81CBFA-26A8-4137-A3C3-DE9809462736}"/>
                  </a:ext>
                </a:extLst>
              </p:cNvPr>
              <p:cNvSpPr/>
              <p:nvPr/>
            </p:nvSpPr>
            <p:spPr bwMode="auto">
              <a:xfrm>
                <a:off x="2292247" y="6042615"/>
                <a:ext cx="49213" cy="100013"/>
              </a:xfrm>
              <a:custGeom>
                <a:avLst/>
                <a:gdLst>
                  <a:gd name="T0" fmla="*/ 17 w 27"/>
                  <a:gd name="T1" fmla="*/ 54 h 54"/>
                  <a:gd name="T2" fmla="*/ 7 w 27"/>
                  <a:gd name="T3" fmla="*/ 52 h 54"/>
                  <a:gd name="T4" fmla="*/ 14 w 27"/>
                  <a:gd name="T5" fmla="*/ 15 h 54"/>
                  <a:gd name="T6" fmla="*/ 0 w 27"/>
                  <a:gd name="T7" fmla="*/ 20 h 54"/>
                  <a:gd name="T8" fmla="*/ 1 w 27"/>
                  <a:gd name="T9" fmla="*/ 11 h 54"/>
                  <a:gd name="T10" fmla="*/ 11 w 27"/>
                  <a:gd name="T11" fmla="*/ 7 h 54"/>
                  <a:gd name="T12" fmla="*/ 18 w 27"/>
                  <a:gd name="T13" fmla="*/ 0 h 54"/>
                  <a:gd name="T14" fmla="*/ 27 w 27"/>
                  <a:gd name="T15" fmla="*/ 2 h 54"/>
                  <a:gd name="T16" fmla="*/ 17 w 27"/>
                  <a:gd name="T17" fmla="*/ 5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" h="54">
                    <a:moveTo>
                      <a:pt x="17" y="54"/>
                    </a:moveTo>
                    <a:cubicBezTo>
                      <a:pt x="7" y="52"/>
                      <a:pt x="7" y="52"/>
                      <a:pt x="7" y="52"/>
                    </a:cubicBezTo>
                    <a:cubicBezTo>
                      <a:pt x="14" y="15"/>
                      <a:pt x="14" y="15"/>
                      <a:pt x="14" y="15"/>
                    </a:cubicBezTo>
                    <a:cubicBezTo>
                      <a:pt x="10" y="17"/>
                      <a:pt x="5" y="19"/>
                      <a:pt x="0" y="20"/>
                    </a:cubicBezTo>
                    <a:cubicBezTo>
                      <a:pt x="1" y="11"/>
                      <a:pt x="1" y="11"/>
                      <a:pt x="1" y="11"/>
                    </a:cubicBezTo>
                    <a:cubicBezTo>
                      <a:pt x="4" y="10"/>
                      <a:pt x="7" y="9"/>
                      <a:pt x="11" y="7"/>
                    </a:cubicBezTo>
                    <a:cubicBezTo>
                      <a:pt x="14" y="6"/>
                      <a:pt x="17" y="3"/>
                      <a:pt x="18" y="0"/>
                    </a:cubicBezTo>
                    <a:cubicBezTo>
                      <a:pt x="27" y="2"/>
                      <a:pt x="27" y="2"/>
                      <a:pt x="27" y="2"/>
                    </a:cubicBezTo>
                    <a:lnTo>
                      <a:pt x="17" y="5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" name="i$ḻîḓé">
                <a:extLst>
                  <a:ext uri="{FF2B5EF4-FFF2-40B4-BE49-F238E27FC236}">
                    <a16:creationId xmlns:a16="http://schemas.microsoft.com/office/drawing/2014/main" id="{BB0FD36E-2D95-469C-B6AD-E5A6F0F6E7BC}"/>
                  </a:ext>
                </a:extLst>
              </p:cNvPr>
              <p:cNvSpPr/>
              <p:nvPr/>
            </p:nvSpPr>
            <p:spPr bwMode="auto">
              <a:xfrm>
                <a:off x="2363684" y="6052140"/>
                <a:ext cx="66675" cy="100013"/>
              </a:xfrm>
              <a:custGeom>
                <a:avLst/>
                <a:gdLst>
                  <a:gd name="T0" fmla="*/ 0 w 36"/>
                  <a:gd name="T1" fmla="*/ 40 h 54"/>
                  <a:gd name="T2" fmla="*/ 10 w 36"/>
                  <a:gd name="T3" fmla="*/ 39 h 54"/>
                  <a:gd name="T4" fmla="*/ 11 w 36"/>
                  <a:gd name="T5" fmla="*/ 44 h 54"/>
                  <a:gd name="T6" fmla="*/ 15 w 36"/>
                  <a:gd name="T7" fmla="*/ 46 h 54"/>
                  <a:gd name="T8" fmla="*/ 21 w 36"/>
                  <a:gd name="T9" fmla="*/ 43 h 54"/>
                  <a:gd name="T10" fmla="*/ 24 w 36"/>
                  <a:gd name="T11" fmla="*/ 31 h 54"/>
                  <a:gd name="T12" fmla="*/ 15 w 36"/>
                  <a:gd name="T13" fmla="*/ 35 h 54"/>
                  <a:gd name="T14" fmla="*/ 4 w 36"/>
                  <a:gd name="T15" fmla="*/ 30 h 54"/>
                  <a:gd name="T16" fmla="*/ 0 w 36"/>
                  <a:gd name="T17" fmla="*/ 17 h 54"/>
                  <a:gd name="T18" fmla="*/ 6 w 36"/>
                  <a:gd name="T19" fmla="*/ 4 h 54"/>
                  <a:gd name="T20" fmla="*/ 19 w 36"/>
                  <a:gd name="T21" fmla="*/ 0 h 54"/>
                  <a:gd name="T22" fmla="*/ 31 w 36"/>
                  <a:gd name="T23" fmla="*/ 7 h 54"/>
                  <a:gd name="T24" fmla="*/ 35 w 36"/>
                  <a:gd name="T25" fmla="*/ 28 h 54"/>
                  <a:gd name="T26" fmla="*/ 28 w 36"/>
                  <a:gd name="T27" fmla="*/ 49 h 54"/>
                  <a:gd name="T28" fmla="*/ 14 w 36"/>
                  <a:gd name="T29" fmla="*/ 54 h 54"/>
                  <a:gd name="T30" fmla="*/ 4 w 36"/>
                  <a:gd name="T31" fmla="*/ 50 h 54"/>
                  <a:gd name="T32" fmla="*/ 0 w 36"/>
                  <a:gd name="T33" fmla="*/ 40 h 54"/>
                  <a:gd name="T34" fmla="*/ 24 w 36"/>
                  <a:gd name="T35" fmla="*/ 19 h 54"/>
                  <a:gd name="T36" fmla="*/ 23 w 36"/>
                  <a:gd name="T37" fmla="*/ 11 h 54"/>
                  <a:gd name="T38" fmla="*/ 18 w 36"/>
                  <a:gd name="T39" fmla="*/ 8 h 54"/>
                  <a:gd name="T40" fmla="*/ 13 w 36"/>
                  <a:gd name="T41" fmla="*/ 10 h 54"/>
                  <a:gd name="T42" fmla="*/ 10 w 36"/>
                  <a:gd name="T43" fmla="*/ 17 h 54"/>
                  <a:gd name="T44" fmla="*/ 12 w 36"/>
                  <a:gd name="T45" fmla="*/ 25 h 54"/>
                  <a:gd name="T46" fmla="*/ 17 w 36"/>
                  <a:gd name="T47" fmla="*/ 28 h 54"/>
                  <a:gd name="T48" fmla="*/ 22 w 36"/>
                  <a:gd name="T49" fmla="*/ 26 h 54"/>
                  <a:gd name="T50" fmla="*/ 24 w 36"/>
                  <a:gd name="T51" fmla="*/ 19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6" h="54">
                    <a:moveTo>
                      <a:pt x="0" y="40"/>
                    </a:moveTo>
                    <a:cubicBezTo>
                      <a:pt x="10" y="39"/>
                      <a:pt x="10" y="39"/>
                      <a:pt x="10" y="39"/>
                    </a:cubicBezTo>
                    <a:cubicBezTo>
                      <a:pt x="10" y="41"/>
                      <a:pt x="10" y="43"/>
                      <a:pt x="11" y="44"/>
                    </a:cubicBezTo>
                    <a:cubicBezTo>
                      <a:pt x="12" y="45"/>
                      <a:pt x="14" y="46"/>
                      <a:pt x="15" y="46"/>
                    </a:cubicBezTo>
                    <a:cubicBezTo>
                      <a:pt x="17" y="46"/>
                      <a:pt x="19" y="45"/>
                      <a:pt x="21" y="43"/>
                    </a:cubicBezTo>
                    <a:cubicBezTo>
                      <a:pt x="22" y="41"/>
                      <a:pt x="24" y="37"/>
                      <a:pt x="24" y="31"/>
                    </a:cubicBezTo>
                    <a:cubicBezTo>
                      <a:pt x="22" y="34"/>
                      <a:pt x="18" y="35"/>
                      <a:pt x="15" y="35"/>
                    </a:cubicBezTo>
                    <a:cubicBezTo>
                      <a:pt x="10" y="35"/>
                      <a:pt x="7" y="33"/>
                      <a:pt x="4" y="30"/>
                    </a:cubicBezTo>
                    <a:cubicBezTo>
                      <a:pt x="1" y="26"/>
                      <a:pt x="0" y="22"/>
                      <a:pt x="0" y="17"/>
                    </a:cubicBezTo>
                    <a:cubicBezTo>
                      <a:pt x="1" y="11"/>
                      <a:pt x="3" y="7"/>
                      <a:pt x="6" y="4"/>
                    </a:cubicBezTo>
                    <a:cubicBezTo>
                      <a:pt x="10" y="1"/>
                      <a:pt x="14" y="0"/>
                      <a:pt x="19" y="0"/>
                    </a:cubicBezTo>
                    <a:cubicBezTo>
                      <a:pt x="24" y="0"/>
                      <a:pt x="28" y="3"/>
                      <a:pt x="31" y="7"/>
                    </a:cubicBezTo>
                    <a:cubicBezTo>
                      <a:pt x="35" y="12"/>
                      <a:pt x="36" y="19"/>
                      <a:pt x="35" y="28"/>
                    </a:cubicBezTo>
                    <a:cubicBezTo>
                      <a:pt x="34" y="38"/>
                      <a:pt x="32" y="44"/>
                      <a:pt x="28" y="49"/>
                    </a:cubicBezTo>
                    <a:cubicBezTo>
                      <a:pt x="24" y="53"/>
                      <a:pt x="20" y="54"/>
                      <a:pt x="14" y="54"/>
                    </a:cubicBezTo>
                    <a:cubicBezTo>
                      <a:pt x="10" y="54"/>
                      <a:pt x="7" y="52"/>
                      <a:pt x="4" y="50"/>
                    </a:cubicBezTo>
                    <a:cubicBezTo>
                      <a:pt x="2" y="48"/>
                      <a:pt x="0" y="44"/>
                      <a:pt x="0" y="40"/>
                    </a:cubicBezTo>
                    <a:close/>
                    <a:moveTo>
                      <a:pt x="24" y="19"/>
                    </a:moveTo>
                    <a:cubicBezTo>
                      <a:pt x="25" y="16"/>
                      <a:pt x="24" y="13"/>
                      <a:pt x="23" y="11"/>
                    </a:cubicBezTo>
                    <a:cubicBezTo>
                      <a:pt x="21" y="10"/>
                      <a:pt x="20" y="9"/>
                      <a:pt x="18" y="8"/>
                    </a:cubicBezTo>
                    <a:cubicBezTo>
                      <a:pt x="16" y="8"/>
                      <a:pt x="14" y="9"/>
                      <a:pt x="13" y="10"/>
                    </a:cubicBezTo>
                    <a:cubicBezTo>
                      <a:pt x="11" y="12"/>
                      <a:pt x="11" y="14"/>
                      <a:pt x="10" y="17"/>
                    </a:cubicBezTo>
                    <a:cubicBezTo>
                      <a:pt x="10" y="21"/>
                      <a:pt x="11" y="23"/>
                      <a:pt x="12" y="25"/>
                    </a:cubicBezTo>
                    <a:cubicBezTo>
                      <a:pt x="13" y="27"/>
                      <a:pt x="15" y="28"/>
                      <a:pt x="17" y="28"/>
                    </a:cubicBezTo>
                    <a:cubicBezTo>
                      <a:pt x="19" y="28"/>
                      <a:pt x="20" y="27"/>
                      <a:pt x="22" y="26"/>
                    </a:cubicBezTo>
                    <a:cubicBezTo>
                      <a:pt x="23" y="24"/>
                      <a:pt x="24" y="22"/>
                      <a:pt x="24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" name="îṧľîḋé">
                <a:extLst>
                  <a:ext uri="{FF2B5EF4-FFF2-40B4-BE49-F238E27FC236}">
                    <a16:creationId xmlns:a16="http://schemas.microsoft.com/office/drawing/2014/main" id="{50871E1B-E538-4712-9EDE-F49727D5783B}"/>
                  </a:ext>
                </a:extLst>
              </p:cNvPr>
              <p:cNvSpPr/>
              <p:nvPr/>
            </p:nvSpPr>
            <p:spPr bwMode="auto">
              <a:xfrm>
                <a:off x="2446234" y="6053728"/>
                <a:ext cx="66675" cy="100013"/>
              </a:xfrm>
              <a:custGeom>
                <a:avLst/>
                <a:gdLst>
                  <a:gd name="T0" fmla="*/ 0 w 36"/>
                  <a:gd name="T1" fmla="*/ 40 h 54"/>
                  <a:gd name="T2" fmla="*/ 10 w 36"/>
                  <a:gd name="T3" fmla="*/ 39 h 54"/>
                  <a:gd name="T4" fmla="*/ 13 w 36"/>
                  <a:gd name="T5" fmla="*/ 44 h 54"/>
                  <a:gd name="T6" fmla="*/ 18 w 36"/>
                  <a:gd name="T7" fmla="*/ 46 h 54"/>
                  <a:gd name="T8" fmla="*/ 23 w 36"/>
                  <a:gd name="T9" fmla="*/ 43 h 54"/>
                  <a:gd name="T10" fmla="*/ 25 w 36"/>
                  <a:gd name="T11" fmla="*/ 35 h 54"/>
                  <a:gd name="T12" fmla="*/ 23 w 36"/>
                  <a:gd name="T13" fmla="*/ 28 h 54"/>
                  <a:gd name="T14" fmla="*/ 17 w 36"/>
                  <a:gd name="T15" fmla="*/ 26 h 54"/>
                  <a:gd name="T16" fmla="*/ 9 w 36"/>
                  <a:gd name="T17" fmla="*/ 30 h 54"/>
                  <a:gd name="T18" fmla="*/ 1 w 36"/>
                  <a:gd name="T19" fmla="*/ 29 h 54"/>
                  <a:gd name="T20" fmla="*/ 5 w 36"/>
                  <a:gd name="T21" fmla="*/ 1 h 54"/>
                  <a:gd name="T22" fmla="*/ 32 w 36"/>
                  <a:gd name="T23" fmla="*/ 0 h 54"/>
                  <a:gd name="T24" fmla="*/ 32 w 36"/>
                  <a:gd name="T25" fmla="*/ 10 h 54"/>
                  <a:gd name="T26" fmla="*/ 13 w 36"/>
                  <a:gd name="T27" fmla="*/ 10 h 54"/>
                  <a:gd name="T28" fmla="*/ 12 w 36"/>
                  <a:gd name="T29" fmla="*/ 19 h 54"/>
                  <a:gd name="T30" fmla="*/ 19 w 36"/>
                  <a:gd name="T31" fmla="*/ 17 h 54"/>
                  <a:gd name="T32" fmla="*/ 30 w 36"/>
                  <a:gd name="T33" fmla="*/ 22 h 54"/>
                  <a:gd name="T34" fmla="*/ 36 w 36"/>
                  <a:gd name="T35" fmla="*/ 34 h 54"/>
                  <a:gd name="T36" fmla="*/ 32 w 36"/>
                  <a:gd name="T37" fmla="*/ 46 h 54"/>
                  <a:gd name="T38" fmla="*/ 18 w 36"/>
                  <a:gd name="T39" fmla="*/ 54 h 54"/>
                  <a:gd name="T40" fmla="*/ 6 w 36"/>
                  <a:gd name="T41" fmla="*/ 50 h 54"/>
                  <a:gd name="T42" fmla="*/ 0 w 36"/>
                  <a:gd name="T43" fmla="*/ 40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6" h="54">
                    <a:moveTo>
                      <a:pt x="0" y="40"/>
                    </a:moveTo>
                    <a:cubicBezTo>
                      <a:pt x="10" y="39"/>
                      <a:pt x="10" y="39"/>
                      <a:pt x="10" y="39"/>
                    </a:cubicBezTo>
                    <a:cubicBezTo>
                      <a:pt x="11" y="41"/>
                      <a:pt x="11" y="43"/>
                      <a:pt x="13" y="44"/>
                    </a:cubicBezTo>
                    <a:cubicBezTo>
                      <a:pt x="14" y="45"/>
                      <a:pt x="16" y="46"/>
                      <a:pt x="18" y="46"/>
                    </a:cubicBezTo>
                    <a:cubicBezTo>
                      <a:pt x="20" y="46"/>
                      <a:pt x="22" y="45"/>
                      <a:pt x="23" y="43"/>
                    </a:cubicBezTo>
                    <a:cubicBezTo>
                      <a:pt x="25" y="41"/>
                      <a:pt x="25" y="38"/>
                      <a:pt x="25" y="35"/>
                    </a:cubicBezTo>
                    <a:cubicBezTo>
                      <a:pt x="25" y="32"/>
                      <a:pt x="24" y="29"/>
                      <a:pt x="23" y="28"/>
                    </a:cubicBezTo>
                    <a:cubicBezTo>
                      <a:pt x="21" y="26"/>
                      <a:pt x="19" y="25"/>
                      <a:pt x="17" y="26"/>
                    </a:cubicBezTo>
                    <a:cubicBezTo>
                      <a:pt x="14" y="26"/>
                      <a:pt x="11" y="27"/>
                      <a:pt x="9" y="30"/>
                    </a:cubicBezTo>
                    <a:cubicBezTo>
                      <a:pt x="1" y="29"/>
                      <a:pt x="1" y="29"/>
                      <a:pt x="1" y="29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32" y="10"/>
                      <a:pt x="32" y="10"/>
                      <a:pt x="32" y="10"/>
                    </a:cubicBezTo>
                    <a:cubicBezTo>
                      <a:pt x="13" y="10"/>
                      <a:pt x="13" y="10"/>
                      <a:pt x="13" y="10"/>
                    </a:cubicBezTo>
                    <a:cubicBezTo>
                      <a:pt x="12" y="19"/>
                      <a:pt x="12" y="19"/>
                      <a:pt x="12" y="19"/>
                    </a:cubicBezTo>
                    <a:cubicBezTo>
                      <a:pt x="14" y="18"/>
                      <a:pt x="16" y="17"/>
                      <a:pt x="19" y="17"/>
                    </a:cubicBezTo>
                    <a:cubicBezTo>
                      <a:pt x="23" y="17"/>
                      <a:pt x="27" y="19"/>
                      <a:pt x="30" y="22"/>
                    </a:cubicBezTo>
                    <a:cubicBezTo>
                      <a:pt x="34" y="25"/>
                      <a:pt x="35" y="29"/>
                      <a:pt x="36" y="34"/>
                    </a:cubicBezTo>
                    <a:cubicBezTo>
                      <a:pt x="36" y="39"/>
                      <a:pt x="35" y="43"/>
                      <a:pt x="32" y="46"/>
                    </a:cubicBezTo>
                    <a:cubicBezTo>
                      <a:pt x="29" y="51"/>
                      <a:pt x="24" y="54"/>
                      <a:pt x="18" y="54"/>
                    </a:cubicBezTo>
                    <a:cubicBezTo>
                      <a:pt x="13" y="54"/>
                      <a:pt x="9" y="53"/>
                      <a:pt x="6" y="50"/>
                    </a:cubicBezTo>
                    <a:cubicBezTo>
                      <a:pt x="3" y="48"/>
                      <a:pt x="1" y="44"/>
                      <a:pt x="0" y="4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" name="i$ḻïḑê">
                <a:extLst>
                  <a:ext uri="{FF2B5EF4-FFF2-40B4-BE49-F238E27FC236}">
                    <a16:creationId xmlns:a16="http://schemas.microsoft.com/office/drawing/2014/main" id="{DFF0D727-8F3A-4087-8E20-685270704359}"/>
                  </a:ext>
                </a:extLst>
              </p:cNvPr>
              <p:cNvSpPr/>
              <p:nvPr/>
            </p:nvSpPr>
            <p:spPr bwMode="auto">
              <a:xfrm>
                <a:off x="2522434" y="6045790"/>
                <a:ext cx="74613" cy="103188"/>
              </a:xfrm>
              <a:custGeom>
                <a:avLst/>
                <a:gdLst>
                  <a:gd name="T0" fmla="*/ 39 w 40"/>
                  <a:gd name="T1" fmla="*/ 42 h 56"/>
                  <a:gd name="T2" fmla="*/ 40 w 40"/>
                  <a:gd name="T3" fmla="*/ 51 h 56"/>
                  <a:gd name="T4" fmla="*/ 5 w 40"/>
                  <a:gd name="T5" fmla="*/ 56 h 56"/>
                  <a:gd name="T6" fmla="*/ 7 w 40"/>
                  <a:gd name="T7" fmla="*/ 46 h 56"/>
                  <a:gd name="T8" fmla="*/ 16 w 40"/>
                  <a:gd name="T9" fmla="*/ 32 h 56"/>
                  <a:gd name="T10" fmla="*/ 23 w 40"/>
                  <a:gd name="T11" fmla="*/ 22 h 56"/>
                  <a:gd name="T12" fmla="*/ 24 w 40"/>
                  <a:gd name="T13" fmla="*/ 15 h 56"/>
                  <a:gd name="T14" fmla="*/ 22 w 40"/>
                  <a:gd name="T15" fmla="*/ 10 h 56"/>
                  <a:gd name="T16" fmla="*/ 17 w 40"/>
                  <a:gd name="T17" fmla="*/ 9 h 56"/>
                  <a:gd name="T18" fmla="*/ 12 w 40"/>
                  <a:gd name="T19" fmla="*/ 12 h 56"/>
                  <a:gd name="T20" fmla="*/ 11 w 40"/>
                  <a:gd name="T21" fmla="*/ 19 h 56"/>
                  <a:gd name="T22" fmla="*/ 1 w 40"/>
                  <a:gd name="T23" fmla="*/ 19 h 56"/>
                  <a:gd name="T24" fmla="*/ 4 w 40"/>
                  <a:gd name="T25" fmla="*/ 6 h 56"/>
                  <a:gd name="T26" fmla="*/ 16 w 40"/>
                  <a:gd name="T27" fmla="*/ 1 h 56"/>
                  <a:gd name="T28" fmla="*/ 28 w 40"/>
                  <a:gd name="T29" fmla="*/ 3 h 56"/>
                  <a:gd name="T30" fmla="*/ 34 w 40"/>
                  <a:gd name="T31" fmla="*/ 13 h 56"/>
                  <a:gd name="T32" fmla="*/ 34 w 40"/>
                  <a:gd name="T33" fmla="*/ 20 h 56"/>
                  <a:gd name="T34" fmla="*/ 31 w 40"/>
                  <a:gd name="T35" fmla="*/ 27 h 56"/>
                  <a:gd name="T36" fmla="*/ 26 w 40"/>
                  <a:gd name="T37" fmla="*/ 35 h 56"/>
                  <a:gd name="T38" fmla="*/ 20 w 40"/>
                  <a:gd name="T39" fmla="*/ 42 h 56"/>
                  <a:gd name="T40" fmla="*/ 19 w 40"/>
                  <a:gd name="T41" fmla="*/ 45 h 56"/>
                  <a:gd name="T42" fmla="*/ 39 w 40"/>
                  <a:gd name="T43" fmla="*/ 42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0" h="56">
                    <a:moveTo>
                      <a:pt x="39" y="42"/>
                    </a:moveTo>
                    <a:cubicBezTo>
                      <a:pt x="40" y="51"/>
                      <a:pt x="40" y="51"/>
                      <a:pt x="40" y="51"/>
                    </a:cubicBezTo>
                    <a:cubicBezTo>
                      <a:pt x="5" y="56"/>
                      <a:pt x="5" y="56"/>
                      <a:pt x="5" y="56"/>
                    </a:cubicBezTo>
                    <a:cubicBezTo>
                      <a:pt x="5" y="53"/>
                      <a:pt x="5" y="49"/>
                      <a:pt x="7" y="46"/>
                    </a:cubicBezTo>
                    <a:cubicBezTo>
                      <a:pt x="8" y="42"/>
                      <a:pt x="11" y="38"/>
                      <a:pt x="16" y="32"/>
                    </a:cubicBezTo>
                    <a:cubicBezTo>
                      <a:pt x="20" y="27"/>
                      <a:pt x="22" y="23"/>
                      <a:pt x="23" y="22"/>
                    </a:cubicBezTo>
                    <a:cubicBezTo>
                      <a:pt x="24" y="19"/>
                      <a:pt x="25" y="17"/>
                      <a:pt x="24" y="15"/>
                    </a:cubicBezTo>
                    <a:cubicBezTo>
                      <a:pt x="24" y="13"/>
                      <a:pt x="23" y="11"/>
                      <a:pt x="22" y="10"/>
                    </a:cubicBezTo>
                    <a:cubicBezTo>
                      <a:pt x="21" y="9"/>
                      <a:pt x="19" y="9"/>
                      <a:pt x="17" y="9"/>
                    </a:cubicBezTo>
                    <a:cubicBezTo>
                      <a:pt x="15" y="10"/>
                      <a:pt x="13" y="11"/>
                      <a:pt x="12" y="12"/>
                    </a:cubicBezTo>
                    <a:cubicBezTo>
                      <a:pt x="11" y="13"/>
                      <a:pt x="10" y="16"/>
                      <a:pt x="11" y="19"/>
                    </a:cubicBezTo>
                    <a:cubicBezTo>
                      <a:pt x="1" y="19"/>
                      <a:pt x="1" y="19"/>
                      <a:pt x="1" y="19"/>
                    </a:cubicBezTo>
                    <a:cubicBezTo>
                      <a:pt x="0" y="13"/>
                      <a:pt x="2" y="9"/>
                      <a:pt x="4" y="6"/>
                    </a:cubicBezTo>
                    <a:cubicBezTo>
                      <a:pt x="7" y="3"/>
                      <a:pt x="11" y="2"/>
                      <a:pt x="16" y="1"/>
                    </a:cubicBezTo>
                    <a:cubicBezTo>
                      <a:pt x="21" y="0"/>
                      <a:pt x="25" y="1"/>
                      <a:pt x="28" y="3"/>
                    </a:cubicBezTo>
                    <a:cubicBezTo>
                      <a:pt x="32" y="6"/>
                      <a:pt x="34" y="9"/>
                      <a:pt x="34" y="13"/>
                    </a:cubicBezTo>
                    <a:cubicBezTo>
                      <a:pt x="35" y="15"/>
                      <a:pt x="35" y="18"/>
                      <a:pt x="34" y="20"/>
                    </a:cubicBezTo>
                    <a:cubicBezTo>
                      <a:pt x="34" y="22"/>
                      <a:pt x="33" y="25"/>
                      <a:pt x="31" y="27"/>
                    </a:cubicBezTo>
                    <a:cubicBezTo>
                      <a:pt x="30" y="29"/>
                      <a:pt x="28" y="32"/>
                      <a:pt x="26" y="35"/>
                    </a:cubicBezTo>
                    <a:cubicBezTo>
                      <a:pt x="23" y="38"/>
                      <a:pt x="21" y="41"/>
                      <a:pt x="20" y="42"/>
                    </a:cubicBezTo>
                    <a:cubicBezTo>
                      <a:pt x="20" y="43"/>
                      <a:pt x="19" y="44"/>
                      <a:pt x="19" y="45"/>
                    </a:cubicBezTo>
                    <a:lnTo>
                      <a:pt x="39" y="4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" name="íṧlíḍe">
                <a:extLst>
                  <a:ext uri="{FF2B5EF4-FFF2-40B4-BE49-F238E27FC236}">
                    <a16:creationId xmlns:a16="http://schemas.microsoft.com/office/drawing/2014/main" id="{D1030BBA-1945-4624-A4B6-38A83C87C8F2}"/>
                  </a:ext>
                </a:extLst>
              </p:cNvPr>
              <p:cNvSpPr/>
              <p:nvPr/>
            </p:nvSpPr>
            <p:spPr bwMode="auto">
              <a:xfrm>
                <a:off x="2611334" y="6072778"/>
                <a:ext cx="22225" cy="23813"/>
              </a:xfrm>
              <a:custGeom>
                <a:avLst/>
                <a:gdLst>
                  <a:gd name="T0" fmla="*/ 3 w 14"/>
                  <a:gd name="T1" fmla="*/ 15 h 15"/>
                  <a:gd name="T2" fmla="*/ 0 w 14"/>
                  <a:gd name="T3" fmla="*/ 3 h 15"/>
                  <a:gd name="T4" fmla="*/ 11 w 14"/>
                  <a:gd name="T5" fmla="*/ 0 h 15"/>
                  <a:gd name="T6" fmla="*/ 14 w 14"/>
                  <a:gd name="T7" fmla="*/ 12 h 15"/>
                  <a:gd name="T8" fmla="*/ 3 w 14"/>
                  <a:gd name="T9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15">
                    <a:moveTo>
                      <a:pt x="3" y="15"/>
                    </a:moveTo>
                    <a:lnTo>
                      <a:pt x="0" y="3"/>
                    </a:lnTo>
                    <a:lnTo>
                      <a:pt x="11" y="0"/>
                    </a:lnTo>
                    <a:lnTo>
                      <a:pt x="14" y="12"/>
                    </a:lnTo>
                    <a:lnTo>
                      <a:pt x="3" y="1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" name="îŝľîḓê">
                <a:extLst>
                  <a:ext uri="{FF2B5EF4-FFF2-40B4-BE49-F238E27FC236}">
                    <a16:creationId xmlns:a16="http://schemas.microsoft.com/office/drawing/2014/main" id="{B99BB633-45D2-4EFF-A2BF-A17054C4B85B}"/>
                  </a:ext>
                </a:extLst>
              </p:cNvPr>
              <p:cNvSpPr/>
              <p:nvPr/>
            </p:nvSpPr>
            <p:spPr bwMode="auto">
              <a:xfrm>
                <a:off x="2108097" y="5261565"/>
                <a:ext cx="141288" cy="257175"/>
              </a:xfrm>
              <a:custGeom>
                <a:avLst/>
                <a:gdLst>
                  <a:gd name="T0" fmla="*/ 12 w 77"/>
                  <a:gd name="T1" fmla="*/ 25 h 139"/>
                  <a:gd name="T2" fmla="*/ 9 w 77"/>
                  <a:gd name="T3" fmla="*/ 21 h 139"/>
                  <a:gd name="T4" fmla="*/ 12 w 77"/>
                  <a:gd name="T5" fmla="*/ 17 h 139"/>
                  <a:gd name="T6" fmla="*/ 39 w 77"/>
                  <a:gd name="T7" fmla="*/ 21 h 139"/>
                  <a:gd name="T8" fmla="*/ 46 w 77"/>
                  <a:gd name="T9" fmla="*/ 36 h 139"/>
                  <a:gd name="T10" fmla="*/ 46 w 77"/>
                  <a:gd name="T11" fmla="*/ 39 h 139"/>
                  <a:gd name="T12" fmla="*/ 61 w 77"/>
                  <a:gd name="T13" fmla="*/ 33 h 139"/>
                  <a:gd name="T14" fmla="*/ 57 w 77"/>
                  <a:gd name="T15" fmla="*/ 16 h 139"/>
                  <a:gd name="T16" fmla="*/ 35 w 77"/>
                  <a:gd name="T17" fmla="*/ 9 h 139"/>
                  <a:gd name="T18" fmla="*/ 27 w 77"/>
                  <a:gd name="T19" fmla="*/ 3 h 139"/>
                  <a:gd name="T20" fmla="*/ 32 w 77"/>
                  <a:gd name="T21" fmla="*/ 0 h 139"/>
                  <a:gd name="T22" fmla="*/ 61 w 77"/>
                  <a:gd name="T23" fmla="*/ 9 h 139"/>
                  <a:gd name="T24" fmla="*/ 72 w 77"/>
                  <a:gd name="T25" fmla="*/ 30 h 139"/>
                  <a:gd name="T26" fmla="*/ 48 w 77"/>
                  <a:gd name="T27" fmla="*/ 45 h 139"/>
                  <a:gd name="T28" fmla="*/ 45 w 77"/>
                  <a:gd name="T29" fmla="*/ 46 h 139"/>
                  <a:gd name="T30" fmla="*/ 45 w 77"/>
                  <a:gd name="T31" fmla="*/ 54 h 139"/>
                  <a:gd name="T32" fmla="*/ 59 w 77"/>
                  <a:gd name="T33" fmla="*/ 61 h 139"/>
                  <a:gd name="T34" fmla="*/ 77 w 77"/>
                  <a:gd name="T35" fmla="*/ 80 h 139"/>
                  <a:gd name="T36" fmla="*/ 75 w 77"/>
                  <a:gd name="T37" fmla="*/ 84 h 139"/>
                  <a:gd name="T38" fmla="*/ 71 w 77"/>
                  <a:gd name="T39" fmla="*/ 83 h 139"/>
                  <a:gd name="T40" fmla="*/ 59 w 77"/>
                  <a:gd name="T41" fmla="*/ 70 h 139"/>
                  <a:gd name="T42" fmla="*/ 45 w 77"/>
                  <a:gd name="T43" fmla="*/ 63 h 139"/>
                  <a:gd name="T44" fmla="*/ 45 w 77"/>
                  <a:gd name="T45" fmla="*/ 77 h 139"/>
                  <a:gd name="T46" fmla="*/ 53 w 77"/>
                  <a:gd name="T47" fmla="*/ 83 h 139"/>
                  <a:gd name="T48" fmla="*/ 66 w 77"/>
                  <a:gd name="T49" fmla="*/ 102 h 139"/>
                  <a:gd name="T50" fmla="*/ 72 w 77"/>
                  <a:gd name="T51" fmla="*/ 121 h 139"/>
                  <a:gd name="T52" fmla="*/ 70 w 77"/>
                  <a:gd name="T53" fmla="*/ 124 h 139"/>
                  <a:gd name="T54" fmla="*/ 67 w 77"/>
                  <a:gd name="T55" fmla="*/ 122 h 139"/>
                  <a:gd name="T56" fmla="*/ 64 w 77"/>
                  <a:gd name="T57" fmla="*/ 115 h 139"/>
                  <a:gd name="T58" fmla="*/ 55 w 77"/>
                  <a:gd name="T59" fmla="*/ 97 h 139"/>
                  <a:gd name="T60" fmla="*/ 45 w 77"/>
                  <a:gd name="T61" fmla="*/ 87 h 139"/>
                  <a:gd name="T62" fmla="*/ 45 w 77"/>
                  <a:gd name="T63" fmla="*/ 102 h 139"/>
                  <a:gd name="T64" fmla="*/ 44 w 77"/>
                  <a:gd name="T65" fmla="*/ 136 h 139"/>
                  <a:gd name="T66" fmla="*/ 41 w 77"/>
                  <a:gd name="T67" fmla="*/ 139 h 139"/>
                  <a:gd name="T68" fmla="*/ 38 w 77"/>
                  <a:gd name="T69" fmla="*/ 137 h 139"/>
                  <a:gd name="T70" fmla="*/ 37 w 77"/>
                  <a:gd name="T71" fmla="*/ 103 h 139"/>
                  <a:gd name="T72" fmla="*/ 37 w 77"/>
                  <a:gd name="T73" fmla="*/ 86 h 139"/>
                  <a:gd name="T74" fmla="*/ 28 w 77"/>
                  <a:gd name="T75" fmla="*/ 92 h 139"/>
                  <a:gd name="T76" fmla="*/ 19 w 77"/>
                  <a:gd name="T77" fmla="*/ 109 h 139"/>
                  <a:gd name="T78" fmla="*/ 12 w 77"/>
                  <a:gd name="T79" fmla="*/ 121 h 139"/>
                  <a:gd name="T80" fmla="*/ 8 w 77"/>
                  <a:gd name="T81" fmla="*/ 122 h 139"/>
                  <a:gd name="T82" fmla="*/ 7 w 77"/>
                  <a:gd name="T83" fmla="*/ 120 h 139"/>
                  <a:gd name="T84" fmla="*/ 8 w 77"/>
                  <a:gd name="T85" fmla="*/ 117 h 139"/>
                  <a:gd name="T86" fmla="*/ 11 w 77"/>
                  <a:gd name="T87" fmla="*/ 106 h 139"/>
                  <a:gd name="T88" fmla="*/ 22 w 77"/>
                  <a:gd name="T89" fmla="*/ 86 h 139"/>
                  <a:gd name="T90" fmla="*/ 37 w 77"/>
                  <a:gd name="T91" fmla="*/ 76 h 139"/>
                  <a:gd name="T92" fmla="*/ 37 w 77"/>
                  <a:gd name="T93" fmla="*/ 68 h 139"/>
                  <a:gd name="T94" fmla="*/ 37 w 77"/>
                  <a:gd name="T95" fmla="*/ 63 h 139"/>
                  <a:gd name="T96" fmla="*/ 24 w 77"/>
                  <a:gd name="T97" fmla="*/ 69 h 139"/>
                  <a:gd name="T98" fmla="*/ 16 w 77"/>
                  <a:gd name="T99" fmla="*/ 77 h 139"/>
                  <a:gd name="T100" fmla="*/ 9 w 77"/>
                  <a:gd name="T101" fmla="*/ 85 h 139"/>
                  <a:gd name="T102" fmla="*/ 6 w 77"/>
                  <a:gd name="T103" fmla="*/ 86 h 139"/>
                  <a:gd name="T104" fmla="*/ 5 w 77"/>
                  <a:gd name="T105" fmla="*/ 82 h 139"/>
                  <a:gd name="T106" fmla="*/ 22 w 77"/>
                  <a:gd name="T107" fmla="*/ 60 h 139"/>
                  <a:gd name="T108" fmla="*/ 37 w 77"/>
                  <a:gd name="T109" fmla="*/ 54 h 139"/>
                  <a:gd name="T110" fmla="*/ 37 w 77"/>
                  <a:gd name="T111" fmla="*/ 47 h 139"/>
                  <a:gd name="T112" fmla="*/ 3 w 77"/>
                  <a:gd name="T113" fmla="*/ 45 h 139"/>
                  <a:gd name="T114" fmla="*/ 0 w 77"/>
                  <a:gd name="T115" fmla="*/ 40 h 139"/>
                  <a:gd name="T116" fmla="*/ 5 w 77"/>
                  <a:gd name="T117" fmla="*/ 38 h 139"/>
                  <a:gd name="T118" fmla="*/ 37 w 77"/>
                  <a:gd name="T119" fmla="*/ 39 h 139"/>
                  <a:gd name="T120" fmla="*/ 37 w 77"/>
                  <a:gd name="T121" fmla="*/ 39 h 139"/>
                  <a:gd name="T122" fmla="*/ 33 w 77"/>
                  <a:gd name="T123" fmla="*/ 28 h 139"/>
                  <a:gd name="T124" fmla="*/ 12 w 77"/>
                  <a:gd name="T125" fmla="*/ 25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77" h="139">
                    <a:moveTo>
                      <a:pt x="12" y="25"/>
                    </a:moveTo>
                    <a:cubicBezTo>
                      <a:pt x="10" y="25"/>
                      <a:pt x="9" y="24"/>
                      <a:pt x="9" y="21"/>
                    </a:cubicBezTo>
                    <a:cubicBezTo>
                      <a:pt x="9" y="18"/>
                      <a:pt x="10" y="17"/>
                      <a:pt x="12" y="17"/>
                    </a:cubicBezTo>
                    <a:cubicBezTo>
                      <a:pt x="24" y="17"/>
                      <a:pt x="33" y="18"/>
                      <a:pt x="39" y="21"/>
                    </a:cubicBezTo>
                    <a:cubicBezTo>
                      <a:pt x="45" y="24"/>
                      <a:pt x="47" y="28"/>
                      <a:pt x="46" y="36"/>
                    </a:cubicBezTo>
                    <a:cubicBezTo>
                      <a:pt x="46" y="37"/>
                      <a:pt x="46" y="38"/>
                      <a:pt x="46" y="39"/>
                    </a:cubicBezTo>
                    <a:cubicBezTo>
                      <a:pt x="53" y="38"/>
                      <a:pt x="58" y="35"/>
                      <a:pt x="61" y="33"/>
                    </a:cubicBezTo>
                    <a:cubicBezTo>
                      <a:pt x="65" y="27"/>
                      <a:pt x="64" y="22"/>
                      <a:pt x="57" y="16"/>
                    </a:cubicBezTo>
                    <a:cubicBezTo>
                      <a:pt x="52" y="12"/>
                      <a:pt x="44" y="9"/>
                      <a:pt x="35" y="9"/>
                    </a:cubicBezTo>
                    <a:cubicBezTo>
                      <a:pt x="30" y="8"/>
                      <a:pt x="28" y="6"/>
                      <a:pt x="27" y="3"/>
                    </a:cubicBezTo>
                    <a:cubicBezTo>
                      <a:pt x="27" y="1"/>
                      <a:pt x="29" y="0"/>
                      <a:pt x="32" y="0"/>
                    </a:cubicBezTo>
                    <a:cubicBezTo>
                      <a:pt x="44" y="0"/>
                      <a:pt x="53" y="3"/>
                      <a:pt x="61" y="9"/>
                    </a:cubicBezTo>
                    <a:cubicBezTo>
                      <a:pt x="69" y="16"/>
                      <a:pt x="73" y="23"/>
                      <a:pt x="72" y="30"/>
                    </a:cubicBezTo>
                    <a:cubicBezTo>
                      <a:pt x="68" y="37"/>
                      <a:pt x="60" y="43"/>
                      <a:pt x="48" y="45"/>
                    </a:cubicBezTo>
                    <a:cubicBezTo>
                      <a:pt x="47" y="46"/>
                      <a:pt x="46" y="46"/>
                      <a:pt x="45" y="46"/>
                    </a:cubicBezTo>
                    <a:cubicBezTo>
                      <a:pt x="45" y="48"/>
                      <a:pt x="45" y="51"/>
                      <a:pt x="45" y="54"/>
                    </a:cubicBezTo>
                    <a:cubicBezTo>
                      <a:pt x="49" y="54"/>
                      <a:pt x="54" y="57"/>
                      <a:pt x="59" y="61"/>
                    </a:cubicBezTo>
                    <a:cubicBezTo>
                      <a:pt x="66" y="66"/>
                      <a:pt x="72" y="72"/>
                      <a:pt x="77" y="80"/>
                    </a:cubicBezTo>
                    <a:cubicBezTo>
                      <a:pt x="77" y="82"/>
                      <a:pt x="77" y="83"/>
                      <a:pt x="75" y="84"/>
                    </a:cubicBezTo>
                    <a:cubicBezTo>
                      <a:pt x="74" y="85"/>
                      <a:pt x="72" y="85"/>
                      <a:pt x="71" y="83"/>
                    </a:cubicBezTo>
                    <a:cubicBezTo>
                      <a:pt x="69" y="80"/>
                      <a:pt x="65" y="76"/>
                      <a:pt x="59" y="70"/>
                    </a:cubicBezTo>
                    <a:cubicBezTo>
                      <a:pt x="54" y="66"/>
                      <a:pt x="49" y="64"/>
                      <a:pt x="45" y="63"/>
                    </a:cubicBezTo>
                    <a:cubicBezTo>
                      <a:pt x="45" y="77"/>
                      <a:pt x="45" y="77"/>
                      <a:pt x="45" y="77"/>
                    </a:cubicBezTo>
                    <a:cubicBezTo>
                      <a:pt x="48" y="78"/>
                      <a:pt x="51" y="80"/>
                      <a:pt x="53" y="83"/>
                    </a:cubicBezTo>
                    <a:cubicBezTo>
                      <a:pt x="59" y="88"/>
                      <a:pt x="63" y="94"/>
                      <a:pt x="66" y="102"/>
                    </a:cubicBezTo>
                    <a:cubicBezTo>
                      <a:pt x="71" y="109"/>
                      <a:pt x="73" y="116"/>
                      <a:pt x="72" y="121"/>
                    </a:cubicBezTo>
                    <a:cubicBezTo>
                      <a:pt x="72" y="122"/>
                      <a:pt x="72" y="123"/>
                      <a:pt x="70" y="124"/>
                    </a:cubicBezTo>
                    <a:cubicBezTo>
                      <a:pt x="69" y="124"/>
                      <a:pt x="68" y="124"/>
                      <a:pt x="67" y="122"/>
                    </a:cubicBezTo>
                    <a:cubicBezTo>
                      <a:pt x="67" y="121"/>
                      <a:pt x="66" y="118"/>
                      <a:pt x="64" y="115"/>
                    </a:cubicBezTo>
                    <a:cubicBezTo>
                      <a:pt x="60" y="107"/>
                      <a:pt x="57" y="102"/>
                      <a:pt x="55" y="97"/>
                    </a:cubicBezTo>
                    <a:cubicBezTo>
                      <a:pt x="51" y="91"/>
                      <a:pt x="48" y="88"/>
                      <a:pt x="45" y="87"/>
                    </a:cubicBezTo>
                    <a:cubicBezTo>
                      <a:pt x="45" y="102"/>
                      <a:pt x="45" y="102"/>
                      <a:pt x="45" y="102"/>
                    </a:cubicBezTo>
                    <a:cubicBezTo>
                      <a:pt x="45" y="117"/>
                      <a:pt x="45" y="128"/>
                      <a:pt x="44" y="136"/>
                    </a:cubicBezTo>
                    <a:cubicBezTo>
                      <a:pt x="43" y="137"/>
                      <a:pt x="42" y="138"/>
                      <a:pt x="41" y="139"/>
                    </a:cubicBezTo>
                    <a:cubicBezTo>
                      <a:pt x="40" y="139"/>
                      <a:pt x="39" y="139"/>
                      <a:pt x="38" y="137"/>
                    </a:cubicBezTo>
                    <a:cubicBezTo>
                      <a:pt x="37" y="135"/>
                      <a:pt x="37" y="123"/>
                      <a:pt x="37" y="103"/>
                    </a:cubicBezTo>
                    <a:cubicBezTo>
                      <a:pt x="37" y="97"/>
                      <a:pt x="37" y="92"/>
                      <a:pt x="37" y="86"/>
                    </a:cubicBezTo>
                    <a:cubicBezTo>
                      <a:pt x="34" y="87"/>
                      <a:pt x="31" y="89"/>
                      <a:pt x="28" y="92"/>
                    </a:cubicBezTo>
                    <a:cubicBezTo>
                      <a:pt x="24" y="98"/>
                      <a:pt x="21" y="103"/>
                      <a:pt x="19" y="109"/>
                    </a:cubicBezTo>
                    <a:cubicBezTo>
                      <a:pt x="17" y="113"/>
                      <a:pt x="15" y="117"/>
                      <a:pt x="12" y="121"/>
                    </a:cubicBezTo>
                    <a:cubicBezTo>
                      <a:pt x="11" y="122"/>
                      <a:pt x="9" y="122"/>
                      <a:pt x="8" y="122"/>
                    </a:cubicBezTo>
                    <a:cubicBezTo>
                      <a:pt x="7" y="122"/>
                      <a:pt x="7" y="121"/>
                      <a:pt x="7" y="120"/>
                    </a:cubicBezTo>
                    <a:cubicBezTo>
                      <a:pt x="7" y="119"/>
                      <a:pt x="7" y="118"/>
                      <a:pt x="8" y="117"/>
                    </a:cubicBezTo>
                    <a:cubicBezTo>
                      <a:pt x="9" y="112"/>
                      <a:pt x="10" y="108"/>
                      <a:pt x="11" y="106"/>
                    </a:cubicBezTo>
                    <a:cubicBezTo>
                      <a:pt x="13" y="101"/>
                      <a:pt x="17" y="94"/>
                      <a:pt x="22" y="86"/>
                    </a:cubicBezTo>
                    <a:cubicBezTo>
                      <a:pt x="27" y="80"/>
                      <a:pt x="32" y="77"/>
                      <a:pt x="37" y="76"/>
                    </a:cubicBezTo>
                    <a:cubicBezTo>
                      <a:pt x="37" y="68"/>
                      <a:pt x="37" y="68"/>
                      <a:pt x="37" y="68"/>
                    </a:cubicBezTo>
                    <a:cubicBezTo>
                      <a:pt x="37" y="63"/>
                      <a:pt x="37" y="63"/>
                      <a:pt x="37" y="63"/>
                    </a:cubicBezTo>
                    <a:cubicBezTo>
                      <a:pt x="33" y="64"/>
                      <a:pt x="29" y="66"/>
                      <a:pt x="24" y="69"/>
                    </a:cubicBezTo>
                    <a:cubicBezTo>
                      <a:pt x="23" y="70"/>
                      <a:pt x="20" y="72"/>
                      <a:pt x="16" y="77"/>
                    </a:cubicBezTo>
                    <a:cubicBezTo>
                      <a:pt x="13" y="81"/>
                      <a:pt x="11" y="83"/>
                      <a:pt x="9" y="85"/>
                    </a:cubicBezTo>
                    <a:cubicBezTo>
                      <a:pt x="8" y="86"/>
                      <a:pt x="7" y="87"/>
                      <a:pt x="6" y="86"/>
                    </a:cubicBezTo>
                    <a:cubicBezTo>
                      <a:pt x="5" y="86"/>
                      <a:pt x="5" y="84"/>
                      <a:pt x="5" y="82"/>
                    </a:cubicBezTo>
                    <a:cubicBezTo>
                      <a:pt x="10" y="73"/>
                      <a:pt x="15" y="65"/>
                      <a:pt x="22" y="60"/>
                    </a:cubicBezTo>
                    <a:cubicBezTo>
                      <a:pt x="27" y="56"/>
                      <a:pt x="32" y="54"/>
                      <a:pt x="37" y="54"/>
                    </a:cubicBezTo>
                    <a:cubicBezTo>
                      <a:pt x="37" y="47"/>
                      <a:pt x="37" y="47"/>
                      <a:pt x="37" y="47"/>
                    </a:cubicBezTo>
                    <a:cubicBezTo>
                      <a:pt x="22" y="49"/>
                      <a:pt x="10" y="48"/>
                      <a:pt x="3" y="45"/>
                    </a:cubicBezTo>
                    <a:cubicBezTo>
                      <a:pt x="1" y="44"/>
                      <a:pt x="0" y="42"/>
                      <a:pt x="0" y="40"/>
                    </a:cubicBezTo>
                    <a:cubicBezTo>
                      <a:pt x="1" y="38"/>
                      <a:pt x="3" y="38"/>
                      <a:pt x="5" y="38"/>
                    </a:cubicBezTo>
                    <a:cubicBezTo>
                      <a:pt x="12" y="40"/>
                      <a:pt x="22" y="40"/>
                      <a:pt x="37" y="39"/>
                    </a:cubicBezTo>
                    <a:cubicBezTo>
                      <a:pt x="37" y="39"/>
                      <a:pt x="37" y="39"/>
                      <a:pt x="37" y="39"/>
                    </a:cubicBezTo>
                    <a:cubicBezTo>
                      <a:pt x="38" y="32"/>
                      <a:pt x="36" y="29"/>
                      <a:pt x="33" y="28"/>
                    </a:cubicBezTo>
                    <a:cubicBezTo>
                      <a:pt x="26" y="25"/>
                      <a:pt x="19" y="24"/>
                      <a:pt x="12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" name="íṣlíḑe">
                <a:extLst>
                  <a:ext uri="{FF2B5EF4-FFF2-40B4-BE49-F238E27FC236}">
                    <a16:creationId xmlns:a16="http://schemas.microsoft.com/office/drawing/2014/main" id="{6C20AE72-4DBD-495A-88FD-3658025DB245}"/>
                  </a:ext>
                </a:extLst>
              </p:cNvPr>
              <p:cNvSpPr/>
              <p:nvPr/>
            </p:nvSpPr>
            <p:spPr bwMode="auto">
              <a:xfrm>
                <a:off x="2273197" y="5255215"/>
                <a:ext cx="163513" cy="263525"/>
              </a:xfrm>
              <a:custGeom>
                <a:avLst/>
                <a:gdLst>
                  <a:gd name="T0" fmla="*/ 47 w 88"/>
                  <a:gd name="T1" fmla="*/ 8 h 143"/>
                  <a:gd name="T2" fmla="*/ 74 w 88"/>
                  <a:gd name="T3" fmla="*/ 14 h 143"/>
                  <a:gd name="T4" fmla="*/ 82 w 88"/>
                  <a:gd name="T5" fmla="*/ 26 h 143"/>
                  <a:gd name="T6" fmla="*/ 79 w 88"/>
                  <a:gd name="T7" fmla="*/ 75 h 143"/>
                  <a:gd name="T8" fmla="*/ 86 w 88"/>
                  <a:gd name="T9" fmla="*/ 136 h 143"/>
                  <a:gd name="T10" fmla="*/ 73 w 88"/>
                  <a:gd name="T11" fmla="*/ 45 h 143"/>
                  <a:gd name="T12" fmla="*/ 67 w 88"/>
                  <a:gd name="T13" fmla="*/ 44 h 143"/>
                  <a:gd name="T14" fmla="*/ 54 w 88"/>
                  <a:gd name="T15" fmla="*/ 58 h 143"/>
                  <a:gd name="T16" fmla="*/ 22 w 88"/>
                  <a:gd name="T17" fmla="*/ 54 h 143"/>
                  <a:gd name="T18" fmla="*/ 15 w 88"/>
                  <a:gd name="T19" fmla="*/ 45 h 143"/>
                  <a:gd name="T20" fmla="*/ 11 w 88"/>
                  <a:gd name="T21" fmla="*/ 91 h 143"/>
                  <a:gd name="T22" fmla="*/ 9 w 88"/>
                  <a:gd name="T23" fmla="*/ 118 h 143"/>
                  <a:gd name="T24" fmla="*/ 2 w 88"/>
                  <a:gd name="T25" fmla="*/ 139 h 143"/>
                  <a:gd name="T26" fmla="*/ 6 w 88"/>
                  <a:gd name="T27" fmla="*/ 80 h 143"/>
                  <a:gd name="T28" fmla="*/ 2 w 88"/>
                  <a:gd name="T29" fmla="*/ 26 h 143"/>
                  <a:gd name="T30" fmla="*/ 32 w 88"/>
                  <a:gd name="T31" fmla="*/ 10 h 143"/>
                  <a:gd name="T32" fmla="*/ 39 w 88"/>
                  <a:gd name="T33" fmla="*/ 0 h 143"/>
                  <a:gd name="T34" fmla="*/ 24 w 88"/>
                  <a:gd name="T35" fmla="*/ 23 h 143"/>
                  <a:gd name="T36" fmla="*/ 66 w 88"/>
                  <a:gd name="T37" fmla="*/ 29 h 143"/>
                  <a:gd name="T38" fmla="*/ 67 w 88"/>
                  <a:gd name="T39" fmla="*/ 37 h 143"/>
                  <a:gd name="T40" fmla="*/ 73 w 88"/>
                  <a:gd name="T41" fmla="*/ 34 h 143"/>
                  <a:gd name="T42" fmla="*/ 66 w 88"/>
                  <a:gd name="T43" fmla="*/ 20 h 143"/>
                  <a:gd name="T44" fmla="*/ 13 w 88"/>
                  <a:gd name="T45" fmla="*/ 21 h 143"/>
                  <a:gd name="T46" fmla="*/ 12 w 88"/>
                  <a:gd name="T47" fmla="*/ 32 h 143"/>
                  <a:gd name="T48" fmla="*/ 17 w 88"/>
                  <a:gd name="T49" fmla="*/ 38 h 143"/>
                  <a:gd name="T50" fmla="*/ 24 w 88"/>
                  <a:gd name="T51" fmla="*/ 23 h 143"/>
                  <a:gd name="T52" fmla="*/ 61 w 88"/>
                  <a:gd name="T53" fmla="*/ 64 h 143"/>
                  <a:gd name="T54" fmla="*/ 66 w 88"/>
                  <a:gd name="T55" fmla="*/ 96 h 143"/>
                  <a:gd name="T56" fmla="*/ 61 w 88"/>
                  <a:gd name="T57" fmla="*/ 136 h 143"/>
                  <a:gd name="T58" fmla="*/ 59 w 88"/>
                  <a:gd name="T59" fmla="*/ 143 h 143"/>
                  <a:gd name="T60" fmla="*/ 46 w 88"/>
                  <a:gd name="T61" fmla="*/ 105 h 143"/>
                  <a:gd name="T62" fmla="*/ 30 w 88"/>
                  <a:gd name="T63" fmla="*/ 140 h 143"/>
                  <a:gd name="T64" fmla="*/ 26 w 88"/>
                  <a:gd name="T65" fmla="*/ 137 h 143"/>
                  <a:gd name="T66" fmla="*/ 32 w 88"/>
                  <a:gd name="T67" fmla="*/ 121 h 143"/>
                  <a:gd name="T68" fmla="*/ 35 w 88"/>
                  <a:gd name="T69" fmla="*/ 105 h 143"/>
                  <a:gd name="T70" fmla="*/ 18 w 88"/>
                  <a:gd name="T71" fmla="*/ 75 h 143"/>
                  <a:gd name="T72" fmla="*/ 24 w 88"/>
                  <a:gd name="T73" fmla="*/ 35 h 143"/>
                  <a:gd name="T74" fmla="*/ 39 w 88"/>
                  <a:gd name="T75" fmla="*/ 37 h 143"/>
                  <a:gd name="T76" fmla="*/ 34 w 88"/>
                  <a:gd name="T77" fmla="*/ 29 h 143"/>
                  <a:gd name="T78" fmla="*/ 24 w 88"/>
                  <a:gd name="T79" fmla="*/ 35 h 143"/>
                  <a:gd name="T80" fmla="*/ 62 w 88"/>
                  <a:gd name="T81" fmla="*/ 84 h 143"/>
                  <a:gd name="T82" fmla="*/ 43 w 88"/>
                  <a:gd name="T83" fmla="*/ 81 h 143"/>
                  <a:gd name="T84" fmla="*/ 25 w 88"/>
                  <a:gd name="T85" fmla="*/ 87 h 143"/>
                  <a:gd name="T86" fmla="*/ 26 w 88"/>
                  <a:gd name="T87" fmla="*/ 48 h 143"/>
                  <a:gd name="T88" fmla="*/ 38 w 88"/>
                  <a:gd name="T89" fmla="*/ 52 h 143"/>
                  <a:gd name="T90" fmla="*/ 25 w 88"/>
                  <a:gd name="T91" fmla="*/ 44 h 143"/>
                  <a:gd name="T92" fmla="*/ 32 w 88"/>
                  <a:gd name="T93" fmla="*/ 69 h 143"/>
                  <a:gd name="T94" fmla="*/ 41 w 88"/>
                  <a:gd name="T95" fmla="*/ 75 h 143"/>
                  <a:gd name="T96" fmla="*/ 57 w 88"/>
                  <a:gd name="T97" fmla="*/ 70 h 143"/>
                  <a:gd name="T98" fmla="*/ 56 w 88"/>
                  <a:gd name="T99" fmla="*/ 98 h 143"/>
                  <a:gd name="T100" fmla="*/ 54 w 88"/>
                  <a:gd name="T101" fmla="*/ 93 h 143"/>
                  <a:gd name="T102" fmla="*/ 36 w 88"/>
                  <a:gd name="T103" fmla="*/ 93 h 143"/>
                  <a:gd name="T104" fmla="*/ 32 w 88"/>
                  <a:gd name="T105" fmla="*/ 98 h 143"/>
                  <a:gd name="T106" fmla="*/ 56 w 88"/>
                  <a:gd name="T107" fmla="*/ 29 h 143"/>
                  <a:gd name="T108" fmla="*/ 46 w 88"/>
                  <a:gd name="T109" fmla="*/ 29 h 143"/>
                  <a:gd name="T110" fmla="*/ 60 w 88"/>
                  <a:gd name="T111" fmla="*/ 37 h 143"/>
                  <a:gd name="T112" fmla="*/ 56 w 88"/>
                  <a:gd name="T113" fmla="*/ 29 h 143"/>
                  <a:gd name="T114" fmla="*/ 60 w 88"/>
                  <a:gd name="T115" fmla="*/ 43 h 143"/>
                  <a:gd name="T116" fmla="*/ 46 w 88"/>
                  <a:gd name="T117" fmla="*/ 52 h 143"/>
                  <a:gd name="T118" fmla="*/ 59 w 88"/>
                  <a:gd name="T119" fmla="*/ 48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88" h="143">
                    <a:moveTo>
                      <a:pt x="43" y="2"/>
                    </a:moveTo>
                    <a:cubicBezTo>
                      <a:pt x="45" y="3"/>
                      <a:pt x="47" y="6"/>
                      <a:pt x="47" y="8"/>
                    </a:cubicBezTo>
                    <a:cubicBezTo>
                      <a:pt x="47" y="9"/>
                      <a:pt x="48" y="10"/>
                      <a:pt x="49" y="10"/>
                    </a:cubicBezTo>
                    <a:cubicBezTo>
                      <a:pt x="57" y="10"/>
                      <a:pt x="66" y="12"/>
                      <a:pt x="74" y="14"/>
                    </a:cubicBezTo>
                    <a:cubicBezTo>
                      <a:pt x="78" y="16"/>
                      <a:pt x="81" y="18"/>
                      <a:pt x="81" y="19"/>
                    </a:cubicBezTo>
                    <a:cubicBezTo>
                      <a:pt x="82" y="21"/>
                      <a:pt x="82" y="24"/>
                      <a:pt x="82" y="26"/>
                    </a:cubicBezTo>
                    <a:cubicBezTo>
                      <a:pt x="82" y="27"/>
                      <a:pt x="82" y="27"/>
                      <a:pt x="82" y="28"/>
                    </a:cubicBezTo>
                    <a:cubicBezTo>
                      <a:pt x="79" y="39"/>
                      <a:pt x="78" y="55"/>
                      <a:pt x="79" y="75"/>
                    </a:cubicBezTo>
                    <a:cubicBezTo>
                      <a:pt x="80" y="87"/>
                      <a:pt x="83" y="106"/>
                      <a:pt x="87" y="131"/>
                    </a:cubicBezTo>
                    <a:cubicBezTo>
                      <a:pt x="88" y="134"/>
                      <a:pt x="87" y="135"/>
                      <a:pt x="86" y="136"/>
                    </a:cubicBezTo>
                    <a:cubicBezTo>
                      <a:pt x="84" y="137"/>
                      <a:pt x="82" y="136"/>
                      <a:pt x="82" y="133"/>
                    </a:cubicBezTo>
                    <a:cubicBezTo>
                      <a:pt x="74" y="106"/>
                      <a:pt x="71" y="76"/>
                      <a:pt x="73" y="45"/>
                    </a:cubicBezTo>
                    <a:cubicBezTo>
                      <a:pt x="72" y="45"/>
                      <a:pt x="71" y="44"/>
                      <a:pt x="70" y="44"/>
                    </a:cubicBezTo>
                    <a:cubicBezTo>
                      <a:pt x="69" y="44"/>
                      <a:pt x="68" y="44"/>
                      <a:pt x="67" y="44"/>
                    </a:cubicBezTo>
                    <a:cubicBezTo>
                      <a:pt x="67" y="48"/>
                      <a:pt x="66" y="51"/>
                      <a:pt x="64" y="54"/>
                    </a:cubicBezTo>
                    <a:cubicBezTo>
                      <a:pt x="62" y="57"/>
                      <a:pt x="59" y="59"/>
                      <a:pt x="54" y="58"/>
                    </a:cubicBezTo>
                    <a:cubicBezTo>
                      <a:pt x="47" y="58"/>
                      <a:pt x="39" y="58"/>
                      <a:pt x="32" y="58"/>
                    </a:cubicBezTo>
                    <a:cubicBezTo>
                      <a:pt x="28" y="59"/>
                      <a:pt x="25" y="58"/>
                      <a:pt x="22" y="54"/>
                    </a:cubicBezTo>
                    <a:cubicBezTo>
                      <a:pt x="20" y="51"/>
                      <a:pt x="19" y="48"/>
                      <a:pt x="18" y="45"/>
                    </a:cubicBezTo>
                    <a:cubicBezTo>
                      <a:pt x="17" y="45"/>
                      <a:pt x="16" y="45"/>
                      <a:pt x="15" y="45"/>
                    </a:cubicBezTo>
                    <a:cubicBezTo>
                      <a:pt x="14" y="45"/>
                      <a:pt x="13" y="45"/>
                      <a:pt x="13" y="45"/>
                    </a:cubicBezTo>
                    <a:cubicBezTo>
                      <a:pt x="13" y="60"/>
                      <a:pt x="13" y="75"/>
                      <a:pt x="11" y="91"/>
                    </a:cubicBezTo>
                    <a:cubicBezTo>
                      <a:pt x="11" y="95"/>
                      <a:pt x="11" y="102"/>
                      <a:pt x="10" y="111"/>
                    </a:cubicBezTo>
                    <a:cubicBezTo>
                      <a:pt x="10" y="108"/>
                      <a:pt x="10" y="111"/>
                      <a:pt x="9" y="118"/>
                    </a:cubicBezTo>
                    <a:cubicBezTo>
                      <a:pt x="9" y="124"/>
                      <a:pt x="8" y="130"/>
                      <a:pt x="6" y="134"/>
                    </a:cubicBezTo>
                    <a:cubicBezTo>
                      <a:pt x="5" y="138"/>
                      <a:pt x="3" y="139"/>
                      <a:pt x="2" y="139"/>
                    </a:cubicBezTo>
                    <a:cubicBezTo>
                      <a:pt x="0" y="139"/>
                      <a:pt x="0" y="137"/>
                      <a:pt x="0" y="133"/>
                    </a:cubicBezTo>
                    <a:cubicBezTo>
                      <a:pt x="3" y="112"/>
                      <a:pt x="5" y="94"/>
                      <a:pt x="6" y="80"/>
                    </a:cubicBezTo>
                    <a:cubicBezTo>
                      <a:pt x="8" y="64"/>
                      <a:pt x="7" y="51"/>
                      <a:pt x="6" y="38"/>
                    </a:cubicBezTo>
                    <a:cubicBezTo>
                      <a:pt x="5" y="34"/>
                      <a:pt x="4" y="30"/>
                      <a:pt x="2" y="26"/>
                    </a:cubicBezTo>
                    <a:cubicBezTo>
                      <a:pt x="0" y="21"/>
                      <a:pt x="1" y="17"/>
                      <a:pt x="6" y="16"/>
                    </a:cubicBezTo>
                    <a:cubicBezTo>
                      <a:pt x="14" y="12"/>
                      <a:pt x="23" y="11"/>
                      <a:pt x="32" y="10"/>
                    </a:cubicBezTo>
                    <a:cubicBezTo>
                      <a:pt x="36" y="9"/>
                      <a:pt x="38" y="7"/>
                      <a:pt x="38" y="4"/>
                    </a:cubicBezTo>
                    <a:cubicBezTo>
                      <a:pt x="38" y="2"/>
                      <a:pt x="38" y="1"/>
                      <a:pt x="39" y="0"/>
                    </a:cubicBezTo>
                    <a:cubicBezTo>
                      <a:pt x="41" y="0"/>
                      <a:pt x="42" y="0"/>
                      <a:pt x="43" y="2"/>
                    </a:cubicBezTo>
                    <a:close/>
                    <a:moveTo>
                      <a:pt x="24" y="23"/>
                    </a:moveTo>
                    <a:cubicBezTo>
                      <a:pt x="33" y="22"/>
                      <a:pt x="44" y="22"/>
                      <a:pt x="58" y="23"/>
                    </a:cubicBezTo>
                    <a:cubicBezTo>
                      <a:pt x="63" y="24"/>
                      <a:pt x="66" y="26"/>
                      <a:pt x="66" y="29"/>
                    </a:cubicBezTo>
                    <a:cubicBezTo>
                      <a:pt x="66" y="30"/>
                      <a:pt x="66" y="30"/>
                      <a:pt x="67" y="31"/>
                    </a:cubicBezTo>
                    <a:cubicBezTo>
                      <a:pt x="67" y="33"/>
                      <a:pt x="67" y="35"/>
                      <a:pt x="67" y="37"/>
                    </a:cubicBezTo>
                    <a:cubicBezTo>
                      <a:pt x="69" y="38"/>
                      <a:pt x="71" y="38"/>
                      <a:pt x="73" y="38"/>
                    </a:cubicBezTo>
                    <a:cubicBezTo>
                      <a:pt x="73" y="37"/>
                      <a:pt x="73" y="36"/>
                      <a:pt x="73" y="34"/>
                    </a:cubicBezTo>
                    <a:cubicBezTo>
                      <a:pt x="73" y="32"/>
                      <a:pt x="73" y="30"/>
                      <a:pt x="74" y="29"/>
                    </a:cubicBezTo>
                    <a:cubicBezTo>
                      <a:pt x="75" y="25"/>
                      <a:pt x="72" y="21"/>
                      <a:pt x="66" y="20"/>
                    </a:cubicBezTo>
                    <a:cubicBezTo>
                      <a:pt x="58" y="17"/>
                      <a:pt x="50" y="16"/>
                      <a:pt x="40" y="16"/>
                    </a:cubicBezTo>
                    <a:cubicBezTo>
                      <a:pt x="29" y="16"/>
                      <a:pt x="20" y="18"/>
                      <a:pt x="13" y="21"/>
                    </a:cubicBezTo>
                    <a:cubicBezTo>
                      <a:pt x="11" y="22"/>
                      <a:pt x="11" y="24"/>
                      <a:pt x="11" y="26"/>
                    </a:cubicBezTo>
                    <a:cubicBezTo>
                      <a:pt x="11" y="28"/>
                      <a:pt x="12" y="30"/>
                      <a:pt x="12" y="32"/>
                    </a:cubicBezTo>
                    <a:cubicBezTo>
                      <a:pt x="12" y="35"/>
                      <a:pt x="12" y="37"/>
                      <a:pt x="12" y="38"/>
                    </a:cubicBezTo>
                    <a:cubicBezTo>
                      <a:pt x="14" y="38"/>
                      <a:pt x="15" y="38"/>
                      <a:pt x="17" y="38"/>
                    </a:cubicBezTo>
                    <a:cubicBezTo>
                      <a:pt x="17" y="35"/>
                      <a:pt x="17" y="32"/>
                      <a:pt x="17" y="30"/>
                    </a:cubicBezTo>
                    <a:cubicBezTo>
                      <a:pt x="18" y="26"/>
                      <a:pt x="20" y="24"/>
                      <a:pt x="24" y="23"/>
                    </a:cubicBezTo>
                    <a:close/>
                    <a:moveTo>
                      <a:pt x="28" y="64"/>
                    </a:moveTo>
                    <a:cubicBezTo>
                      <a:pt x="39" y="62"/>
                      <a:pt x="50" y="62"/>
                      <a:pt x="61" y="64"/>
                    </a:cubicBezTo>
                    <a:cubicBezTo>
                      <a:pt x="65" y="65"/>
                      <a:pt x="67" y="67"/>
                      <a:pt x="67" y="71"/>
                    </a:cubicBezTo>
                    <a:cubicBezTo>
                      <a:pt x="69" y="79"/>
                      <a:pt x="68" y="88"/>
                      <a:pt x="66" y="96"/>
                    </a:cubicBezTo>
                    <a:cubicBezTo>
                      <a:pt x="65" y="102"/>
                      <a:pt x="61" y="105"/>
                      <a:pt x="54" y="105"/>
                    </a:cubicBezTo>
                    <a:cubicBezTo>
                      <a:pt x="55" y="115"/>
                      <a:pt x="57" y="125"/>
                      <a:pt x="61" y="136"/>
                    </a:cubicBezTo>
                    <a:cubicBezTo>
                      <a:pt x="63" y="138"/>
                      <a:pt x="63" y="140"/>
                      <a:pt x="61" y="142"/>
                    </a:cubicBezTo>
                    <a:cubicBezTo>
                      <a:pt x="60" y="142"/>
                      <a:pt x="59" y="143"/>
                      <a:pt x="59" y="143"/>
                    </a:cubicBezTo>
                    <a:cubicBezTo>
                      <a:pt x="58" y="143"/>
                      <a:pt x="57" y="142"/>
                      <a:pt x="57" y="141"/>
                    </a:cubicBezTo>
                    <a:cubicBezTo>
                      <a:pt x="52" y="131"/>
                      <a:pt x="48" y="120"/>
                      <a:pt x="46" y="105"/>
                    </a:cubicBezTo>
                    <a:cubicBezTo>
                      <a:pt x="41" y="105"/>
                      <a:pt x="41" y="105"/>
                      <a:pt x="41" y="105"/>
                    </a:cubicBezTo>
                    <a:cubicBezTo>
                      <a:pt x="40" y="120"/>
                      <a:pt x="37" y="131"/>
                      <a:pt x="30" y="140"/>
                    </a:cubicBezTo>
                    <a:cubicBezTo>
                      <a:pt x="29" y="141"/>
                      <a:pt x="27" y="142"/>
                      <a:pt x="26" y="142"/>
                    </a:cubicBezTo>
                    <a:cubicBezTo>
                      <a:pt x="25" y="141"/>
                      <a:pt x="25" y="139"/>
                      <a:pt x="26" y="137"/>
                    </a:cubicBezTo>
                    <a:cubicBezTo>
                      <a:pt x="26" y="137"/>
                      <a:pt x="26" y="135"/>
                      <a:pt x="28" y="132"/>
                    </a:cubicBezTo>
                    <a:cubicBezTo>
                      <a:pt x="30" y="127"/>
                      <a:pt x="32" y="123"/>
                      <a:pt x="32" y="121"/>
                    </a:cubicBezTo>
                    <a:cubicBezTo>
                      <a:pt x="33" y="118"/>
                      <a:pt x="34" y="113"/>
                      <a:pt x="35" y="107"/>
                    </a:cubicBezTo>
                    <a:cubicBezTo>
                      <a:pt x="35" y="106"/>
                      <a:pt x="35" y="106"/>
                      <a:pt x="35" y="105"/>
                    </a:cubicBezTo>
                    <a:cubicBezTo>
                      <a:pt x="29" y="105"/>
                      <a:pt x="25" y="103"/>
                      <a:pt x="22" y="98"/>
                    </a:cubicBezTo>
                    <a:cubicBezTo>
                      <a:pt x="19" y="93"/>
                      <a:pt x="17" y="85"/>
                      <a:pt x="18" y="75"/>
                    </a:cubicBezTo>
                    <a:cubicBezTo>
                      <a:pt x="19" y="68"/>
                      <a:pt x="22" y="65"/>
                      <a:pt x="28" y="64"/>
                    </a:cubicBezTo>
                    <a:close/>
                    <a:moveTo>
                      <a:pt x="24" y="35"/>
                    </a:moveTo>
                    <a:cubicBezTo>
                      <a:pt x="24" y="36"/>
                      <a:pt x="24" y="36"/>
                      <a:pt x="24" y="37"/>
                    </a:cubicBezTo>
                    <a:cubicBezTo>
                      <a:pt x="29" y="37"/>
                      <a:pt x="34" y="37"/>
                      <a:pt x="39" y="37"/>
                    </a:cubicBezTo>
                    <a:cubicBezTo>
                      <a:pt x="39" y="34"/>
                      <a:pt x="38" y="31"/>
                      <a:pt x="38" y="29"/>
                    </a:cubicBezTo>
                    <a:cubicBezTo>
                      <a:pt x="37" y="29"/>
                      <a:pt x="36" y="29"/>
                      <a:pt x="34" y="29"/>
                    </a:cubicBezTo>
                    <a:cubicBezTo>
                      <a:pt x="31" y="29"/>
                      <a:pt x="30" y="29"/>
                      <a:pt x="28" y="29"/>
                    </a:cubicBezTo>
                    <a:cubicBezTo>
                      <a:pt x="25" y="31"/>
                      <a:pt x="24" y="32"/>
                      <a:pt x="24" y="35"/>
                    </a:cubicBezTo>
                    <a:close/>
                    <a:moveTo>
                      <a:pt x="61" y="87"/>
                    </a:moveTo>
                    <a:cubicBezTo>
                      <a:pt x="61" y="86"/>
                      <a:pt x="62" y="85"/>
                      <a:pt x="62" y="84"/>
                    </a:cubicBezTo>
                    <a:cubicBezTo>
                      <a:pt x="62" y="83"/>
                      <a:pt x="62" y="82"/>
                      <a:pt x="62" y="82"/>
                    </a:cubicBezTo>
                    <a:cubicBezTo>
                      <a:pt x="56" y="81"/>
                      <a:pt x="50" y="80"/>
                      <a:pt x="43" y="81"/>
                    </a:cubicBezTo>
                    <a:cubicBezTo>
                      <a:pt x="37" y="81"/>
                      <a:pt x="31" y="82"/>
                      <a:pt x="24" y="83"/>
                    </a:cubicBezTo>
                    <a:cubicBezTo>
                      <a:pt x="25" y="87"/>
                      <a:pt x="25" y="87"/>
                      <a:pt x="25" y="87"/>
                    </a:cubicBezTo>
                    <a:cubicBezTo>
                      <a:pt x="35" y="86"/>
                      <a:pt x="48" y="86"/>
                      <a:pt x="61" y="87"/>
                    </a:cubicBezTo>
                    <a:close/>
                    <a:moveTo>
                      <a:pt x="26" y="48"/>
                    </a:moveTo>
                    <a:cubicBezTo>
                      <a:pt x="28" y="51"/>
                      <a:pt x="30" y="52"/>
                      <a:pt x="35" y="52"/>
                    </a:cubicBezTo>
                    <a:cubicBezTo>
                      <a:pt x="38" y="52"/>
                      <a:pt x="38" y="52"/>
                      <a:pt x="38" y="52"/>
                    </a:cubicBezTo>
                    <a:cubicBezTo>
                      <a:pt x="38" y="49"/>
                      <a:pt x="39" y="46"/>
                      <a:pt x="39" y="44"/>
                    </a:cubicBezTo>
                    <a:cubicBezTo>
                      <a:pt x="34" y="44"/>
                      <a:pt x="30" y="44"/>
                      <a:pt x="25" y="44"/>
                    </a:cubicBezTo>
                    <a:cubicBezTo>
                      <a:pt x="25" y="46"/>
                      <a:pt x="25" y="47"/>
                      <a:pt x="26" y="48"/>
                    </a:cubicBezTo>
                    <a:close/>
                    <a:moveTo>
                      <a:pt x="32" y="69"/>
                    </a:moveTo>
                    <a:cubicBezTo>
                      <a:pt x="28" y="70"/>
                      <a:pt x="25" y="72"/>
                      <a:pt x="25" y="76"/>
                    </a:cubicBezTo>
                    <a:cubicBezTo>
                      <a:pt x="30" y="75"/>
                      <a:pt x="35" y="75"/>
                      <a:pt x="41" y="75"/>
                    </a:cubicBezTo>
                    <a:cubicBezTo>
                      <a:pt x="46" y="74"/>
                      <a:pt x="53" y="74"/>
                      <a:pt x="61" y="75"/>
                    </a:cubicBezTo>
                    <a:cubicBezTo>
                      <a:pt x="61" y="72"/>
                      <a:pt x="59" y="71"/>
                      <a:pt x="57" y="70"/>
                    </a:cubicBezTo>
                    <a:cubicBezTo>
                      <a:pt x="49" y="68"/>
                      <a:pt x="40" y="68"/>
                      <a:pt x="32" y="69"/>
                    </a:cubicBezTo>
                    <a:close/>
                    <a:moveTo>
                      <a:pt x="56" y="98"/>
                    </a:moveTo>
                    <a:cubicBezTo>
                      <a:pt x="59" y="97"/>
                      <a:pt x="60" y="96"/>
                      <a:pt x="61" y="93"/>
                    </a:cubicBezTo>
                    <a:cubicBezTo>
                      <a:pt x="60" y="93"/>
                      <a:pt x="57" y="93"/>
                      <a:pt x="54" y="93"/>
                    </a:cubicBezTo>
                    <a:cubicBezTo>
                      <a:pt x="48" y="92"/>
                      <a:pt x="44" y="92"/>
                      <a:pt x="41" y="92"/>
                    </a:cubicBezTo>
                    <a:cubicBezTo>
                      <a:pt x="40" y="92"/>
                      <a:pt x="38" y="92"/>
                      <a:pt x="36" y="93"/>
                    </a:cubicBezTo>
                    <a:cubicBezTo>
                      <a:pt x="31" y="93"/>
                      <a:pt x="28" y="94"/>
                      <a:pt x="26" y="94"/>
                    </a:cubicBezTo>
                    <a:cubicBezTo>
                      <a:pt x="27" y="96"/>
                      <a:pt x="29" y="98"/>
                      <a:pt x="32" y="98"/>
                    </a:cubicBezTo>
                    <a:cubicBezTo>
                      <a:pt x="39" y="99"/>
                      <a:pt x="47" y="99"/>
                      <a:pt x="56" y="98"/>
                    </a:cubicBezTo>
                    <a:close/>
                    <a:moveTo>
                      <a:pt x="56" y="29"/>
                    </a:moveTo>
                    <a:cubicBezTo>
                      <a:pt x="55" y="29"/>
                      <a:pt x="53" y="29"/>
                      <a:pt x="51" y="29"/>
                    </a:cubicBezTo>
                    <a:cubicBezTo>
                      <a:pt x="49" y="29"/>
                      <a:pt x="47" y="29"/>
                      <a:pt x="46" y="29"/>
                    </a:cubicBezTo>
                    <a:cubicBezTo>
                      <a:pt x="46" y="31"/>
                      <a:pt x="46" y="34"/>
                      <a:pt x="46" y="37"/>
                    </a:cubicBezTo>
                    <a:cubicBezTo>
                      <a:pt x="50" y="37"/>
                      <a:pt x="55" y="37"/>
                      <a:pt x="60" y="37"/>
                    </a:cubicBezTo>
                    <a:cubicBezTo>
                      <a:pt x="60" y="35"/>
                      <a:pt x="60" y="35"/>
                      <a:pt x="60" y="35"/>
                    </a:cubicBezTo>
                    <a:cubicBezTo>
                      <a:pt x="60" y="32"/>
                      <a:pt x="58" y="30"/>
                      <a:pt x="56" y="29"/>
                    </a:cubicBezTo>
                    <a:close/>
                    <a:moveTo>
                      <a:pt x="59" y="48"/>
                    </a:moveTo>
                    <a:cubicBezTo>
                      <a:pt x="59" y="47"/>
                      <a:pt x="59" y="45"/>
                      <a:pt x="60" y="43"/>
                    </a:cubicBezTo>
                    <a:cubicBezTo>
                      <a:pt x="55" y="43"/>
                      <a:pt x="51" y="43"/>
                      <a:pt x="46" y="43"/>
                    </a:cubicBezTo>
                    <a:cubicBezTo>
                      <a:pt x="46" y="52"/>
                      <a:pt x="46" y="52"/>
                      <a:pt x="46" y="52"/>
                    </a:cubicBezTo>
                    <a:cubicBezTo>
                      <a:pt x="48" y="52"/>
                      <a:pt x="51" y="52"/>
                      <a:pt x="54" y="52"/>
                    </a:cubicBezTo>
                    <a:cubicBezTo>
                      <a:pt x="57" y="51"/>
                      <a:pt x="59" y="49"/>
                      <a:pt x="59" y="4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" name="îSḻide">
                <a:extLst>
                  <a:ext uri="{FF2B5EF4-FFF2-40B4-BE49-F238E27FC236}">
                    <a16:creationId xmlns:a16="http://schemas.microsoft.com/office/drawing/2014/main" id="{97220ED3-A717-4AE2-9CC2-028F9585A335}"/>
                  </a:ext>
                </a:extLst>
              </p:cNvPr>
              <p:cNvSpPr/>
              <p:nvPr/>
            </p:nvSpPr>
            <p:spPr bwMode="auto">
              <a:xfrm>
                <a:off x="2449409" y="5256803"/>
                <a:ext cx="139700" cy="265113"/>
              </a:xfrm>
              <a:custGeom>
                <a:avLst/>
                <a:gdLst>
                  <a:gd name="T0" fmla="*/ 56 w 76"/>
                  <a:gd name="T1" fmla="*/ 3 h 144"/>
                  <a:gd name="T2" fmla="*/ 61 w 76"/>
                  <a:gd name="T3" fmla="*/ 45 h 144"/>
                  <a:gd name="T4" fmla="*/ 50 w 76"/>
                  <a:gd name="T5" fmla="*/ 74 h 144"/>
                  <a:gd name="T6" fmla="*/ 68 w 76"/>
                  <a:gd name="T7" fmla="*/ 65 h 144"/>
                  <a:gd name="T8" fmla="*/ 70 w 76"/>
                  <a:gd name="T9" fmla="*/ 31 h 144"/>
                  <a:gd name="T10" fmla="*/ 74 w 76"/>
                  <a:gd name="T11" fmla="*/ 31 h 144"/>
                  <a:gd name="T12" fmla="*/ 74 w 76"/>
                  <a:gd name="T13" fmla="*/ 64 h 144"/>
                  <a:gd name="T14" fmla="*/ 50 w 76"/>
                  <a:gd name="T15" fmla="*/ 81 h 144"/>
                  <a:gd name="T16" fmla="*/ 69 w 76"/>
                  <a:gd name="T17" fmla="*/ 103 h 144"/>
                  <a:gd name="T18" fmla="*/ 74 w 76"/>
                  <a:gd name="T19" fmla="*/ 140 h 144"/>
                  <a:gd name="T20" fmla="*/ 63 w 76"/>
                  <a:gd name="T21" fmla="*/ 105 h 144"/>
                  <a:gd name="T22" fmla="*/ 52 w 76"/>
                  <a:gd name="T23" fmla="*/ 138 h 144"/>
                  <a:gd name="T24" fmla="*/ 46 w 76"/>
                  <a:gd name="T25" fmla="*/ 139 h 144"/>
                  <a:gd name="T26" fmla="*/ 42 w 76"/>
                  <a:gd name="T27" fmla="*/ 57 h 144"/>
                  <a:gd name="T28" fmla="*/ 35 w 76"/>
                  <a:gd name="T29" fmla="*/ 132 h 144"/>
                  <a:gd name="T30" fmla="*/ 27 w 76"/>
                  <a:gd name="T31" fmla="*/ 136 h 144"/>
                  <a:gd name="T32" fmla="*/ 29 w 76"/>
                  <a:gd name="T33" fmla="*/ 95 h 144"/>
                  <a:gd name="T34" fmla="*/ 5 w 76"/>
                  <a:gd name="T35" fmla="*/ 135 h 144"/>
                  <a:gd name="T36" fmla="*/ 0 w 76"/>
                  <a:gd name="T37" fmla="*/ 135 h 144"/>
                  <a:gd name="T38" fmla="*/ 30 w 76"/>
                  <a:gd name="T39" fmla="*/ 86 h 144"/>
                  <a:gd name="T40" fmla="*/ 26 w 76"/>
                  <a:gd name="T41" fmla="*/ 80 h 144"/>
                  <a:gd name="T42" fmla="*/ 5 w 76"/>
                  <a:gd name="T43" fmla="*/ 66 h 144"/>
                  <a:gd name="T44" fmla="*/ 3 w 76"/>
                  <a:gd name="T45" fmla="*/ 29 h 144"/>
                  <a:gd name="T46" fmla="*/ 9 w 76"/>
                  <a:gd name="T47" fmla="*/ 59 h 144"/>
                  <a:gd name="T48" fmla="*/ 31 w 76"/>
                  <a:gd name="T49" fmla="*/ 74 h 144"/>
                  <a:gd name="T50" fmla="*/ 32 w 76"/>
                  <a:gd name="T51" fmla="*/ 57 h 144"/>
                  <a:gd name="T52" fmla="*/ 16 w 76"/>
                  <a:gd name="T53" fmla="*/ 14 h 144"/>
                  <a:gd name="T54" fmla="*/ 22 w 76"/>
                  <a:gd name="T55" fmla="*/ 19 h 144"/>
                  <a:gd name="T56" fmla="*/ 57 w 76"/>
                  <a:gd name="T57" fmla="*/ 19 h 144"/>
                  <a:gd name="T58" fmla="*/ 50 w 76"/>
                  <a:gd name="T59" fmla="*/ 9 h 144"/>
                  <a:gd name="T60" fmla="*/ 22 w 76"/>
                  <a:gd name="T61" fmla="*/ 19 h 144"/>
                  <a:gd name="T62" fmla="*/ 23 w 76"/>
                  <a:gd name="T63" fmla="*/ 31 h 144"/>
                  <a:gd name="T64" fmla="*/ 57 w 76"/>
                  <a:gd name="T65" fmla="*/ 34 h 144"/>
                  <a:gd name="T66" fmla="*/ 22 w 76"/>
                  <a:gd name="T67" fmla="*/ 27 h 144"/>
                  <a:gd name="T68" fmla="*/ 48 w 76"/>
                  <a:gd name="T69" fmla="*/ 50 h 144"/>
                  <a:gd name="T70" fmla="*/ 57 w 76"/>
                  <a:gd name="T71" fmla="*/ 41 h 144"/>
                  <a:gd name="T72" fmla="*/ 25 w 76"/>
                  <a:gd name="T73" fmla="*/ 44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76" h="144">
                    <a:moveTo>
                      <a:pt x="27" y="2"/>
                    </a:moveTo>
                    <a:cubicBezTo>
                      <a:pt x="37" y="0"/>
                      <a:pt x="47" y="0"/>
                      <a:pt x="56" y="3"/>
                    </a:cubicBezTo>
                    <a:cubicBezTo>
                      <a:pt x="60" y="3"/>
                      <a:pt x="62" y="7"/>
                      <a:pt x="63" y="15"/>
                    </a:cubicBezTo>
                    <a:cubicBezTo>
                      <a:pt x="65" y="25"/>
                      <a:pt x="64" y="35"/>
                      <a:pt x="61" y="45"/>
                    </a:cubicBezTo>
                    <a:cubicBezTo>
                      <a:pt x="60" y="53"/>
                      <a:pt x="55" y="56"/>
                      <a:pt x="49" y="57"/>
                    </a:cubicBezTo>
                    <a:cubicBezTo>
                      <a:pt x="49" y="62"/>
                      <a:pt x="50" y="68"/>
                      <a:pt x="50" y="74"/>
                    </a:cubicBezTo>
                    <a:cubicBezTo>
                      <a:pt x="53" y="74"/>
                      <a:pt x="56" y="74"/>
                      <a:pt x="58" y="74"/>
                    </a:cubicBezTo>
                    <a:cubicBezTo>
                      <a:pt x="62" y="75"/>
                      <a:pt x="66" y="72"/>
                      <a:pt x="68" y="65"/>
                    </a:cubicBezTo>
                    <a:cubicBezTo>
                      <a:pt x="69" y="62"/>
                      <a:pt x="70" y="53"/>
                      <a:pt x="70" y="39"/>
                    </a:cubicBezTo>
                    <a:cubicBezTo>
                      <a:pt x="70" y="35"/>
                      <a:pt x="70" y="32"/>
                      <a:pt x="70" y="31"/>
                    </a:cubicBezTo>
                    <a:cubicBezTo>
                      <a:pt x="71" y="31"/>
                      <a:pt x="71" y="30"/>
                      <a:pt x="72" y="30"/>
                    </a:cubicBezTo>
                    <a:cubicBezTo>
                      <a:pt x="73" y="30"/>
                      <a:pt x="74" y="30"/>
                      <a:pt x="74" y="31"/>
                    </a:cubicBezTo>
                    <a:cubicBezTo>
                      <a:pt x="75" y="33"/>
                      <a:pt x="76" y="36"/>
                      <a:pt x="76" y="41"/>
                    </a:cubicBezTo>
                    <a:cubicBezTo>
                      <a:pt x="76" y="49"/>
                      <a:pt x="75" y="56"/>
                      <a:pt x="74" y="64"/>
                    </a:cubicBezTo>
                    <a:cubicBezTo>
                      <a:pt x="72" y="75"/>
                      <a:pt x="67" y="81"/>
                      <a:pt x="58" y="81"/>
                    </a:cubicBezTo>
                    <a:cubicBezTo>
                      <a:pt x="50" y="81"/>
                      <a:pt x="50" y="81"/>
                      <a:pt x="50" y="81"/>
                    </a:cubicBezTo>
                    <a:cubicBezTo>
                      <a:pt x="50" y="87"/>
                      <a:pt x="50" y="87"/>
                      <a:pt x="50" y="87"/>
                    </a:cubicBezTo>
                    <a:cubicBezTo>
                      <a:pt x="60" y="87"/>
                      <a:pt x="66" y="92"/>
                      <a:pt x="69" y="103"/>
                    </a:cubicBezTo>
                    <a:cubicBezTo>
                      <a:pt x="72" y="112"/>
                      <a:pt x="74" y="122"/>
                      <a:pt x="76" y="134"/>
                    </a:cubicBezTo>
                    <a:cubicBezTo>
                      <a:pt x="76" y="138"/>
                      <a:pt x="75" y="140"/>
                      <a:pt x="74" y="140"/>
                    </a:cubicBezTo>
                    <a:cubicBezTo>
                      <a:pt x="72" y="141"/>
                      <a:pt x="71" y="139"/>
                      <a:pt x="70" y="136"/>
                    </a:cubicBezTo>
                    <a:cubicBezTo>
                      <a:pt x="68" y="126"/>
                      <a:pt x="66" y="116"/>
                      <a:pt x="63" y="105"/>
                    </a:cubicBezTo>
                    <a:cubicBezTo>
                      <a:pt x="61" y="98"/>
                      <a:pt x="57" y="95"/>
                      <a:pt x="50" y="95"/>
                    </a:cubicBezTo>
                    <a:cubicBezTo>
                      <a:pt x="50" y="109"/>
                      <a:pt x="51" y="123"/>
                      <a:pt x="52" y="138"/>
                    </a:cubicBezTo>
                    <a:cubicBezTo>
                      <a:pt x="52" y="141"/>
                      <a:pt x="51" y="143"/>
                      <a:pt x="49" y="144"/>
                    </a:cubicBezTo>
                    <a:cubicBezTo>
                      <a:pt x="47" y="144"/>
                      <a:pt x="46" y="142"/>
                      <a:pt x="46" y="139"/>
                    </a:cubicBezTo>
                    <a:cubicBezTo>
                      <a:pt x="44" y="134"/>
                      <a:pt x="43" y="118"/>
                      <a:pt x="43" y="92"/>
                    </a:cubicBezTo>
                    <a:cubicBezTo>
                      <a:pt x="43" y="76"/>
                      <a:pt x="43" y="64"/>
                      <a:pt x="42" y="57"/>
                    </a:cubicBezTo>
                    <a:cubicBezTo>
                      <a:pt x="38" y="57"/>
                      <a:pt x="38" y="57"/>
                      <a:pt x="38" y="57"/>
                    </a:cubicBezTo>
                    <a:cubicBezTo>
                      <a:pt x="36" y="88"/>
                      <a:pt x="35" y="113"/>
                      <a:pt x="35" y="132"/>
                    </a:cubicBezTo>
                    <a:cubicBezTo>
                      <a:pt x="35" y="138"/>
                      <a:pt x="33" y="142"/>
                      <a:pt x="31" y="142"/>
                    </a:cubicBezTo>
                    <a:cubicBezTo>
                      <a:pt x="29" y="142"/>
                      <a:pt x="27" y="140"/>
                      <a:pt x="27" y="136"/>
                    </a:cubicBezTo>
                    <a:cubicBezTo>
                      <a:pt x="27" y="136"/>
                      <a:pt x="27" y="134"/>
                      <a:pt x="27" y="132"/>
                    </a:cubicBezTo>
                    <a:cubicBezTo>
                      <a:pt x="28" y="118"/>
                      <a:pt x="29" y="105"/>
                      <a:pt x="29" y="95"/>
                    </a:cubicBezTo>
                    <a:cubicBezTo>
                      <a:pt x="19" y="95"/>
                      <a:pt x="14" y="98"/>
                      <a:pt x="13" y="105"/>
                    </a:cubicBezTo>
                    <a:cubicBezTo>
                      <a:pt x="10" y="114"/>
                      <a:pt x="7" y="124"/>
                      <a:pt x="5" y="135"/>
                    </a:cubicBezTo>
                    <a:cubicBezTo>
                      <a:pt x="4" y="137"/>
                      <a:pt x="3" y="139"/>
                      <a:pt x="2" y="139"/>
                    </a:cubicBezTo>
                    <a:cubicBezTo>
                      <a:pt x="1" y="140"/>
                      <a:pt x="0" y="138"/>
                      <a:pt x="0" y="135"/>
                    </a:cubicBezTo>
                    <a:cubicBezTo>
                      <a:pt x="0" y="125"/>
                      <a:pt x="2" y="115"/>
                      <a:pt x="7" y="104"/>
                    </a:cubicBezTo>
                    <a:cubicBezTo>
                      <a:pt x="11" y="92"/>
                      <a:pt x="18" y="86"/>
                      <a:pt x="30" y="86"/>
                    </a:cubicBezTo>
                    <a:cubicBezTo>
                      <a:pt x="30" y="85"/>
                      <a:pt x="30" y="83"/>
                      <a:pt x="31" y="80"/>
                    </a:cubicBezTo>
                    <a:cubicBezTo>
                      <a:pt x="29" y="81"/>
                      <a:pt x="28" y="81"/>
                      <a:pt x="26" y="80"/>
                    </a:cubicBezTo>
                    <a:cubicBezTo>
                      <a:pt x="24" y="80"/>
                      <a:pt x="23" y="80"/>
                      <a:pt x="22" y="80"/>
                    </a:cubicBezTo>
                    <a:cubicBezTo>
                      <a:pt x="14" y="81"/>
                      <a:pt x="8" y="76"/>
                      <a:pt x="5" y="66"/>
                    </a:cubicBezTo>
                    <a:cubicBezTo>
                      <a:pt x="2" y="59"/>
                      <a:pt x="0" y="49"/>
                      <a:pt x="0" y="37"/>
                    </a:cubicBezTo>
                    <a:cubicBezTo>
                      <a:pt x="0" y="32"/>
                      <a:pt x="1" y="29"/>
                      <a:pt x="3" y="29"/>
                    </a:cubicBezTo>
                    <a:cubicBezTo>
                      <a:pt x="6" y="31"/>
                      <a:pt x="8" y="35"/>
                      <a:pt x="8" y="39"/>
                    </a:cubicBezTo>
                    <a:cubicBezTo>
                      <a:pt x="7" y="45"/>
                      <a:pt x="7" y="52"/>
                      <a:pt x="9" y="59"/>
                    </a:cubicBezTo>
                    <a:cubicBezTo>
                      <a:pt x="10" y="68"/>
                      <a:pt x="16" y="73"/>
                      <a:pt x="24" y="74"/>
                    </a:cubicBezTo>
                    <a:cubicBezTo>
                      <a:pt x="26" y="74"/>
                      <a:pt x="29" y="74"/>
                      <a:pt x="31" y="74"/>
                    </a:cubicBezTo>
                    <a:cubicBezTo>
                      <a:pt x="31" y="72"/>
                      <a:pt x="31" y="69"/>
                      <a:pt x="31" y="65"/>
                    </a:cubicBezTo>
                    <a:cubicBezTo>
                      <a:pt x="31" y="61"/>
                      <a:pt x="32" y="58"/>
                      <a:pt x="32" y="57"/>
                    </a:cubicBezTo>
                    <a:cubicBezTo>
                      <a:pt x="25" y="56"/>
                      <a:pt x="20" y="53"/>
                      <a:pt x="19" y="48"/>
                    </a:cubicBezTo>
                    <a:cubicBezTo>
                      <a:pt x="15" y="36"/>
                      <a:pt x="14" y="25"/>
                      <a:pt x="16" y="14"/>
                    </a:cubicBezTo>
                    <a:cubicBezTo>
                      <a:pt x="17" y="6"/>
                      <a:pt x="21" y="2"/>
                      <a:pt x="27" y="2"/>
                    </a:cubicBezTo>
                    <a:close/>
                    <a:moveTo>
                      <a:pt x="22" y="19"/>
                    </a:moveTo>
                    <a:cubicBezTo>
                      <a:pt x="22" y="20"/>
                      <a:pt x="22" y="20"/>
                      <a:pt x="22" y="20"/>
                    </a:cubicBezTo>
                    <a:cubicBezTo>
                      <a:pt x="30" y="20"/>
                      <a:pt x="42" y="19"/>
                      <a:pt x="57" y="19"/>
                    </a:cubicBezTo>
                    <a:cubicBezTo>
                      <a:pt x="57" y="18"/>
                      <a:pt x="57" y="17"/>
                      <a:pt x="57" y="16"/>
                    </a:cubicBezTo>
                    <a:cubicBezTo>
                      <a:pt x="56" y="13"/>
                      <a:pt x="54" y="10"/>
                      <a:pt x="50" y="9"/>
                    </a:cubicBezTo>
                    <a:cubicBezTo>
                      <a:pt x="44" y="8"/>
                      <a:pt x="37" y="7"/>
                      <a:pt x="31" y="9"/>
                    </a:cubicBezTo>
                    <a:cubicBezTo>
                      <a:pt x="25" y="11"/>
                      <a:pt x="22" y="14"/>
                      <a:pt x="22" y="19"/>
                    </a:cubicBezTo>
                    <a:close/>
                    <a:moveTo>
                      <a:pt x="22" y="27"/>
                    </a:moveTo>
                    <a:cubicBezTo>
                      <a:pt x="22" y="28"/>
                      <a:pt x="22" y="29"/>
                      <a:pt x="23" y="31"/>
                    </a:cubicBezTo>
                    <a:cubicBezTo>
                      <a:pt x="23" y="32"/>
                      <a:pt x="23" y="33"/>
                      <a:pt x="23" y="34"/>
                    </a:cubicBezTo>
                    <a:cubicBezTo>
                      <a:pt x="57" y="34"/>
                      <a:pt x="57" y="34"/>
                      <a:pt x="57" y="34"/>
                    </a:cubicBezTo>
                    <a:cubicBezTo>
                      <a:pt x="57" y="27"/>
                      <a:pt x="57" y="27"/>
                      <a:pt x="57" y="27"/>
                    </a:cubicBezTo>
                    <a:cubicBezTo>
                      <a:pt x="45" y="26"/>
                      <a:pt x="33" y="26"/>
                      <a:pt x="22" y="27"/>
                    </a:cubicBezTo>
                    <a:close/>
                    <a:moveTo>
                      <a:pt x="35" y="50"/>
                    </a:moveTo>
                    <a:cubicBezTo>
                      <a:pt x="48" y="50"/>
                      <a:pt x="48" y="50"/>
                      <a:pt x="48" y="50"/>
                    </a:cubicBezTo>
                    <a:cubicBezTo>
                      <a:pt x="53" y="50"/>
                      <a:pt x="55" y="47"/>
                      <a:pt x="57" y="42"/>
                    </a:cubicBezTo>
                    <a:cubicBezTo>
                      <a:pt x="57" y="41"/>
                      <a:pt x="57" y="41"/>
                      <a:pt x="57" y="41"/>
                    </a:cubicBezTo>
                    <a:cubicBezTo>
                      <a:pt x="43" y="41"/>
                      <a:pt x="32" y="41"/>
                      <a:pt x="24" y="42"/>
                    </a:cubicBezTo>
                    <a:cubicBezTo>
                      <a:pt x="24" y="43"/>
                      <a:pt x="24" y="43"/>
                      <a:pt x="25" y="44"/>
                    </a:cubicBezTo>
                    <a:cubicBezTo>
                      <a:pt x="27" y="48"/>
                      <a:pt x="30" y="50"/>
                      <a:pt x="35" y="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" name="iṣlîḋè">
                <a:extLst>
                  <a:ext uri="{FF2B5EF4-FFF2-40B4-BE49-F238E27FC236}">
                    <a16:creationId xmlns:a16="http://schemas.microsoft.com/office/drawing/2014/main" id="{4C5EC26E-5874-4DD8-856B-9622AB1E1B00}"/>
                  </a:ext>
                </a:extLst>
              </p:cNvPr>
              <p:cNvSpPr/>
              <p:nvPr/>
            </p:nvSpPr>
            <p:spPr bwMode="auto">
              <a:xfrm>
                <a:off x="2604984" y="5259978"/>
                <a:ext cx="177800" cy="255588"/>
              </a:xfrm>
              <a:custGeom>
                <a:avLst/>
                <a:gdLst>
                  <a:gd name="T0" fmla="*/ 5 w 96"/>
                  <a:gd name="T1" fmla="*/ 37 h 138"/>
                  <a:gd name="T2" fmla="*/ 24 w 96"/>
                  <a:gd name="T3" fmla="*/ 49 h 138"/>
                  <a:gd name="T4" fmla="*/ 7 w 96"/>
                  <a:gd name="T5" fmla="*/ 26 h 138"/>
                  <a:gd name="T6" fmla="*/ 0 w 96"/>
                  <a:gd name="T7" fmla="*/ 22 h 138"/>
                  <a:gd name="T8" fmla="*/ 44 w 96"/>
                  <a:gd name="T9" fmla="*/ 19 h 138"/>
                  <a:gd name="T10" fmla="*/ 40 w 96"/>
                  <a:gd name="T11" fmla="*/ 26 h 138"/>
                  <a:gd name="T12" fmla="*/ 29 w 96"/>
                  <a:gd name="T13" fmla="*/ 49 h 138"/>
                  <a:gd name="T14" fmla="*/ 42 w 96"/>
                  <a:gd name="T15" fmla="*/ 39 h 138"/>
                  <a:gd name="T16" fmla="*/ 36 w 96"/>
                  <a:gd name="T17" fmla="*/ 64 h 138"/>
                  <a:gd name="T18" fmla="*/ 44 w 96"/>
                  <a:gd name="T19" fmla="*/ 70 h 138"/>
                  <a:gd name="T20" fmla="*/ 30 w 96"/>
                  <a:gd name="T21" fmla="*/ 78 h 138"/>
                  <a:gd name="T22" fmla="*/ 48 w 96"/>
                  <a:gd name="T23" fmla="*/ 111 h 138"/>
                  <a:gd name="T24" fmla="*/ 42 w 96"/>
                  <a:gd name="T25" fmla="*/ 124 h 138"/>
                  <a:gd name="T26" fmla="*/ 33 w 96"/>
                  <a:gd name="T27" fmla="*/ 93 h 138"/>
                  <a:gd name="T28" fmla="*/ 30 w 96"/>
                  <a:gd name="T29" fmla="*/ 116 h 138"/>
                  <a:gd name="T30" fmla="*/ 24 w 96"/>
                  <a:gd name="T31" fmla="*/ 133 h 138"/>
                  <a:gd name="T32" fmla="*/ 20 w 96"/>
                  <a:gd name="T33" fmla="*/ 93 h 138"/>
                  <a:gd name="T34" fmla="*/ 11 w 96"/>
                  <a:gd name="T35" fmla="*/ 122 h 138"/>
                  <a:gd name="T36" fmla="*/ 8 w 96"/>
                  <a:gd name="T37" fmla="*/ 102 h 138"/>
                  <a:gd name="T38" fmla="*/ 24 w 96"/>
                  <a:gd name="T39" fmla="*/ 81 h 138"/>
                  <a:gd name="T40" fmla="*/ 3 w 96"/>
                  <a:gd name="T41" fmla="*/ 77 h 138"/>
                  <a:gd name="T42" fmla="*/ 14 w 96"/>
                  <a:gd name="T43" fmla="*/ 70 h 138"/>
                  <a:gd name="T44" fmla="*/ 20 w 96"/>
                  <a:gd name="T45" fmla="*/ 65 h 138"/>
                  <a:gd name="T46" fmla="*/ 2 w 96"/>
                  <a:gd name="T47" fmla="*/ 37 h 138"/>
                  <a:gd name="T48" fmla="*/ 40 w 96"/>
                  <a:gd name="T49" fmla="*/ 3 h 138"/>
                  <a:gd name="T50" fmla="*/ 14 w 96"/>
                  <a:gd name="T51" fmla="*/ 11 h 138"/>
                  <a:gd name="T52" fmla="*/ 5 w 96"/>
                  <a:gd name="T53" fmla="*/ 6 h 138"/>
                  <a:gd name="T54" fmla="*/ 33 w 96"/>
                  <a:gd name="T55" fmla="*/ 26 h 138"/>
                  <a:gd name="T56" fmla="*/ 27 w 96"/>
                  <a:gd name="T57" fmla="*/ 45 h 138"/>
                  <a:gd name="T58" fmla="*/ 54 w 96"/>
                  <a:gd name="T59" fmla="*/ 2 h 138"/>
                  <a:gd name="T60" fmla="*/ 58 w 96"/>
                  <a:gd name="T61" fmla="*/ 10 h 138"/>
                  <a:gd name="T62" fmla="*/ 88 w 96"/>
                  <a:gd name="T63" fmla="*/ 22 h 138"/>
                  <a:gd name="T64" fmla="*/ 74 w 96"/>
                  <a:gd name="T65" fmla="*/ 37 h 138"/>
                  <a:gd name="T66" fmla="*/ 62 w 96"/>
                  <a:gd name="T67" fmla="*/ 66 h 138"/>
                  <a:gd name="T68" fmla="*/ 53 w 96"/>
                  <a:gd name="T69" fmla="*/ 136 h 138"/>
                  <a:gd name="T70" fmla="*/ 48 w 96"/>
                  <a:gd name="T71" fmla="*/ 130 h 138"/>
                  <a:gd name="T72" fmla="*/ 55 w 96"/>
                  <a:gd name="T73" fmla="*/ 48 h 138"/>
                  <a:gd name="T74" fmla="*/ 76 w 96"/>
                  <a:gd name="T75" fmla="*/ 31 h 138"/>
                  <a:gd name="T76" fmla="*/ 65 w 96"/>
                  <a:gd name="T77" fmla="*/ 18 h 138"/>
                  <a:gd name="T78" fmla="*/ 52 w 96"/>
                  <a:gd name="T79" fmla="*/ 13 h 138"/>
                  <a:gd name="T80" fmla="*/ 94 w 96"/>
                  <a:gd name="T81" fmla="*/ 74 h 138"/>
                  <a:gd name="T82" fmla="*/ 76 w 96"/>
                  <a:gd name="T83" fmla="*/ 54 h 138"/>
                  <a:gd name="T84" fmla="*/ 83 w 96"/>
                  <a:gd name="T85" fmla="*/ 119 h 138"/>
                  <a:gd name="T86" fmla="*/ 88 w 96"/>
                  <a:gd name="T87" fmla="*/ 133 h 138"/>
                  <a:gd name="T88" fmla="*/ 70 w 96"/>
                  <a:gd name="T89" fmla="*/ 93 h 138"/>
                  <a:gd name="T90" fmla="*/ 70 w 96"/>
                  <a:gd name="T91" fmla="*/ 42 h 138"/>
                  <a:gd name="T92" fmla="*/ 95 w 96"/>
                  <a:gd name="T93" fmla="*/ 70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96" h="138">
                    <a:moveTo>
                      <a:pt x="2" y="37"/>
                    </a:moveTo>
                    <a:cubicBezTo>
                      <a:pt x="2" y="36"/>
                      <a:pt x="2" y="35"/>
                      <a:pt x="3" y="35"/>
                    </a:cubicBezTo>
                    <a:cubicBezTo>
                      <a:pt x="4" y="35"/>
                      <a:pt x="5" y="36"/>
                      <a:pt x="5" y="37"/>
                    </a:cubicBezTo>
                    <a:cubicBezTo>
                      <a:pt x="9" y="49"/>
                      <a:pt x="14" y="56"/>
                      <a:pt x="21" y="59"/>
                    </a:cubicBezTo>
                    <a:cubicBezTo>
                      <a:pt x="21" y="59"/>
                      <a:pt x="22" y="60"/>
                      <a:pt x="24" y="60"/>
                    </a:cubicBezTo>
                    <a:cubicBezTo>
                      <a:pt x="24" y="56"/>
                      <a:pt x="24" y="53"/>
                      <a:pt x="24" y="49"/>
                    </a:cubicBezTo>
                    <a:cubicBezTo>
                      <a:pt x="21" y="48"/>
                      <a:pt x="18" y="46"/>
                      <a:pt x="16" y="42"/>
                    </a:cubicBezTo>
                    <a:cubicBezTo>
                      <a:pt x="13" y="38"/>
                      <a:pt x="12" y="33"/>
                      <a:pt x="12" y="26"/>
                    </a:cubicBezTo>
                    <a:cubicBezTo>
                      <a:pt x="9" y="26"/>
                      <a:pt x="8" y="26"/>
                      <a:pt x="7" y="26"/>
                    </a:cubicBezTo>
                    <a:cubicBezTo>
                      <a:pt x="4" y="27"/>
                      <a:pt x="2" y="27"/>
                      <a:pt x="1" y="25"/>
                    </a:cubicBezTo>
                    <a:cubicBezTo>
                      <a:pt x="0" y="24"/>
                      <a:pt x="0" y="23"/>
                      <a:pt x="0" y="22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1" y="19"/>
                      <a:pt x="2" y="18"/>
                      <a:pt x="4" y="19"/>
                    </a:cubicBezTo>
                    <a:cubicBezTo>
                      <a:pt x="6" y="19"/>
                      <a:pt x="8" y="19"/>
                      <a:pt x="11" y="19"/>
                    </a:cubicBezTo>
                    <a:cubicBezTo>
                      <a:pt x="44" y="19"/>
                      <a:pt x="44" y="19"/>
                      <a:pt x="44" y="19"/>
                    </a:cubicBezTo>
                    <a:cubicBezTo>
                      <a:pt x="46" y="19"/>
                      <a:pt x="48" y="20"/>
                      <a:pt x="48" y="23"/>
                    </a:cubicBezTo>
                    <a:cubicBezTo>
                      <a:pt x="47" y="25"/>
                      <a:pt x="45" y="26"/>
                      <a:pt x="42" y="26"/>
                    </a:cubicBezTo>
                    <a:cubicBezTo>
                      <a:pt x="42" y="26"/>
                      <a:pt x="41" y="26"/>
                      <a:pt x="40" y="26"/>
                    </a:cubicBezTo>
                    <a:cubicBezTo>
                      <a:pt x="40" y="26"/>
                      <a:pt x="40" y="26"/>
                      <a:pt x="40" y="26"/>
                    </a:cubicBezTo>
                    <a:cubicBezTo>
                      <a:pt x="39" y="34"/>
                      <a:pt x="38" y="39"/>
                      <a:pt x="37" y="42"/>
                    </a:cubicBezTo>
                    <a:cubicBezTo>
                      <a:pt x="34" y="46"/>
                      <a:pt x="32" y="49"/>
                      <a:pt x="29" y="49"/>
                    </a:cubicBezTo>
                    <a:cubicBezTo>
                      <a:pt x="30" y="53"/>
                      <a:pt x="30" y="56"/>
                      <a:pt x="30" y="60"/>
                    </a:cubicBezTo>
                    <a:cubicBezTo>
                      <a:pt x="31" y="60"/>
                      <a:pt x="32" y="59"/>
                      <a:pt x="33" y="58"/>
                    </a:cubicBezTo>
                    <a:cubicBezTo>
                      <a:pt x="39" y="56"/>
                      <a:pt x="42" y="49"/>
                      <a:pt x="42" y="39"/>
                    </a:cubicBezTo>
                    <a:cubicBezTo>
                      <a:pt x="43" y="37"/>
                      <a:pt x="44" y="36"/>
                      <a:pt x="46" y="36"/>
                    </a:cubicBezTo>
                    <a:cubicBezTo>
                      <a:pt x="47" y="36"/>
                      <a:pt x="48" y="37"/>
                      <a:pt x="48" y="39"/>
                    </a:cubicBezTo>
                    <a:cubicBezTo>
                      <a:pt x="49" y="49"/>
                      <a:pt x="45" y="57"/>
                      <a:pt x="36" y="64"/>
                    </a:cubicBezTo>
                    <a:cubicBezTo>
                      <a:pt x="34" y="65"/>
                      <a:pt x="32" y="66"/>
                      <a:pt x="30" y="66"/>
                    </a:cubicBezTo>
                    <a:cubicBezTo>
                      <a:pt x="30" y="70"/>
                      <a:pt x="30" y="70"/>
                      <a:pt x="30" y="70"/>
                    </a:cubicBezTo>
                    <a:cubicBezTo>
                      <a:pt x="44" y="70"/>
                      <a:pt x="44" y="70"/>
                      <a:pt x="44" y="70"/>
                    </a:cubicBezTo>
                    <a:cubicBezTo>
                      <a:pt x="47" y="70"/>
                      <a:pt x="49" y="71"/>
                      <a:pt x="49" y="73"/>
                    </a:cubicBezTo>
                    <a:cubicBezTo>
                      <a:pt x="49" y="76"/>
                      <a:pt x="47" y="77"/>
                      <a:pt x="43" y="77"/>
                    </a:cubicBezTo>
                    <a:cubicBezTo>
                      <a:pt x="37" y="77"/>
                      <a:pt x="33" y="77"/>
                      <a:pt x="30" y="78"/>
                    </a:cubicBezTo>
                    <a:cubicBezTo>
                      <a:pt x="30" y="80"/>
                      <a:pt x="30" y="82"/>
                      <a:pt x="30" y="84"/>
                    </a:cubicBezTo>
                    <a:cubicBezTo>
                      <a:pt x="34" y="84"/>
                      <a:pt x="37" y="87"/>
                      <a:pt x="40" y="91"/>
                    </a:cubicBezTo>
                    <a:cubicBezTo>
                      <a:pt x="44" y="96"/>
                      <a:pt x="46" y="103"/>
                      <a:pt x="48" y="111"/>
                    </a:cubicBezTo>
                    <a:cubicBezTo>
                      <a:pt x="49" y="116"/>
                      <a:pt x="49" y="120"/>
                      <a:pt x="48" y="124"/>
                    </a:cubicBezTo>
                    <a:cubicBezTo>
                      <a:pt x="47" y="125"/>
                      <a:pt x="46" y="125"/>
                      <a:pt x="45" y="125"/>
                    </a:cubicBezTo>
                    <a:cubicBezTo>
                      <a:pt x="44" y="125"/>
                      <a:pt x="43" y="125"/>
                      <a:pt x="42" y="124"/>
                    </a:cubicBezTo>
                    <a:cubicBezTo>
                      <a:pt x="42" y="123"/>
                      <a:pt x="42" y="121"/>
                      <a:pt x="42" y="118"/>
                    </a:cubicBezTo>
                    <a:cubicBezTo>
                      <a:pt x="41" y="116"/>
                      <a:pt x="41" y="114"/>
                      <a:pt x="41" y="113"/>
                    </a:cubicBezTo>
                    <a:cubicBezTo>
                      <a:pt x="40" y="104"/>
                      <a:pt x="37" y="97"/>
                      <a:pt x="33" y="93"/>
                    </a:cubicBezTo>
                    <a:cubicBezTo>
                      <a:pt x="33" y="92"/>
                      <a:pt x="32" y="91"/>
                      <a:pt x="30" y="91"/>
                    </a:cubicBezTo>
                    <a:cubicBezTo>
                      <a:pt x="31" y="97"/>
                      <a:pt x="31" y="101"/>
                      <a:pt x="31" y="105"/>
                    </a:cubicBezTo>
                    <a:cubicBezTo>
                      <a:pt x="31" y="107"/>
                      <a:pt x="31" y="111"/>
                      <a:pt x="30" y="116"/>
                    </a:cubicBezTo>
                    <a:cubicBezTo>
                      <a:pt x="30" y="124"/>
                      <a:pt x="30" y="129"/>
                      <a:pt x="29" y="133"/>
                    </a:cubicBezTo>
                    <a:cubicBezTo>
                      <a:pt x="29" y="136"/>
                      <a:pt x="28" y="137"/>
                      <a:pt x="27" y="137"/>
                    </a:cubicBezTo>
                    <a:cubicBezTo>
                      <a:pt x="26" y="137"/>
                      <a:pt x="25" y="136"/>
                      <a:pt x="24" y="133"/>
                    </a:cubicBezTo>
                    <a:cubicBezTo>
                      <a:pt x="24" y="120"/>
                      <a:pt x="24" y="111"/>
                      <a:pt x="24" y="105"/>
                    </a:cubicBezTo>
                    <a:cubicBezTo>
                      <a:pt x="24" y="100"/>
                      <a:pt x="24" y="95"/>
                      <a:pt x="24" y="90"/>
                    </a:cubicBezTo>
                    <a:cubicBezTo>
                      <a:pt x="22" y="91"/>
                      <a:pt x="21" y="92"/>
                      <a:pt x="20" y="93"/>
                    </a:cubicBezTo>
                    <a:cubicBezTo>
                      <a:pt x="18" y="94"/>
                      <a:pt x="16" y="98"/>
                      <a:pt x="14" y="102"/>
                    </a:cubicBezTo>
                    <a:cubicBezTo>
                      <a:pt x="13" y="104"/>
                      <a:pt x="13" y="104"/>
                      <a:pt x="13" y="104"/>
                    </a:cubicBezTo>
                    <a:cubicBezTo>
                      <a:pt x="12" y="108"/>
                      <a:pt x="11" y="114"/>
                      <a:pt x="11" y="122"/>
                    </a:cubicBezTo>
                    <a:cubicBezTo>
                      <a:pt x="10" y="124"/>
                      <a:pt x="9" y="125"/>
                      <a:pt x="7" y="125"/>
                    </a:cubicBezTo>
                    <a:cubicBezTo>
                      <a:pt x="6" y="125"/>
                      <a:pt x="5" y="124"/>
                      <a:pt x="5" y="122"/>
                    </a:cubicBezTo>
                    <a:cubicBezTo>
                      <a:pt x="6" y="115"/>
                      <a:pt x="7" y="108"/>
                      <a:pt x="8" y="102"/>
                    </a:cubicBezTo>
                    <a:cubicBezTo>
                      <a:pt x="9" y="97"/>
                      <a:pt x="11" y="92"/>
                      <a:pt x="14" y="89"/>
                    </a:cubicBezTo>
                    <a:cubicBezTo>
                      <a:pt x="17" y="86"/>
                      <a:pt x="20" y="84"/>
                      <a:pt x="24" y="84"/>
                    </a:cubicBezTo>
                    <a:cubicBezTo>
                      <a:pt x="24" y="81"/>
                      <a:pt x="24" y="81"/>
                      <a:pt x="24" y="81"/>
                    </a:cubicBezTo>
                    <a:cubicBezTo>
                      <a:pt x="24" y="80"/>
                      <a:pt x="24" y="79"/>
                      <a:pt x="24" y="78"/>
                    </a:cubicBezTo>
                    <a:cubicBezTo>
                      <a:pt x="14" y="78"/>
                      <a:pt x="9" y="78"/>
                      <a:pt x="9" y="78"/>
                    </a:cubicBezTo>
                    <a:cubicBezTo>
                      <a:pt x="6" y="79"/>
                      <a:pt x="4" y="79"/>
                      <a:pt x="3" y="77"/>
                    </a:cubicBezTo>
                    <a:cubicBezTo>
                      <a:pt x="2" y="76"/>
                      <a:pt x="2" y="74"/>
                      <a:pt x="3" y="72"/>
                    </a:cubicBezTo>
                    <a:cubicBezTo>
                      <a:pt x="3" y="70"/>
                      <a:pt x="4" y="70"/>
                      <a:pt x="7" y="70"/>
                    </a:cubicBezTo>
                    <a:cubicBezTo>
                      <a:pt x="8" y="70"/>
                      <a:pt x="10" y="70"/>
                      <a:pt x="14" y="70"/>
                    </a:cubicBezTo>
                    <a:cubicBezTo>
                      <a:pt x="24" y="70"/>
                      <a:pt x="24" y="70"/>
                      <a:pt x="24" y="70"/>
                    </a:cubicBezTo>
                    <a:cubicBezTo>
                      <a:pt x="24" y="66"/>
                      <a:pt x="24" y="66"/>
                      <a:pt x="24" y="66"/>
                    </a:cubicBezTo>
                    <a:cubicBezTo>
                      <a:pt x="22" y="66"/>
                      <a:pt x="21" y="66"/>
                      <a:pt x="20" y="65"/>
                    </a:cubicBezTo>
                    <a:cubicBezTo>
                      <a:pt x="12" y="62"/>
                      <a:pt x="6" y="56"/>
                      <a:pt x="2" y="46"/>
                    </a:cubicBezTo>
                    <a:cubicBezTo>
                      <a:pt x="2" y="46"/>
                      <a:pt x="2" y="43"/>
                      <a:pt x="2" y="40"/>
                    </a:cubicBezTo>
                    <a:cubicBezTo>
                      <a:pt x="2" y="39"/>
                      <a:pt x="2" y="38"/>
                      <a:pt x="2" y="37"/>
                    </a:cubicBezTo>
                    <a:close/>
                    <a:moveTo>
                      <a:pt x="9" y="3"/>
                    </a:moveTo>
                    <a:cubicBezTo>
                      <a:pt x="11" y="3"/>
                      <a:pt x="15" y="3"/>
                      <a:pt x="19" y="3"/>
                    </a:cubicBezTo>
                    <a:cubicBezTo>
                      <a:pt x="40" y="3"/>
                      <a:pt x="40" y="3"/>
                      <a:pt x="40" y="3"/>
                    </a:cubicBezTo>
                    <a:cubicBezTo>
                      <a:pt x="43" y="3"/>
                      <a:pt x="44" y="5"/>
                      <a:pt x="44" y="7"/>
                    </a:cubicBezTo>
                    <a:cubicBezTo>
                      <a:pt x="44" y="9"/>
                      <a:pt x="42" y="10"/>
                      <a:pt x="39" y="10"/>
                    </a:cubicBezTo>
                    <a:cubicBezTo>
                      <a:pt x="34" y="10"/>
                      <a:pt x="25" y="10"/>
                      <a:pt x="14" y="11"/>
                    </a:cubicBezTo>
                    <a:cubicBezTo>
                      <a:pt x="13" y="11"/>
                      <a:pt x="12" y="11"/>
                      <a:pt x="11" y="11"/>
                    </a:cubicBezTo>
                    <a:cubicBezTo>
                      <a:pt x="7" y="11"/>
                      <a:pt x="5" y="11"/>
                      <a:pt x="5" y="9"/>
                    </a:cubicBezTo>
                    <a:cubicBezTo>
                      <a:pt x="5" y="9"/>
                      <a:pt x="4" y="8"/>
                      <a:pt x="5" y="6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3"/>
                      <a:pt x="6" y="3"/>
                      <a:pt x="9" y="3"/>
                    </a:cubicBezTo>
                    <a:close/>
                    <a:moveTo>
                      <a:pt x="33" y="26"/>
                    </a:moveTo>
                    <a:cubicBezTo>
                      <a:pt x="28" y="26"/>
                      <a:pt x="23" y="26"/>
                      <a:pt x="17" y="26"/>
                    </a:cubicBezTo>
                    <a:cubicBezTo>
                      <a:pt x="18" y="32"/>
                      <a:pt x="20" y="38"/>
                      <a:pt x="24" y="42"/>
                    </a:cubicBezTo>
                    <a:cubicBezTo>
                      <a:pt x="25" y="44"/>
                      <a:pt x="26" y="45"/>
                      <a:pt x="27" y="45"/>
                    </a:cubicBezTo>
                    <a:cubicBezTo>
                      <a:pt x="28" y="45"/>
                      <a:pt x="29" y="44"/>
                      <a:pt x="29" y="42"/>
                    </a:cubicBezTo>
                    <a:cubicBezTo>
                      <a:pt x="32" y="38"/>
                      <a:pt x="33" y="33"/>
                      <a:pt x="33" y="26"/>
                    </a:cubicBezTo>
                    <a:close/>
                    <a:moveTo>
                      <a:pt x="54" y="2"/>
                    </a:moveTo>
                    <a:cubicBezTo>
                      <a:pt x="55" y="0"/>
                      <a:pt x="57" y="0"/>
                      <a:pt x="58" y="1"/>
                    </a:cubicBezTo>
                    <a:cubicBezTo>
                      <a:pt x="59" y="2"/>
                      <a:pt x="60" y="4"/>
                      <a:pt x="59" y="6"/>
                    </a:cubicBezTo>
                    <a:cubicBezTo>
                      <a:pt x="57" y="8"/>
                      <a:pt x="57" y="9"/>
                      <a:pt x="58" y="10"/>
                    </a:cubicBezTo>
                    <a:cubicBezTo>
                      <a:pt x="59" y="11"/>
                      <a:pt x="61" y="12"/>
                      <a:pt x="63" y="11"/>
                    </a:cubicBezTo>
                    <a:cubicBezTo>
                      <a:pt x="67" y="9"/>
                      <a:pt x="73" y="9"/>
                      <a:pt x="80" y="11"/>
                    </a:cubicBezTo>
                    <a:cubicBezTo>
                      <a:pt x="84" y="13"/>
                      <a:pt x="87" y="16"/>
                      <a:pt x="88" y="22"/>
                    </a:cubicBezTo>
                    <a:cubicBezTo>
                      <a:pt x="89" y="27"/>
                      <a:pt x="88" y="32"/>
                      <a:pt x="85" y="35"/>
                    </a:cubicBezTo>
                    <a:cubicBezTo>
                      <a:pt x="84" y="38"/>
                      <a:pt x="81" y="39"/>
                      <a:pt x="75" y="37"/>
                    </a:cubicBezTo>
                    <a:cubicBezTo>
                      <a:pt x="75" y="37"/>
                      <a:pt x="74" y="37"/>
                      <a:pt x="74" y="37"/>
                    </a:cubicBezTo>
                    <a:cubicBezTo>
                      <a:pt x="69" y="37"/>
                      <a:pt x="66" y="37"/>
                      <a:pt x="63" y="38"/>
                    </a:cubicBezTo>
                    <a:cubicBezTo>
                      <a:pt x="62" y="38"/>
                      <a:pt x="61" y="40"/>
                      <a:pt x="61" y="43"/>
                    </a:cubicBezTo>
                    <a:cubicBezTo>
                      <a:pt x="62" y="48"/>
                      <a:pt x="62" y="56"/>
                      <a:pt x="62" y="66"/>
                    </a:cubicBezTo>
                    <a:cubicBezTo>
                      <a:pt x="62" y="70"/>
                      <a:pt x="61" y="76"/>
                      <a:pt x="61" y="84"/>
                    </a:cubicBezTo>
                    <a:cubicBezTo>
                      <a:pt x="59" y="99"/>
                      <a:pt x="58" y="110"/>
                      <a:pt x="57" y="116"/>
                    </a:cubicBezTo>
                    <a:cubicBezTo>
                      <a:pt x="57" y="122"/>
                      <a:pt x="55" y="128"/>
                      <a:pt x="53" y="136"/>
                    </a:cubicBezTo>
                    <a:cubicBezTo>
                      <a:pt x="52" y="137"/>
                      <a:pt x="51" y="138"/>
                      <a:pt x="50" y="138"/>
                    </a:cubicBezTo>
                    <a:cubicBezTo>
                      <a:pt x="48" y="138"/>
                      <a:pt x="48" y="137"/>
                      <a:pt x="48" y="136"/>
                    </a:cubicBezTo>
                    <a:cubicBezTo>
                      <a:pt x="48" y="135"/>
                      <a:pt x="48" y="133"/>
                      <a:pt x="48" y="130"/>
                    </a:cubicBezTo>
                    <a:cubicBezTo>
                      <a:pt x="49" y="127"/>
                      <a:pt x="49" y="126"/>
                      <a:pt x="49" y="125"/>
                    </a:cubicBezTo>
                    <a:cubicBezTo>
                      <a:pt x="53" y="104"/>
                      <a:pt x="55" y="85"/>
                      <a:pt x="55" y="68"/>
                    </a:cubicBezTo>
                    <a:cubicBezTo>
                      <a:pt x="56" y="60"/>
                      <a:pt x="56" y="54"/>
                      <a:pt x="55" y="48"/>
                    </a:cubicBezTo>
                    <a:cubicBezTo>
                      <a:pt x="54" y="45"/>
                      <a:pt x="53" y="42"/>
                      <a:pt x="52" y="40"/>
                    </a:cubicBezTo>
                    <a:cubicBezTo>
                      <a:pt x="50" y="38"/>
                      <a:pt x="51" y="36"/>
                      <a:pt x="54" y="34"/>
                    </a:cubicBezTo>
                    <a:cubicBezTo>
                      <a:pt x="58" y="30"/>
                      <a:pt x="66" y="29"/>
                      <a:pt x="76" y="31"/>
                    </a:cubicBezTo>
                    <a:cubicBezTo>
                      <a:pt x="81" y="32"/>
                      <a:pt x="83" y="30"/>
                      <a:pt x="83" y="25"/>
                    </a:cubicBezTo>
                    <a:cubicBezTo>
                      <a:pt x="83" y="21"/>
                      <a:pt x="81" y="18"/>
                      <a:pt x="77" y="18"/>
                    </a:cubicBezTo>
                    <a:cubicBezTo>
                      <a:pt x="70" y="17"/>
                      <a:pt x="66" y="17"/>
                      <a:pt x="65" y="18"/>
                    </a:cubicBezTo>
                    <a:cubicBezTo>
                      <a:pt x="63" y="19"/>
                      <a:pt x="60" y="19"/>
                      <a:pt x="57" y="19"/>
                    </a:cubicBezTo>
                    <a:cubicBezTo>
                      <a:pt x="57" y="18"/>
                      <a:pt x="55" y="17"/>
                      <a:pt x="53" y="15"/>
                    </a:cubicBezTo>
                    <a:cubicBezTo>
                      <a:pt x="53" y="14"/>
                      <a:pt x="52" y="14"/>
                      <a:pt x="52" y="13"/>
                    </a:cubicBezTo>
                    <a:cubicBezTo>
                      <a:pt x="50" y="10"/>
                      <a:pt x="51" y="6"/>
                      <a:pt x="54" y="2"/>
                    </a:cubicBezTo>
                    <a:close/>
                    <a:moveTo>
                      <a:pt x="95" y="70"/>
                    </a:moveTo>
                    <a:cubicBezTo>
                      <a:pt x="96" y="72"/>
                      <a:pt x="95" y="73"/>
                      <a:pt x="94" y="74"/>
                    </a:cubicBezTo>
                    <a:cubicBezTo>
                      <a:pt x="92" y="74"/>
                      <a:pt x="91" y="74"/>
                      <a:pt x="90" y="72"/>
                    </a:cubicBezTo>
                    <a:cubicBezTo>
                      <a:pt x="88" y="67"/>
                      <a:pt x="84" y="62"/>
                      <a:pt x="78" y="56"/>
                    </a:cubicBezTo>
                    <a:cubicBezTo>
                      <a:pt x="77" y="55"/>
                      <a:pt x="76" y="54"/>
                      <a:pt x="76" y="54"/>
                    </a:cubicBezTo>
                    <a:cubicBezTo>
                      <a:pt x="75" y="56"/>
                      <a:pt x="75" y="56"/>
                      <a:pt x="75" y="56"/>
                    </a:cubicBezTo>
                    <a:cubicBezTo>
                      <a:pt x="75" y="61"/>
                      <a:pt x="75" y="73"/>
                      <a:pt x="77" y="93"/>
                    </a:cubicBezTo>
                    <a:cubicBezTo>
                      <a:pt x="78" y="99"/>
                      <a:pt x="80" y="107"/>
                      <a:pt x="83" y="119"/>
                    </a:cubicBezTo>
                    <a:cubicBezTo>
                      <a:pt x="84" y="122"/>
                      <a:pt x="85" y="124"/>
                      <a:pt x="85" y="124"/>
                    </a:cubicBezTo>
                    <a:cubicBezTo>
                      <a:pt x="86" y="126"/>
                      <a:pt x="86" y="128"/>
                      <a:pt x="87" y="131"/>
                    </a:cubicBezTo>
                    <a:cubicBezTo>
                      <a:pt x="88" y="132"/>
                      <a:pt x="88" y="133"/>
                      <a:pt x="88" y="133"/>
                    </a:cubicBezTo>
                    <a:cubicBezTo>
                      <a:pt x="88" y="135"/>
                      <a:pt x="88" y="136"/>
                      <a:pt x="86" y="136"/>
                    </a:cubicBezTo>
                    <a:cubicBezTo>
                      <a:pt x="84" y="136"/>
                      <a:pt x="83" y="135"/>
                      <a:pt x="82" y="133"/>
                    </a:cubicBezTo>
                    <a:cubicBezTo>
                      <a:pt x="77" y="123"/>
                      <a:pt x="73" y="110"/>
                      <a:pt x="70" y="93"/>
                    </a:cubicBezTo>
                    <a:cubicBezTo>
                      <a:pt x="69" y="79"/>
                      <a:pt x="68" y="68"/>
                      <a:pt x="68" y="58"/>
                    </a:cubicBezTo>
                    <a:cubicBezTo>
                      <a:pt x="68" y="51"/>
                      <a:pt x="68" y="46"/>
                      <a:pt x="68" y="44"/>
                    </a:cubicBezTo>
                    <a:cubicBezTo>
                      <a:pt x="68" y="43"/>
                      <a:pt x="69" y="42"/>
                      <a:pt x="70" y="42"/>
                    </a:cubicBezTo>
                    <a:cubicBezTo>
                      <a:pt x="71" y="41"/>
                      <a:pt x="71" y="41"/>
                      <a:pt x="72" y="42"/>
                    </a:cubicBezTo>
                    <a:cubicBezTo>
                      <a:pt x="76" y="45"/>
                      <a:pt x="78" y="48"/>
                      <a:pt x="80" y="49"/>
                    </a:cubicBezTo>
                    <a:cubicBezTo>
                      <a:pt x="86" y="54"/>
                      <a:pt x="91" y="61"/>
                      <a:pt x="95" y="7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5" name="íṣ1ïḑe">
                <a:extLst>
                  <a:ext uri="{FF2B5EF4-FFF2-40B4-BE49-F238E27FC236}">
                    <a16:creationId xmlns:a16="http://schemas.microsoft.com/office/drawing/2014/main" id="{D1EC4009-6C36-4715-AABB-7F52554C4235}"/>
                  </a:ext>
                </a:extLst>
              </p:cNvPr>
              <p:cNvSpPr/>
              <p:nvPr/>
            </p:nvSpPr>
            <p:spPr bwMode="auto">
              <a:xfrm>
                <a:off x="1750909" y="4905965"/>
                <a:ext cx="93663" cy="87313"/>
              </a:xfrm>
              <a:custGeom>
                <a:avLst/>
                <a:gdLst>
                  <a:gd name="T0" fmla="*/ 51 w 51"/>
                  <a:gd name="T1" fmla="*/ 17 h 47"/>
                  <a:gd name="T2" fmla="*/ 46 w 51"/>
                  <a:gd name="T3" fmla="*/ 25 h 47"/>
                  <a:gd name="T4" fmla="*/ 26 w 51"/>
                  <a:gd name="T5" fmla="*/ 13 h 47"/>
                  <a:gd name="T6" fmla="*/ 20 w 51"/>
                  <a:gd name="T7" fmla="*/ 9 h 47"/>
                  <a:gd name="T8" fmla="*/ 14 w 51"/>
                  <a:gd name="T9" fmla="*/ 9 h 47"/>
                  <a:gd name="T10" fmla="*/ 10 w 51"/>
                  <a:gd name="T11" fmla="*/ 13 h 47"/>
                  <a:gd name="T12" fmla="*/ 8 w 51"/>
                  <a:gd name="T13" fmla="*/ 19 h 47"/>
                  <a:gd name="T14" fmla="*/ 10 w 51"/>
                  <a:gd name="T15" fmla="*/ 23 h 47"/>
                  <a:gd name="T16" fmla="*/ 17 w 51"/>
                  <a:gd name="T17" fmla="*/ 27 h 47"/>
                  <a:gd name="T18" fmla="*/ 37 w 51"/>
                  <a:gd name="T19" fmla="*/ 40 h 47"/>
                  <a:gd name="T20" fmla="*/ 33 w 51"/>
                  <a:gd name="T21" fmla="*/ 47 h 47"/>
                  <a:gd name="T22" fmla="*/ 13 w 51"/>
                  <a:gd name="T23" fmla="*/ 35 h 47"/>
                  <a:gd name="T24" fmla="*/ 4 w 51"/>
                  <a:gd name="T25" fmla="*/ 29 h 47"/>
                  <a:gd name="T26" fmla="*/ 1 w 51"/>
                  <a:gd name="T27" fmla="*/ 24 h 47"/>
                  <a:gd name="T28" fmla="*/ 0 w 51"/>
                  <a:gd name="T29" fmla="*/ 18 h 47"/>
                  <a:gd name="T30" fmla="*/ 3 w 51"/>
                  <a:gd name="T31" fmla="*/ 10 h 47"/>
                  <a:gd name="T32" fmla="*/ 10 w 51"/>
                  <a:gd name="T33" fmla="*/ 2 h 47"/>
                  <a:gd name="T34" fmla="*/ 15 w 51"/>
                  <a:gd name="T35" fmla="*/ 0 h 47"/>
                  <a:gd name="T36" fmla="*/ 21 w 51"/>
                  <a:gd name="T37" fmla="*/ 0 h 47"/>
                  <a:gd name="T38" fmla="*/ 31 w 51"/>
                  <a:gd name="T39" fmla="*/ 5 h 47"/>
                  <a:gd name="T40" fmla="*/ 51 w 51"/>
                  <a:gd name="T41" fmla="*/ 17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1" h="47">
                    <a:moveTo>
                      <a:pt x="51" y="17"/>
                    </a:moveTo>
                    <a:cubicBezTo>
                      <a:pt x="46" y="25"/>
                      <a:pt x="46" y="25"/>
                      <a:pt x="46" y="25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3" y="11"/>
                      <a:pt x="21" y="10"/>
                      <a:pt x="20" y="9"/>
                    </a:cubicBezTo>
                    <a:cubicBezTo>
                      <a:pt x="18" y="9"/>
                      <a:pt x="16" y="9"/>
                      <a:pt x="14" y="9"/>
                    </a:cubicBezTo>
                    <a:cubicBezTo>
                      <a:pt x="13" y="10"/>
                      <a:pt x="11" y="11"/>
                      <a:pt x="10" y="13"/>
                    </a:cubicBezTo>
                    <a:cubicBezTo>
                      <a:pt x="9" y="16"/>
                      <a:pt x="8" y="17"/>
                      <a:pt x="8" y="19"/>
                    </a:cubicBezTo>
                    <a:cubicBezTo>
                      <a:pt x="9" y="21"/>
                      <a:pt x="9" y="22"/>
                      <a:pt x="10" y="23"/>
                    </a:cubicBezTo>
                    <a:cubicBezTo>
                      <a:pt x="12" y="24"/>
                      <a:pt x="14" y="25"/>
                      <a:pt x="17" y="27"/>
                    </a:cubicBezTo>
                    <a:cubicBezTo>
                      <a:pt x="37" y="40"/>
                      <a:pt x="37" y="40"/>
                      <a:pt x="37" y="40"/>
                    </a:cubicBezTo>
                    <a:cubicBezTo>
                      <a:pt x="33" y="47"/>
                      <a:pt x="33" y="47"/>
                      <a:pt x="33" y="47"/>
                    </a:cubicBezTo>
                    <a:cubicBezTo>
                      <a:pt x="13" y="35"/>
                      <a:pt x="13" y="35"/>
                      <a:pt x="13" y="35"/>
                    </a:cubicBezTo>
                    <a:cubicBezTo>
                      <a:pt x="9" y="33"/>
                      <a:pt x="6" y="31"/>
                      <a:pt x="4" y="29"/>
                    </a:cubicBezTo>
                    <a:cubicBezTo>
                      <a:pt x="2" y="28"/>
                      <a:pt x="1" y="26"/>
                      <a:pt x="1" y="24"/>
                    </a:cubicBezTo>
                    <a:cubicBezTo>
                      <a:pt x="0" y="22"/>
                      <a:pt x="0" y="20"/>
                      <a:pt x="0" y="18"/>
                    </a:cubicBezTo>
                    <a:cubicBezTo>
                      <a:pt x="0" y="15"/>
                      <a:pt x="2" y="13"/>
                      <a:pt x="3" y="10"/>
                    </a:cubicBezTo>
                    <a:cubicBezTo>
                      <a:pt x="6" y="6"/>
                      <a:pt x="8" y="4"/>
                      <a:pt x="10" y="2"/>
                    </a:cubicBezTo>
                    <a:cubicBezTo>
                      <a:pt x="11" y="1"/>
                      <a:pt x="13" y="0"/>
                      <a:pt x="15" y="0"/>
                    </a:cubicBezTo>
                    <a:cubicBezTo>
                      <a:pt x="17" y="0"/>
                      <a:pt x="19" y="0"/>
                      <a:pt x="21" y="0"/>
                    </a:cubicBezTo>
                    <a:cubicBezTo>
                      <a:pt x="23" y="1"/>
                      <a:pt x="27" y="3"/>
                      <a:pt x="31" y="5"/>
                    </a:cubicBezTo>
                    <a:lnTo>
                      <a:pt x="51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6" name="íṧḷîde">
                <a:extLst>
                  <a:ext uri="{FF2B5EF4-FFF2-40B4-BE49-F238E27FC236}">
                    <a16:creationId xmlns:a16="http://schemas.microsoft.com/office/drawing/2014/main" id="{F97BF2A2-0F35-4F2A-BE14-B4A662B3443E}"/>
                  </a:ext>
                </a:extLst>
              </p:cNvPr>
              <p:cNvSpPr/>
              <p:nvPr/>
            </p:nvSpPr>
            <p:spPr bwMode="auto">
              <a:xfrm>
                <a:off x="1704872" y="4971053"/>
                <a:ext cx="100013" cy="92075"/>
              </a:xfrm>
              <a:custGeom>
                <a:avLst/>
                <a:gdLst>
                  <a:gd name="T0" fmla="*/ 17 w 63"/>
                  <a:gd name="T1" fmla="*/ 0 h 58"/>
                  <a:gd name="T2" fmla="*/ 63 w 63"/>
                  <a:gd name="T3" fmla="*/ 21 h 58"/>
                  <a:gd name="T4" fmla="*/ 59 w 63"/>
                  <a:gd name="T5" fmla="*/ 30 h 58"/>
                  <a:gd name="T6" fmla="*/ 19 w 63"/>
                  <a:gd name="T7" fmla="*/ 35 h 58"/>
                  <a:gd name="T8" fmla="*/ 50 w 63"/>
                  <a:gd name="T9" fmla="*/ 50 h 58"/>
                  <a:gd name="T10" fmla="*/ 46 w 63"/>
                  <a:gd name="T11" fmla="*/ 58 h 58"/>
                  <a:gd name="T12" fmla="*/ 0 w 63"/>
                  <a:gd name="T13" fmla="*/ 37 h 58"/>
                  <a:gd name="T14" fmla="*/ 4 w 63"/>
                  <a:gd name="T15" fmla="*/ 26 h 58"/>
                  <a:gd name="T16" fmla="*/ 43 w 63"/>
                  <a:gd name="T17" fmla="*/ 22 h 58"/>
                  <a:gd name="T18" fmla="*/ 12 w 63"/>
                  <a:gd name="T19" fmla="*/ 8 h 58"/>
                  <a:gd name="T20" fmla="*/ 17 w 63"/>
                  <a:gd name="T21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3" h="58">
                    <a:moveTo>
                      <a:pt x="17" y="0"/>
                    </a:moveTo>
                    <a:lnTo>
                      <a:pt x="63" y="21"/>
                    </a:lnTo>
                    <a:lnTo>
                      <a:pt x="59" y="30"/>
                    </a:lnTo>
                    <a:lnTo>
                      <a:pt x="19" y="35"/>
                    </a:lnTo>
                    <a:lnTo>
                      <a:pt x="50" y="50"/>
                    </a:lnTo>
                    <a:lnTo>
                      <a:pt x="46" y="58"/>
                    </a:lnTo>
                    <a:lnTo>
                      <a:pt x="0" y="37"/>
                    </a:lnTo>
                    <a:lnTo>
                      <a:pt x="4" y="26"/>
                    </a:lnTo>
                    <a:lnTo>
                      <a:pt x="43" y="22"/>
                    </a:lnTo>
                    <a:lnTo>
                      <a:pt x="12" y="8"/>
                    </a:lnTo>
                    <a:lnTo>
                      <a:pt x="17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7" name="íS1îḍé">
                <a:extLst>
                  <a:ext uri="{FF2B5EF4-FFF2-40B4-BE49-F238E27FC236}">
                    <a16:creationId xmlns:a16="http://schemas.microsoft.com/office/drawing/2014/main" id="{B6A5A8F2-CA2F-4A8B-BD90-8254F516DFCC}"/>
                  </a:ext>
                </a:extLst>
              </p:cNvPr>
              <p:cNvSpPr/>
              <p:nvPr/>
            </p:nvSpPr>
            <p:spPr bwMode="auto">
              <a:xfrm>
                <a:off x="1690584" y="5045665"/>
                <a:ext cx="84138" cy="44450"/>
              </a:xfrm>
              <a:custGeom>
                <a:avLst/>
                <a:gdLst>
                  <a:gd name="T0" fmla="*/ 5 w 53"/>
                  <a:gd name="T1" fmla="*/ 0 h 28"/>
                  <a:gd name="T2" fmla="*/ 53 w 53"/>
                  <a:gd name="T3" fmla="*/ 19 h 28"/>
                  <a:gd name="T4" fmla="*/ 49 w 53"/>
                  <a:gd name="T5" fmla="*/ 28 h 28"/>
                  <a:gd name="T6" fmla="*/ 0 w 53"/>
                  <a:gd name="T7" fmla="*/ 10 h 28"/>
                  <a:gd name="T8" fmla="*/ 5 w 53"/>
                  <a:gd name="T9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3" h="28">
                    <a:moveTo>
                      <a:pt x="5" y="0"/>
                    </a:moveTo>
                    <a:lnTo>
                      <a:pt x="53" y="19"/>
                    </a:lnTo>
                    <a:lnTo>
                      <a:pt x="49" y="28"/>
                    </a:lnTo>
                    <a:lnTo>
                      <a:pt x="0" y="10"/>
                    </a:lnTo>
                    <a:lnTo>
                      <a:pt x="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8" name="íṧļïḋè">
                <a:extLst>
                  <a:ext uri="{FF2B5EF4-FFF2-40B4-BE49-F238E27FC236}">
                    <a16:creationId xmlns:a16="http://schemas.microsoft.com/office/drawing/2014/main" id="{4579D595-7747-47DF-922B-F2B5FB4E0231}"/>
                  </a:ext>
                </a:extLst>
              </p:cNvPr>
              <p:cNvSpPr/>
              <p:nvPr/>
            </p:nvSpPr>
            <p:spPr bwMode="auto">
              <a:xfrm>
                <a:off x="1674709" y="5091703"/>
                <a:ext cx="92075" cy="73025"/>
              </a:xfrm>
              <a:custGeom>
                <a:avLst/>
                <a:gdLst>
                  <a:gd name="T0" fmla="*/ 4 w 58"/>
                  <a:gd name="T1" fmla="*/ 3 h 46"/>
                  <a:gd name="T2" fmla="*/ 58 w 58"/>
                  <a:gd name="T3" fmla="*/ 0 h 46"/>
                  <a:gd name="T4" fmla="*/ 55 w 58"/>
                  <a:gd name="T5" fmla="*/ 11 h 46"/>
                  <a:gd name="T6" fmla="*/ 14 w 58"/>
                  <a:gd name="T7" fmla="*/ 13 h 46"/>
                  <a:gd name="T8" fmla="*/ 46 w 58"/>
                  <a:gd name="T9" fmla="*/ 35 h 46"/>
                  <a:gd name="T10" fmla="*/ 44 w 58"/>
                  <a:gd name="T11" fmla="*/ 46 h 46"/>
                  <a:gd name="T12" fmla="*/ 0 w 58"/>
                  <a:gd name="T13" fmla="*/ 14 h 46"/>
                  <a:gd name="T14" fmla="*/ 4 w 58"/>
                  <a:gd name="T15" fmla="*/ 3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8" h="46">
                    <a:moveTo>
                      <a:pt x="4" y="3"/>
                    </a:moveTo>
                    <a:lnTo>
                      <a:pt x="58" y="0"/>
                    </a:lnTo>
                    <a:lnTo>
                      <a:pt x="55" y="11"/>
                    </a:lnTo>
                    <a:lnTo>
                      <a:pt x="14" y="13"/>
                    </a:lnTo>
                    <a:lnTo>
                      <a:pt x="46" y="35"/>
                    </a:lnTo>
                    <a:lnTo>
                      <a:pt x="44" y="46"/>
                    </a:lnTo>
                    <a:lnTo>
                      <a:pt x="0" y="14"/>
                    </a:lnTo>
                    <a:lnTo>
                      <a:pt x="4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9" name="ïṡḷiḋé">
                <a:extLst>
                  <a:ext uri="{FF2B5EF4-FFF2-40B4-BE49-F238E27FC236}">
                    <a16:creationId xmlns:a16="http://schemas.microsoft.com/office/drawing/2014/main" id="{C7B8B8E2-82CA-4590-A3A4-33DE3743332F}"/>
                  </a:ext>
                </a:extLst>
              </p:cNvPr>
              <p:cNvSpPr/>
              <p:nvPr/>
            </p:nvSpPr>
            <p:spPr bwMode="auto">
              <a:xfrm>
                <a:off x="1652484" y="5153615"/>
                <a:ext cx="90488" cy="73025"/>
              </a:xfrm>
              <a:custGeom>
                <a:avLst/>
                <a:gdLst>
                  <a:gd name="T0" fmla="*/ 7 w 57"/>
                  <a:gd name="T1" fmla="*/ 0 h 46"/>
                  <a:gd name="T2" fmla="*/ 57 w 57"/>
                  <a:gd name="T3" fmla="*/ 10 h 46"/>
                  <a:gd name="T4" fmla="*/ 50 w 57"/>
                  <a:gd name="T5" fmla="*/ 46 h 46"/>
                  <a:gd name="T6" fmla="*/ 42 w 57"/>
                  <a:gd name="T7" fmla="*/ 45 h 46"/>
                  <a:gd name="T8" fmla="*/ 47 w 57"/>
                  <a:gd name="T9" fmla="*/ 18 h 46"/>
                  <a:gd name="T10" fmla="*/ 36 w 57"/>
                  <a:gd name="T11" fmla="*/ 16 h 46"/>
                  <a:gd name="T12" fmla="*/ 30 w 57"/>
                  <a:gd name="T13" fmla="*/ 40 h 46"/>
                  <a:gd name="T14" fmla="*/ 22 w 57"/>
                  <a:gd name="T15" fmla="*/ 39 h 46"/>
                  <a:gd name="T16" fmla="*/ 27 w 57"/>
                  <a:gd name="T17" fmla="*/ 14 h 46"/>
                  <a:gd name="T18" fmla="*/ 14 w 57"/>
                  <a:gd name="T19" fmla="*/ 11 h 46"/>
                  <a:gd name="T20" fmla="*/ 8 w 57"/>
                  <a:gd name="T21" fmla="*/ 39 h 46"/>
                  <a:gd name="T22" fmla="*/ 0 w 57"/>
                  <a:gd name="T23" fmla="*/ 38 h 46"/>
                  <a:gd name="T24" fmla="*/ 7 w 57"/>
                  <a:gd name="T25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7" h="46">
                    <a:moveTo>
                      <a:pt x="7" y="0"/>
                    </a:moveTo>
                    <a:lnTo>
                      <a:pt x="57" y="10"/>
                    </a:lnTo>
                    <a:lnTo>
                      <a:pt x="50" y="46"/>
                    </a:lnTo>
                    <a:lnTo>
                      <a:pt x="42" y="45"/>
                    </a:lnTo>
                    <a:lnTo>
                      <a:pt x="47" y="18"/>
                    </a:lnTo>
                    <a:lnTo>
                      <a:pt x="36" y="16"/>
                    </a:lnTo>
                    <a:lnTo>
                      <a:pt x="30" y="40"/>
                    </a:lnTo>
                    <a:lnTo>
                      <a:pt x="22" y="39"/>
                    </a:lnTo>
                    <a:lnTo>
                      <a:pt x="27" y="14"/>
                    </a:lnTo>
                    <a:lnTo>
                      <a:pt x="14" y="11"/>
                    </a:lnTo>
                    <a:lnTo>
                      <a:pt x="8" y="39"/>
                    </a:lnTo>
                    <a:lnTo>
                      <a:pt x="0" y="38"/>
                    </a:lnTo>
                    <a:lnTo>
                      <a:pt x="7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0" name="ïşļiḋe">
                <a:extLst>
                  <a:ext uri="{FF2B5EF4-FFF2-40B4-BE49-F238E27FC236}">
                    <a16:creationId xmlns:a16="http://schemas.microsoft.com/office/drawing/2014/main" id="{0E224142-3C05-4B72-AB9B-ECEC834AE932}"/>
                  </a:ext>
                </a:extLst>
              </p:cNvPr>
              <p:cNvSpPr/>
              <p:nvPr/>
            </p:nvSpPr>
            <p:spPr bwMode="auto">
              <a:xfrm>
                <a:off x="1641372" y="5231403"/>
                <a:ext cx="88900" cy="71438"/>
              </a:xfrm>
              <a:custGeom>
                <a:avLst/>
                <a:gdLst>
                  <a:gd name="T0" fmla="*/ 4 w 48"/>
                  <a:gd name="T1" fmla="*/ 0 h 39"/>
                  <a:gd name="T2" fmla="*/ 48 w 48"/>
                  <a:gd name="T3" fmla="*/ 4 h 39"/>
                  <a:gd name="T4" fmla="*/ 46 w 48"/>
                  <a:gd name="T5" fmla="*/ 23 h 39"/>
                  <a:gd name="T6" fmla="*/ 44 w 48"/>
                  <a:gd name="T7" fmla="*/ 33 h 39"/>
                  <a:gd name="T8" fmla="*/ 39 w 48"/>
                  <a:gd name="T9" fmla="*/ 38 h 39"/>
                  <a:gd name="T10" fmla="*/ 32 w 48"/>
                  <a:gd name="T11" fmla="*/ 39 h 39"/>
                  <a:gd name="T12" fmla="*/ 24 w 48"/>
                  <a:gd name="T13" fmla="*/ 35 h 39"/>
                  <a:gd name="T14" fmla="*/ 21 w 48"/>
                  <a:gd name="T15" fmla="*/ 26 h 39"/>
                  <a:gd name="T16" fmla="*/ 17 w 48"/>
                  <a:gd name="T17" fmla="*/ 30 h 39"/>
                  <a:gd name="T18" fmla="*/ 9 w 48"/>
                  <a:gd name="T19" fmla="*/ 35 h 39"/>
                  <a:gd name="T20" fmla="*/ 0 w 48"/>
                  <a:gd name="T21" fmla="*/ 39 h 39"/>
                  <a:gd name="T22" fmla="*/ 1 w 48"/>
                  <a:gd name="T23" fmla="*/ 29 h 39"/>
                  <a:gd name="T24" fmla="*/ 12 w 48"/>
                  <a:gd name="T25" fmla="*/ 23 h 39"/>
                  <a:gd name="T26" fmla="*/ 18 w 48"/>
                  <a:gd name="T27" fmla="*/ 19 h 39"/>
                  <a:gd name="T28" fmla="*/ 20 w 48"/>
                  <a:gd name="T29" fmla="*/ 17 h 39"/>
                  <a:gd name="T30" fmla="*/ 21 w 48"/>
                  <a:gd name="T31" fmla="*/ 12 h 39"/>
                  <a:gd name="T32" fmla="*/ 22 w 48"/>
                  <a:gd name="T33" fmla="*/ 11 h 39"/>
                  <a:gd name="T34" fmla="*/ 3 w 48"/>
                  <a:gd name="T35" fmla="*/ 9 h 39"/>
                  <a:gd name="T36" fmla="*/ 4 w 48"/>
                  <a:gd name="T37" fmla="*/ 0 h 39"/>
                  <a:gd name="T38" fmla="*/ 29 w 48"/>
                  <a:gd name="T39" fmla="*/ 11 h 39"/>
                  <a:gd name="T40" fmla="*/ 28 w 48"/>
                  <a:gd name="T41" fmla="*/ 18 h 39"/>
                  <a:gd name="T42" fmla="*/ 28 w 48"/>
                  <a:gd name="T43" fmla="*/ 26 h 39"/>
                  <a:gd name="T44" fmla="*/ 29 w 48"/>
                  <a:gd name="T45" fmla="*/ 28 h 39"/>
                  <a:gd name="T46" fmla="*/ 32 w 48"/>
                  <a:gd name="T47" fmla="*/ 30 h 39"/>
                  <a:gd name="T48" fmla="*/ 36 w 48"/>
                  <a:gd name="T49" fmla="*/ 29 h 39"/>
                  <a:gd name="T50" fmla="*/ 38 w 48"/>
                  <a:gd name="T51" fmla="*/ 26 h 39"/>
                  <a:gd name="T52" fmla="*/ 39 w 48"/>
                  <a:gd name="T53" fmla="*/ 19 h 39"/>
                  <a:gd name="T54" fmla="*/ 40 w 48"/>
                  <a:gd name="T55" fmla="*/ 12 h 39"/>
                  <a:gd name="T56" fmla="*/ 29 w 48"/>
                  <a:gd name="T57" fmla="*/ 11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48" h="39">
                    <a:moveTo>
                      <a:pt x="4" y="0"/>
                    </a:moveTo>
                    <a:cubicBezTo>
                      <a:pt x="48" y="4"/>
                      <a:pt x="48" y="4"/>
                      <a:pt x="48" y="4"/>
                    </a:cubicBezTo>
                    <a:cubicBezTo>
                      <a:pt x="46" y="23"/>
                      <a:pt x="46" y="23"/>
                      <a:pt x="46" y="23"/>
                    </a:cubicBezTo>
                    <a:cubicBezTo>
                      <a:pt x="46" y="27"/>
                      <a:pt x="45" y="31"/>
                      <a:pt x="44" y="33"/>
                    </a:cubicBezTo>
                    <a:cubicBezTo>
                      <a:pt x="43" y="35"/>
                      <a:pt x="41" y="36"/>
                      <a:pt x="39" y="38"/>
                    </a:cubicBezTo>
                    <a:cubicBezTo>
                      <a:pt x="37" y="39"/>
                      <a:pt x="35" y="39"/>
                      <a:pt x="32" y="39"/>
                    </a:cubicBezTo>
                    <a:cubicBezTo>
                      <a:pt x="29" y="38"/>
                      <a:pt x="26" y="37"/>
                      <a:pt x="24" y="35"/>
                    </a:cubicBezTo>
                    <a:cubicBezTo>
                      <a:pt x="22" y="33"/>
                      <a:pt x="21" y="30"/>
                      <a:pt x="21" y="26"/>
                    </a:cubicBezTo>
                    <a:cubicBezTo>
                      <a:pt x="20" y="28"/>
                      <a:pt x="18" y="29"/>
                      <a:pt x="17" y="30"/>
                    </a:cubicBezTo>
                    <a:cubicBezTo>
                      <a:pt x="16" y="32"/>
                      <a:pt x="13" y="33"/>
                      <a:pt x="9" y="35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1" y="29"/>
                      <a:pt x="1" y="29"/>
                      <a:pt x="1" y="29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5" y="21"/>
                      <a:pt x="17" y="20"/>
                      <a:pt x="18" y="19"/>
                    </a:cubicBezTo>
                    <a:cubicBezTo>
                      <a:pt x="19" y="18"/>
                      <a:pt x="20" y="18"/>
                      <a:pt x="20" y="17"/>
                    </a:cubicBezTo>
                    <a:cubicBezTo>
                      <a:pt x="21" y="16"/>
                      <a:pt x="21" y="14"/>
                      <a:pt x="21" y="12"/>
                    </a:cubicBezTo>
                    <a:cubicBezTo>
                      <a:pt x="22" y="11"/>
                      <a:pt x="22" y="11"/>
                      <a:pt x="22" y="11"/>
                    </a:cubicBezTo>
                    <a:cubicBezTo>
                      <a:pt x="3" y="9"/>
                      <a:pt x="3" y="9"/>
                      <a:pt x="3" y="9"/>
                    </a:cubicBezTo>
                    <a:lnTo>
                      <a:pt x="4" y="0"/>
                    </a:lnTo>
                    <a:close/>
                    <a:moveTo>
                      <a:pt x="29" y="11"/>
                    </a:moveTo>
                    <a:cubicBezTo>
                      <a:pt x="28" y="18"/>
                      <a:pt x="28" y="18"/>
                      <a:pt x="28" y="18"/>
                    </a:cubicBezTo>
                    <a:cubicBezTo>
                      <a:pt x="28" y="22"/>
                      <a:pt x="27" y="25"/>
                      <a:pt x="28" y="26"/>
                    </a:cubicBezTo>
                    <a:cubicBezTo>
                      <a:pt x="28" y="27"/>
                      <a:pt x="28" y="28"/>
                      <a:pt x="29" y="28"/>
                    </a:cubicBezTo>
                    <a:cubicBezTo>
                      <a:pt x="30" y="29"/>
                      <a:pt x="31" y="30"/>
                      <a:pt x="32" y="30"/>
                    </a:cubicBezTo>
                    <a:cubicBezTo>
                      <a:pt x="34" y="30"/>
                      <a:pt x="35" y="30"/>
                      <a:pt x="36" y="29"/>
                    </a:cubicBezTo>
                    <a:cubicBezTo>
                      <a:pt x="37" y="28"/>
                      <a:pt x="38" y="27"/>
                      <a:pt x="38" y="26"/>
                    </a:cubicBezTo>
                    <a:cubicBezTo>
                      <a:pt x="38" y="25"/>
                      <a:pt x="39" y="23"/>
                      <a:pt x="39" y="19"/>
                    </a:cubicBezTo>
                    <a:cubicBezTo>
                      <a:pt x="40" y="12"/>
                      <a:pt x="40" y="12"/>
                      <a:pt x="40" y="12"/>
                    </a:cubicBezTo>
                    <a:lnTo>
                      <a:pt x="29" y="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1" name="îś1iḓê">
                <a:extLst>
                  <a:ext uri="{FF2B5EF4-FFF2-40B4-BE49-F238E27FC236}">
                    <a16:creationId xmlns:a16="http://schemas.microsoft.com/office/drawing/2014/main" id="{57497543-0C51-4F69-B703-C18DA71DA2C7}"/>
                  </a:ext>
                </a:extLst>
              </p:cNvPr>
              <p:cNvSpPr/>
              <p:nvPr/>
            </p:nvSpPr>
            <p:spPr bwMode="auto">
              <a:xfrm>
                <a:off x="1641372" y="5312365"/>
                <a:ext cx="82550" cy="66675"/>
              </a:xfrm>
              <a:custGeom>
                <a:avLst/>
                <a:gdLst>
                  <a:gd name="T0" fmla="*/ 15 w 45"/>
                  <a:gd name="T1" fmla="*/ 0 h 36"/>
                  <a:gd name="T2" fmla="*/ 16 w 45"/>
                  <a:gd name="T3" fmla="*/ 8 h 36"/>
                  <a:gd name="T4" fmla="*/ 9 w 45"/>
                  <a:gd name="T5" fmla="*/ 12 h 36"/>
                  <a:gd name="T6" fmla="*/ 7 w 45"/>
                  <a:gd name="T7" fmla="*/ 18 h 36"/>
                  <a:gd name="T8" fmla="*/ 9 w 45"/>
                  <a:gd name="T9" fmla="*/ 25 h 36"/>
                  <a:gd name="T10" fmla="*/ 13 w 45"/>
                  <a:gd name="T11" fmla="*/ 27 h 36"/>
                  <a:gd name="T12" fmla="*/ 16 w 45"/>
                  <a:gd name="T13" fmla="*/ 26 h 36"/>
                  <a:gd name="T14" fmla="*/ 18 w 45"/>
                  <a:gd name="T15" fmla="*/ 23 h 36"/>
                  <a:gd name="T16" fmla="*/ 20 w 45"/>
                  <a:gd name="T17" fmla="*/ 15 h 36"/>
                  <a:gd name="T18" fmla="*/ 24 w 45"/>
                  <a:gd name="T19" fmla="*/ 5 h 36"/>
                  <a:gd name="T20" fmla="*/ 33 w 45"/>
                  <a:gd name="T21" fmla="*/ 1 h 36"/>
                  <a:gd name="T22" fmla="*/ 39 w 45"/>
                  <a:gd name="T23" fmla="*/ 3 h 36"/>
                  <a:gd name="T24" fmla="*/ 44 w 45"/>
                  <a:gd name="T25" fmla="*/ 9 h 36"/>
                  <a:gd name="T26" fmla="*/ 45 w 45"/>
                  <a:gd name="T27" fmla="*/ 17 h 36"/>
                  <a:gd name="T28" fmla="*/ 42 w 45"/>
                  <a:gd name="T29" fmla="*/ 30 h 36"/>
                  <a:gd name="T30" fmla="*/ 32 w 45"/>
                  <a:gd name="T31" fmla="*/ 34 h 36"/>
                  <a:gd name="T32" fmla="*/ 31 w 45"/>
                  <a:gd name="T33" fmla="*/ 25 h 36"/>
                  <a:gd name="T34" fmla="*/ 36 w 45"/>
                  <a:gd name="T35" fmla="*/ 23 h 36"/>
                  <a:gd name="T36" fmla="*/ 38 w 45"/>
                  <a:gd name="T37" fmla="*/ 17 h 36"/>
                  <a:gd name="T38" fmla="*/ 36 w 45"/>
                  <a:gd name="T39" fmla="*/ 11 h 36"/>
                  <a:gd name="T40" fmla="*/ 33 w 45"/>
                  <a:gd name="T41" fmla="*/ 10 h 36"/>
                  <a:gd name="T42" fmla="*/ 31 w 45"/>
                  <a:gd name="T43" fmla="*/ 11 h 36"/>
                  <a:gd name="T44" fmla="*/ 28 w 45"/>
                  <a:gd name="T45" fmla="*/ 19 h 36"/>
                  <a:gd name="T46" fmla="*/ 25 w 45"/>
                  <a:gd name="T47" fmla="*/ 29 h 36"/>
                  <a:gd name="T48" fmla="*/ 20 w 45"/>
                  <a:gd name="T49" fmla="*/ 34 h 36"/>
                  <a:gd name="T50" fmla="*/ 13 w 45"/>
                  <a:gd name="T51" fmla="*/ 36 h 36"/>
                  <a:gd name="T52" fmla="*/ 6 w 45"/>
                  <a:gd name="T53" fmla="*/ 33 h 36"/>
                  <a:gd name="T54" fmla="*/ 1 w 45"/>
                  <a:gd name="T55" fmla="*/ 28 h 36"/>
                  <a:gd name="T56" fmla="*/ 0 w 45"/>
                  <a:gd name="T57" fmla="*/ 18 h 36"/>
                  <a:gd name="T58" fmla="*/ 3 w 45"/>
                  <a:gd name="T59" fmla="*/ 5 h 36"/>
                  <a:gd name="T60" fmla="*/ 15 w 45"/>
                  <a:gd name="T61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5" h="36">
                    <a:moveTo>
                      <a:pt x="15" y="0"/>
                    </a:moveTo>
                    <a:cubicBezTo>
                      <a:pt x="16" y="8"/>
                      <a:pt x="16" y="8"/>
                      <a:pt x="16" y="8"/>
                    </a:cubicBezTo>
                    <a:cubicBezTo>
                      <a:pt x="13" y="9"/>
                      <a:pt x="10" y="10"/>
                      <a:pt x="9" y="12"/>
                    </a:cubicBezTo>
                    <a:cubicBezTo>
                      <a:pt x="8" y="13"/>
                      <a:pt x="7" y="15"/>
                      <a:pt x="7" y="18"/>
                    </a:cubicBezTo>
                    <a:cubicBezTo>
                      <a:pt x="7" y="21"/>
                      <a:pt x="8" y="23"/>
                      <a:pt x="9" y="25"/>
                    </a:cubicBezTo>
                    <a:cubicBezTo>
                      <a:pt x="10" y="26"/>
                      <a:pt x="12" y="27"/>
                      <a:pt x="13" y="27"/>
                    </a:cubicBezTo>
                    <a:cubicBezTo>
                      <a:pt x="14" y="27"/>
                      <a:pt x="15" y="26"/>
                      <a:pt x="16" y="26"/>
                    </a:cubicBezTo>
                    <a:cubicBezTo>
                      <a:pt x="17" y="25"/>
                      <a:pt x="17" y="24"/>
                      <a:pt x="18" y="23"/>
                    </a:cubicBezTo>
                    <a:cubicBezTo>
                      <a:pt x="18" y="22"/>
                      <a:pt x="19" y="19"/>
                      <a:pt x="20" y="15"/>
                    </a:cubicBezTo>
                    <a:cubicBezTo>
                      <a:pt x="21" y="11"/>
                      <a:pt x="22" y="7"/>
                      <a:pt x="24" y="5"/>
                    </a:cubicBezTo>
                    <a:cubicBezTo>
                      <a:pt x="26" y="3"/>
                      <a:pt x="29" y="1"/>
                      <a:pt x="33" y="1"/>
                    </a:cubicBezTo>
                    <a:cubicBezTo>
                      <a:pt x="35" y="1"/>
                      <a:pt x="37" y="2"/>
                      <a:pt x="39" y="3"/>
                    </a:cubicBezTo>
                    <a:cubicBezTo>
                      <a:pt x="41" y="4"/>
                      <a:pt x="43" y="6"/>
                      <a:pt x="44" y="9"/>
                    </a:cubicBezTo>
                    <a:cubicBezTo>
                      <a:pt x="45" y="11"/>
                      <a:pt x="45" y="14"/>
                      <a:pt x="45" y="17"/>
                    </a:cubicBezTo>
                    <a:cubicBezTo>
                      <a:pt x="45" y="23"/>
                      <a:pt x="44" y="27"/>
                      <a:pt x="42" y="30"/>
                    </a:cubicBezTo>
                    <a:cubicBezTo>
                      <a:pt x="39" y="33"/>
                      <a:pt x="36" y="34"/>
                      <a:pt x="32" y="34"/>
                    </a:cubicBezTo>
                    <a:cubicBezTo>
                      <a:pt x="31" y="25"/>
                      <a:pt x="31" y="25"/>
                      <a:pt x="31" y="25"/>
                    </a:cubicBezTo>
                    <a:cubicBezTo>
                      <a:pt x="34" y="25"/>
                      <a:pt x="35" y="24"/>
                      <a:pt x="36" y="23"/>
                    </a:cubicBezTo>
                    <a:cubicBezTo>
                      <a:pt x="37" y="22"/>
                      <a:pt x="38" y="20"/>
                      <a:pt x="38" y="17"/>
                    </a:cubicBezTo>
                    <a:cubicBezTo>
                      <a:pt x="38" y="15"/>
                      <a:pt x="37" y="13"/>
                      <a:pt x="36" y="11"/>
                    </a:cubicBezTo>
                    <a:cubicBezTo>
                      <a:pt x="35" y="10"/>
                      <a:pt x="35" y="10"/>
                      <a:pt x="33" y="10"/>
                    </a:cubicBezTo>
                    <a:cubicBezTo>
                      <a:pt x="32" y="10"/>
                      <a:pt x="31" y="10"/>
                      <a:pt x="31" y="11"/>
                    </a:cubicBezTo>
                    <a:cubicBezTo>
                      <a:pt x="30" y="12"/>
                      <a:pt x="29" y="15"/>
                      <a:pt x="28" y="19"/>
                    </a:cubicBezTo>
                    <a:cubicBezTo>
                      <a:pt x="27" y="24"/>
                      <a:pt x="26" y="27"/>
                      <a:pt x="25" y="29"/>
                    </a:cubicBezTo>
                    <a:cubicBezTo>
                      <a:pt x="24" y="31"/>
                      <a:pt x="22" y="33"/>
                      <a:pt x="20" y="34"/>
                    </a:cubicBezTo>
                    <a:cubicBezTo>
                      <a:pt x="18" y="35"/>
                      <a:pt x="16" y="36"/>
                      <a:pt x="13" y="36"/>
                    </a:cubicBezTo>
                    <a:cubicBezTo>
                      <a:pt x="11" y="36"/>
                      <a:pt x="8" y="35"/>
                      <a:pt x="6" y="33"/>
                    </a:cubicBezTo>
                    <a:cubicBezTo>
                      <a:pt x="4" y="32"/>
                      <a:pt x="2" y="30"/>
                      <a:pt x="1" y="28"/>
                    </a:cubicBezTo>
                    <a:cubicBezTo>
                      <a:pt x="0" y="25"/>
                      <a:pt x="0" y="22"/>
                      <a:pt x="0" y="18"/>
                    </a:cubicBezTo>
                    <a:cubicBezTo>
                      <a:pt x="0" y="12"/>
                      <a:pt x="1" y="8"/>
                      <a:pt x="3" y="5"/>
                    </a:cubicBezTo>
                    <a:cubicBezTo>
                      <a:pt x="6" y="2"/>
                      <a:pt x="10" y="0"/>
                      <a:pt x="1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2" name="íş1ïḓe">
                <a:extLst>
                  <a:ext uri="{FF2B5EF4-FFF2-40B4-BE49-F238E27FC236}">
                    <a16:creationId xmlns:a16="http://schemas.microsoft.com/office/drawing/2014/main" id="{24D3D252-2582-45FF-BD57-64227C945C90}"/>
                  </a:ext>
                </a:extLst>
              </p:cNvPr>
              <p:cNvSpPr/>
              <p:nvPr/>
            </p:nvSpPr>
            <p:spPr bwMode="auto">
              <a:xfrm>
                <a:off x="1642959" y="5385390"/>
                <a:ext cx="84138" cy="22225"/>
              </a:xfrm>
              <a:custGeom>
                <a:avLst/>
                <a:gdLst>
                  <a:gd name="T0" fmla="*/ 0 w 53"/>
                  <a:gd name="T1" fmla="*/ 5 h 14"/>
                  <a:gd name="T2" fmla="*/ 51 w 53"/>
                  <a:gd name="T3" fmla="*/ 0 h 14"/>
                  <a:gd name="T4" fmla="*/ 53 w 53"/>
                  <a:gd name="T5" fmla="*/ 11 h 14"/>
                  <a:gd name="T6" fmla="*/ 1 w 53"/>
                  <a:gd name="T7" fmla="*/ 14 h 14"/>
                  <a:gd name="T8" fmla="*/ 0 w 53"/>
                  <a:gd name="T9" fmla="*/ 5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3" h="14">
                    <a:moveTo>
                      <a:pt x="0" y="5"/>
                    </a:moveTo>
                    <a:lnTo>
                      <a:pt x="51" y="0"/>
                    </a:lnTo>
                    <a:lnTo>
                      <a:pt x="53" y="11"/>
                    </a:lnTo>
                    <a:lnTo>
                      <a:pt x="1" y="14"/>
                    </a:lnTo>
                    <a:lnTo>
                      <a:pt x="0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3" name="ïṩlîḋè">
                <a:extLst>
                  <a:ext uri="{FF2B5EF4-FFF2-40B4-BE49-F238E27FC236}">
                    <a16:creationId xmlns:a16="http://schemas.microsoft.com/office/drawing/2014/main" id="{68BA6F28-A02D-43BD-A59F-D0620EECBA20}"/>
                  </a:ext>
                </a:extLst>
              </p:cNvPr>
              <p:cNvSpPr/>
              <p:nvPr/>
            </p:nvSpPr>
            <p:spPr bwMode="auto">
              <a:xfrm>
                <a:off x="1649309" y="5407615"/>
                <a:ext cx="84138" cy="66675"/>
              </a:xfrm>
              <a:custGeom>
                <a:avLst/>
                <a:gdLst>
                  <a:gd name="T0" fmla="*/ 0 w 53"/>
                  <a:gd name="T1" fmla="*/ 22 h 42"/>
                  <a:gd name="T2" fmla="*/ 42 w 53"/>
                  <a:gd name="T3" fmla="*/ 17 h 42"/>
                  <a:gd name="T4" fmla="*/ 39 w 53"/>
                  <a:gd name="T5" fmla="*/ 1 h 42"/>
                  <a:gd name="T6" fmla="*/ 49 w 53"/>
                  <a:gd name="T7" fmla="*/ 0 h 42"/>
                  <a:gd name="T8" fmla="*/ 53 w 53"/>
                  <a:gd name="T9" fmla="*/ 41 h 42"/>
                  <a:gd name="T10" fmla="*/ 45 w 53"/>
                  <a:gd name="T11" fmla="*/ 42 h 42"/>
                  <a:gd name="T12" fmla="*/ 43 w 53"/>
                  <a:gd name="T13" fmla="*/ 27 h 42"/>
                  <a:gd name="T14" fmla="*/ 1 w 53"/>
                  <a:gd name="T15" fmla="*/ 33 h 42"/>
                  <a:gd name="T16" fmla="*/ 0 w 53"/>
                  <a:gd name="T17" fmla="*/ 22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3" h="42">
                    <a:moveTo>
                      <a:pt x="0" y="22"/>
                    </a:moveTo>
                    <a:lnTo>
                      <a:pt x="42" y="17"/>
                    </a:lnTo>
                    <a:lnTo>
                      <a:pt x="39" y="1"/>
                    </a:lnTo>
                    <a:lnTo>
                      <a:pt x="49" y="0"/>
                    </a:lnTo>
                    <a:lnTo>
                      <a:pt x="53" y="41"/>
                    </a:lnTo>
                    <a:lnTo>
                      <a:pt x="45" y="42"/>
                    </a:lnTo>
                    <a:lnTo>
                      <a:pt x="43" y="27"/>
                    </a:lnTo>
                    <a:lnTo>
                      <a:pt x="1" y="33"/>
                    </a:lnTo>
                    <a:lnTo>
                      <a:pt x="0" y="2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4" name="ïṣľîďe">
                <a:extLst>
                  <a:ext uri="{FF2B5EF4-FFF2-40B4-BE49-F238E27FC236}">
                    <a16:creationId xmlns:a16="http://schemas.microsoft.com/office/drawing/2014/main" id="{FCF7A42E-968B-4A30-A186-294497FB4A50}"/>
                  </a:ext>
                </a:extLst>
              </p:cNvPr>
              <p:cNvSpPr/>
              <p:nvPr/>
            </p:nvSpPr>
            <p:spPr bwMode="auto">
              <a:xfrm>
                <a:off x="1662009" y="5471115"/>
                <a:ext cx="90488" cy="73025"/>
              </a:xfrm>
              <a:custGeom>
                <a:avLst/>
                <a:gdLst>
                  <a:gd name="T0" fmla="*/ 0 w 57"/>
                  <a:gd name="T1" fmla="*/ 29 h 46"/>
                  <a:gd name="T2" fmla="*/ 21 w 57"/>
                  <a:gd name="T3" fmla="*/ 24 h 46"/>
                  <a:gd name="T4" fmla="*/ 45 w 57"/>
                  <a:gd name="T5" fmla="*/ 0 h 46"/>
                  <a:gd name="T6" fmla="*/ 49 w 57"/>
                  <a:gd name="T7" fmla="*/ 11 h 46"/>
                  <a:gd name="T8" fmla="*/ 31 w 57"/>
                  <a:gd name="T9" fmla="*/ 28 h 46"/>
                  <a:gd name="T10" fmla="*/ 53 w 57"/>
                  <a:gd name="T11" fmla="*/ 35 h 46"/>
                  <a:gd name="T12" fmla="*/ 57 w 57"/>
                  <a:gd name="T13" fmla="*/ 46 h 46"/>
                  <a:gd name="T14" fmla="*/ 23 w 57"/>
                  <a:gd name="T15" fmla="*/ 35 h 46"/>
                  <a:gd name="T16" fmla="*/ 2 w 57"/>
                  <a:gd name="T17" fmla="*/ 39 h 46"/>
                  <a:gd name="T18" fmla="*/ 0 w 57"/>
                  <a:gd name="T19" fmla="*/ 29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7" h="46">
                    <a:moveTo>
                      <a:pt x="0" y="29"/>
                    </a:moveTo>
                    <a:lnTo>
                      <a:pt x="21" y="24"/>
                    </a:lnTo>
                    <a:lnTo>
                      <a:pt x="45" y="0"/>
                    </a:lnTo>
                    <a:lnTo>
                      <a:pt x="49" y="11"/>
                    </a:lnTo>
                    <a:lnTo>
                      <a:pt x="31" y="28"/>
                    </a:lnTo>
                    <a:lnTo>
                      <a:pt x="53" y="35"/>
                    </a:lnTo>
                    <a:lnTo>
                      <a:pt x="57" y="46"/>
                    </a:lnTo>
                    <a:lnTo>
                      <a:pt x="23" y="35"/>
                    </a:lnTo>
                    <a:lnTo>
                      <a:pt x="2" y="39"/>
                    </a:lnTo>
                    <a:lnTo>
                      <a:pt x="0" y="2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5" name="íśļiḓe">
                <a:extLst>
                  <a:ext uri="{FF2B5EF4-FFF2-40B4-BE49-F238E27FC236}">
                    <a16:creationId xmlns:a16="http://schemas.microsoft.com/office/drawing/2014/main" id="{2E8A132F-B146-475A-84BC-38A187F37AA7}"/>
                  </a:ext>
                </a:extLst>
              </p:cNvPr>
              <p:cNvSpPr/>
              <p:nvPr/>
            </p:nvSpPr>
            <p:spPr bwMode="auto">
              <a:xfrm>
                <a:off x="1704872" y="5609228"/>
                <a:ext cx="85725" cy="80963"/>
              </a:xfrm>
              <a:custGeom>
                <a:avLst/>
                <a:gdLst>
                  <a:gd name="T0" fmla="*/ 15 w 47"/>
                  <a:gd name="T1" fmla="*/ 2 h 44"/>
                  <a:gd name="T2" fmla="*/ 26 w 47"/>
                  <a:gd name="T3" fmla="*/ 0 h 44"/>
                  <a:gd name="T4" fmla="*/ 33 w 47"/>
                  <a:gd name="T5" fmla="*/ 1 h 44"/>
                  <a:gd name="T6" fmla="*/ 39 w 47"/>
                  <a:gd name="T7" fmla="*/ 4 h 44"/>
                  <a:gd name="T8" fmla="*/ 44 w 47"/>
                  <a:gd name="T9" fmla="*/ 12 h 44"/>
                  <a:gd name="T10" fmla="*/ 45 w 47"/>
                  <a:gd name="T11" fmla="*/ 29 h 44"/>
                  <a:gd name="T12" fmla="*/ 32 w 47"/>
                  <a:gd name="T13" fmla="*/ 41 h 44"/>
                  <a:gd name="T14" fmla="*/ 15 w 47"/>
                  <a:gd name="T15" fmla="*/ 43 h 44"/>
                  <a:gd name="T16" fmla="*/ 3 w 47"/>
                  <a:gd name="T17" fmla="*/ 31 h 44"/>
                  <a:gd name="T18" fmla="*/ 2 w 47"/>
                  <a:gd name="T19" fmla="*/ 14 h 44"/>
                  <a:gd name="T20" fmla="*/ 15 w 47"/>
                  <a:gd name="T21" fmla="*/ 2 h 44"/>
                  <a:gd name="T22" fmla="*/ 19 w 47"/>
                  <a:gd name="T23" fmla="*/ 10 h 44"/>
                  <a:gd name="T24" fmla="*/ 10 w 47"/>
                  <a:gd name="T25" fmla="*/ 18 h 44"/>
                  <a:gd name="T26" fmla="*/ 10 w 47"/>
                  <a:gd name="T27" fmla="*/ 28 h 44"/>
                  <a:gd name="T28" fmla="*/ 17 w 47"/>
                  <a:gd name="T29" fmla="*/ 34 h 44"/>
                  <a:gd name="T30" fmla="*/ 29 w 47"/>
                  <a:gd name="T31" fmla="*/ 33 h 44"/>
                  <a:gd name="T32" fmla="*/ 38 w 47"/>
                  <a:gd name="T33" fmla="*/ 25 h 44"/>
                  <a:gd name="T34" fmla="*/ 37 w 47"/>
                  <a:gd name="T35" fmla="*/ 16 h 44"/>
                  <a:gd name="T36" fmla="*/ 30 w 47"/>
                  <a:gd name="T37" fmla="*/ 9 h 44"/>
                  <a:gd name="T38" fmla="*/ 19 w 47"/>
                  <a:gd name="T39" fmla="*/ 1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7" h="44">
                    <a:moveTo>
                      <a:pt x="15" y="2"/>
                    </a:moveTo>
                    <a:cubicBezTo>
                      <a:pt x="19" y="0"/>
                      <a:pt x="23" y="0"/>
                      <a:pt x="26" y="0"/>
                    </a:cubicBezTo>
                    <a:cubicBezTo>
                      <a:pt x="28" y="0"/>
                      <a:pt x="31" y="0"/>
                      <a:pt x="33" y="1"/>
                    </a:cubicBezTo>
                    <a:cubicBezTo>
                      <a:pt x="35" y="2"/>
                      <a:pt x="37" y="3"/>
                      <a:pt x="39" y="4"/>
                    </a:cubicBezTo>
                    <a:cubicBezTo>
                      <a:pt x="41" y="6"/>
                      <a:pt x="43" y="9"/>
                      <a:pt x="44" y="12"/>
                    </a:cubicBezTo>
                    <a:cubicBezTo>
                      <a:pt x="47" y="18"/>
                      <a:pt x="47" y="24"/>
                      <a:pt x="45" y="29"/>
                    </a:cubicBezTo>
                    <a:cubicBezTo>
                      <a:pt x="43" y="34"/>
                      <a:pt x="39" y="38"/>
                      <a:pt x="32" y="41"/>
                    </a:cubicBezTo>
                    <a:cubicBezTo>
                      <a:pt x="26" y="44"/>
                      <a:pt x="20" y="44"/>
                      <a:pt x="15" y="43"/>
                    </a:cubicBezTo>
                    <a:cubicBezTo>
                      <a:pt x="9" y="41"/>
                      <a:pt x="5" y="37"/>
                      <a:pt x="3" y="31"/>
                    </a:cubicBezTo>
                    <a:cubicBezTo>
                      <a:pt x="0" y="25"/>
                      <a:pt x="0" y="19"/>
                      <a:pt x="2" y="14"/>
                    </a:cubicBezTo>
                    <a:cubicBezTo>
                      <a:pt x="4" y="9"/>
                      <a:pt x="8" y="5"/>
                      <a:pt x="15" y="2"/>
                    </a:cubicBezTo>
                    <a:close/>
                    <a:moveTo>
                      <a:pt x="19" y="10"/>
                    </a:moveTo>
                    <a:cubicBezTo>
                      <a:pt x="14" y="12"/>
                      <a:pt x="11" y="15"/>
                      <a:pt x="10" y="18"/>
                    </a:cubicBezTo>
                    <a:cubicBezTo>
                      <a:pt x="8" y="21"/>
                      <a:pt x="8" y="24"/>
                      <a:pt x="10" y="28"/>
                    </a:cubicBezTo>
                    <a:cubicBezTo>
                      <a:pt x="11" y="31"/>
                      <a:pt x="13" y="33"/>
                      <a:pt x="17" y="34"/>
                    </a:cubicBezTo>
                    <a:cubicBezTo>
                      <a:pt x="20" y="35"/>
                      <a:pt x="24" y="35"/>
                      <a:pt x="29" y="33"/>
                    </a:cubicBezTo>
                    <a:cubicBezTo>
                      <a:pt x="33" y="31"/>
                      <a:pt x="36" y="28"/>
                      <a:pt x="38" y="25"/>
                    </a:cubicBezTo>
                    <a:cubicBezTo>
                      <a:pt x="39" y="22"/>
                      <a:pt x="39" y="19"/>
                      <a:pt x="37" y="16"/>
                    </a:cubicBezTo>
                    <a:cubicBezTo>
                      <a:pt x="36" y="12"/>
                      <a:pt x="34" y="10"/>
                      <a:pt x="30" y="9"/>
                    </a:cubicBezTo>
                    <a:cubicBezTo>
                      <a:pt x="27" y="8"/>
                      <a:pt x="23" y="8"/>
                      <a:pt x="19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6" name="î$ḷïďe">
                <a:extLst>
                  <a:ext uri="{FF2B5EF4-FFF2-40B4-BE49-F238E27FC236}">
                    <a16:creationId xmlns:a16="http://schemas.microsoft.com/office/drawing/2014/main" id="{36947C4C-0942-4A1D-89CC-B75F69F04F75}"/>
                  </a:ext>
                </a:extLst>
              </p:cNvPr>
              <p:cNvSpPr/>
              <p:nvPr/>
            </p:nvSpPr>
            <p:spPr bwMode="auto">
              <a:xfrm>
                <a:off x="1733447" y="5675903"/>
                <a:ext cx="98425" cy="66675"/>
              </a:xfrm>
              <a:custGeom>
                <a:avLst/>
                <a:gdLst>
                  <a:gd name="T0" fmla="*/ 0 w 62"/>
                  <a:gd name="T1" fmla="*/ 26 h 42"/>
                  <a:gd name="T2" fmla="*/ 45 w 62"/>
                  <a:gd name="T3" fmla="*/ 0 h 42"/>
                  <a:gd name="T4" fmla="*/ 62 w 62"/>
                  <a:gd name="T5" fmla="*/ 30 h 42"/>
                  <a:gd name="T6" fmla="*/ 55 w 62"/>
                  <a:gd name="T7" fmla="*/ 35 h 42"/>
                  <a:gd name="T8" fmla="*/ 43 w 62"/>
                  <a:gd name="T9" fmla="*/ 14 h 42"/>
                  <a:gd name="T10" fmla="*/ 32 w 62"/>
                  <a:gd name="T11" fmla="*/ 20 h 42"/>
                  <a:gd name="T12" fmla="*/ 43 w 62"/>
                  <a:gd name="T13" fmla="*/ 38 h 42"/>
                  <a:gd name="T14" fmla="*/ 35 w 62"/>
                  <a:gd name="T15" fmla="*/ 42 h 42"/>
                  <a:gd name="T16" fmla="*/ 25 w 62"/>
                  <a:gd name="T17" fmla="*/ 23 h 42"/>
                  <a:gd name="T18" fmla="*/ 6 w 62"/>
                  <a:gd name="T19" fmla="*/ 35 h 42"/>
                  <a:gd name="T20" fmla="*/ 0 w 62"/>
                  <a:gd name="T21" fmla="*/ 26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2" h="42">
                    <a:moveTo>
                      <a:pt x="0" y="26"/>
                    </a:moveTo>
                    <a:lnTo>
                      <a:pt x="45" y="0"/>
                    </a:lnTo>
                    <a:lnTo>
                      <a:pt x="62" y="30"/>
                    </a:lnTo>
                    <a:lnTo>
                      <a:pt x="55" y="35"/>
                    </a:lnTo>
                    <a:lnTo>
                      <a:pt x="43" y="14"/>
                    </a:lnTo>
                    <a:lnTo>
                      <a:pt x="32" y="20"/>
                    </a:lnTo>
                    <a:lnTo>
                      <a:pt x="43" y="38"/>
                    </a:lnTo>
                    <a:lnTo>
                      <a:pt x="35" y="42"/>
                    </a:lnTo>
                    <a:lnTo>
                      <a:pt x="25" y="23"/>
                    </a:lnTo>
                    <a:lnTo>
                      <a:pt x="6" y="35"/>
                    </a:lnTo>
                    <a:lnTo>
                      <a:pt x="0" y="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7" name="îśḻîḍe">
                <a:extLst>
                  <a:ext uri="{FF2B5EF4-FFF2-40B4-BE49-F238E27FC236}">
                    <a16:creationId xmlns:a16="http://schemas.microsoft.com/office/drawing/2014/main" id="{1E77BEDE-EE4D-49C0-B03F-948F219198E7}"/>
                  </a:ext>
                </a:extLst>
              </p:cNvPr>
              <p:cNvSpPr/>
              <p:nvPr/>
            </p:nvSpPr>
            <p:spPr bwMode="auto">
              <a:xfrm>
                <a:off x="1812822" y="5785440"/>
                <a:ext cx="85725" cy="82550"/>
              </a:xfrm>
              <a:custGeom>
                <a:avLst/>
                <a:gdLst>
                  <a:gd name="T0" fmla="*/ 6 w 46"/>
                  <a:gd name="T1" fmla="*/ 13 h 45"/>
                  <a:gd name="T2" fmla="*/ 12 w 46"/>
                  <a:gd name="T3" fmla="*/ 19 h 45"/>
                  <a:gd name="T4" fmla="*/ 9 w 46"/>
                  <a:gd name="T5" fmla="*/ 26 h 45"/>
                  <a:gd name="T6" fmla="*/ 11 w 46"/>
                  <a:gd name="T7" fmla="*/ 32 h 45"/>
                  <a:gd name="T8" fmla="*/ 17 w 46"/>
                  <a:gd name="T9" fmla="*/ 36 h 45"/>
                  <a:gd name="T10" fmla="*/ 22 w 46"/>
                  <a:gd name="T11" fmla="*/ 35 h 45"/>
                  <a:gd name="T12" fmla="*/ 23 w 46"/>
                  <a:gd name="T13" fmla="*/ 32 h 45"/>
                  <a:gd name="T14" fmla="*/ 22 w 46"/>
                  <a:gd name="T15" fmla="*/ 29 h 45"/>
                  <a:gd name="T16" fmla="*/ 19 w 46"/>
                  <a:gd name="T17" fmla="*/ 22 h 45"/>
                  <a:gd name="T18" fmla="*/ 16 w 46"/>
                  <a:gd name="T19" fmla="*/ 12 h 45"/>
                  <a:gd name="T20" fmla="*/ 21 w 46"/>
                  <a:gd name="T21" fmla="*/ 3 h 45"/>
                  <a:gd name="T22" fmla="*/ 27 w 46"/>
                  <a:gd name="T23" fmla="*/ 0 h 45"/>
                  <a:gd name="T24" fmla="*/ 34 w 46"/>
                  <a:gd name="T25" fmla="*/ 2 h 45"/>
                  <a:gd name="T26" fmla="*/ 40 w 46"/>
                  <a:gd name="T27" fmla="*/ 8 h 45"/>
                  <a:gd name="T28" fmla="*/ 45 w 46"/>
                  <a:gd name="T29" fmla="*/ 19 h 45"/>
                  <a:gd name="T30" fmla="*/ 41 w 46"/>
                  <a:gd name="T31" fmla="*/ 29 h 45"/>
                  <a:gd name="T32" fmla="*/ 35 w 46"/>
                  <a:gd name="T33" fmla="*/ 22 h 45"/>
                  <a:gd name="T34" fmla="*/ 37 w 46"/>
                  <a:gd name="T35" fmla="*/ 17 h 45"/>
                  <a:gd name="T36" fmla="*/ 35 w 46"/>
                  <a:gd name="T37" fmla="*/ 12 h 45"/>
                  <a:gd name="T38" fmla="*/ 30 w 46"/>
                  <a:gd name="T39" fmla="*/ 8 h 45"/>
                  <a:gd name="T40" fmla="*/ 27 w 46"/>
                  <a:gd name="T41" fmla="*/ 9 h 45"/>
                  <a:gd name="T42" fmla="*/ 25 w 46"/>
                  <a:gd name="T43" fmla="*/ 12 h 45"/>
                  <a:gd name="T44" fmla="*/ 28 w 46"/>
                  <a:gd name="T45" fmla="*/ 20 h 45"/>
                  <a:gd name="T46" fmla="*/ 32 w 46"/>
                  <a:gd name="T47" fmla="*/ 29 h 45"/>
                  <a:gd name="T48" fmla="*/ 31 w 46"/>
                  <a:gd name="T49" fmla="*/ 36 h 45"/>
                  <a:gd name="T50" fmla="*/ 27 w 46"/>
                  <a:gd name="T51" fmla="*/ 42 h 45"/>
                  <a:gd name="T52" fmla="*/ 20 w 46"/>
                  <a:gd name="T53" fmla="*/ 45 h 45"/>
                  <a:gd name="T54" fmla="*/ 13 w 46"/>
                  <a:gd name="T55" fmla="*/ 43 h 45"/>
                  <a:gd name="T56" fmla="*/ 6 w 46"/>
                  <a:gd name="T57" fmla="*/ 37 h 45"/>
                  <a:gd name="T58" fmla="*/ 0 w 46"/>
                  <a:gd name="T59" fmla="*/ 24 h 45"/>
                  <a:gd name="T60" fmla="*/ 6 w 46"/>
                  <a:gd name="T61" fmla="*/ 13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6" h="45">
                    <a:moveTo>
                      <a:pt x="6" y="13"/>
                    </a:moveTo>
                    <a:cubicBezTo>
                      <a:pt x="12" y="19"/>
                      <a:pt x="12" y="19"/>
                      <a:pt x="12" y="19"/>
                    </a:cubicBezTo>
                    <a:cubicBezTo>
                      <a:pt x="10" y="21"/>
                      <a:pt x="9" y="24"/>
                      <a:pt x="9" y="26"/>
                    </a:cubicBezTo>
                    <a:cubicBezTo>
                      <a:pt x="9" y="28"/>
                      <a:pt x="10" y="30"/>
                      <a:pt x="11" y="32"/>
                    </a:cubicBezTo>
                    <a:cubicBezTo>
                      <a:pt x="13" y="34"/>
                      <a:pt x="15" y="35"/>
                      <a:pt x="17" y="36"/>
                    </a:cubicBezTo>
                    <a:cubicBezTo>
                      <a:pt x="19" y="36"/>
                      <a:pt x="20" y="36"/>
                      <a:pt x="22" y="35"/>
                    </a:cubicBezTo>
                    <a:cubicBezTo>
                      <a:pt x="22" y="34"/>
                      <a:pt x="23" y="33"/>
                      <a:pt x="23" y="32"/>
                    </a:cubicBezTo>
                    <a:cubicBezTo>
                      <a:pt x="23" y="32"/>
                      <a:pt x="23" y="30"/>
                      <a:pt x="22" y="29"/>
                    </a:cubicBezTo>
                    <a:cubicBezTo>
                      <a:pt x="22" y="28"/>
                      <a:pt x="21" y="26"/>
                      <a:pt x="19" y="22"/>
                    </a:cubicBezTo>
                    <a:cubicBezTo>
                      <a:pt x="17" y="18"/>
                      <a:pt x="16" y="14"/>
                      <a:pt x="16" y="12"/>
                    </a:cubicBezTo>
                    <a:cubicBezTo>
                      <a:pt x="17" y="8"/>
                      <a:pt x="18" y="5"/>
                      <a:pt x="21" y="3"/>
                    </a:cubicBezTo>
                    <a:cubicBezTo>
                      <a:pt x="23" y="1"/>
                      <a:pt x="25" y="1"/>
                      <a:pt x="27" y="0"/>
                    </a:cubicBezTo>
                    <a:cubicBezTo>
                      <a:pt x="29" y="0"/>
                      <a:pt x="31" y="1"/>
                      <a:pt x="34" y="2"/>
                    </a:cubicBezTo>
                    <a:cubicBezTo>
                      <a:pt x="36" y="3"/>
                      <a:pt x="38" y="5"/>
                      <a:pt x="40" y="8"/>
                    </a:cubicBezTo>
                    <a:cubicBezTo>
                      <a:pt x="44" y="12"/>
                      <a:pt x="46" y="16"/>
                      <a:pt x="45" y="19"/>
                    </a:cubicBezTo>
                    <a:cubicBezTo>
                      <a:pt x="45" y="23"/>
                      <a:pt x="44" y="26"/>
                      <a:pt x="41" y="29"/>
                    </a:cubicBezTo>
                    <a:cubicBezTo>
                      <a:pt x="35" y="22"/>
                      <a:pt x="35" y="22"/>
                      <a:pt x="35" y="22"/>
                    </a:cubicBezTo>
                    <a:cubicBezTo>
                      <a:pt x="36" y="21"/>
                      <a:pt x="37" y="19"/>
                      <a:pt x="37" y="17"/>
                    </a:cubicBezTo>
                    <a:cubicBezTo>
                      <a:pt x="37" y="16"/>
                      <a:pt x="36" y="14"/>
                      <a:pt x="35" y="12"/>
                    </a:cubicBezTo>
                    <a:cubicBezTo>
                      <a:pt x="33" y="10"/>
                      <a:pt x="31" y="9"/>
                      <a:pt x="30" y="8"/>
                    </a:cubicBezTo>
                    <a:cubicBezTo>
                      <a:pt x="28" y="8"/>
                      <a:pt x="27" y="8"/>
                      <a:pt x="27" y="9"/>
                    </a:cubicBezTo>
                    <a:cubicBezTo>
                      <a:pt x="26" y="10"/>
                      <a:pt x="25" y="11"/>
                      <a:pt x="25" y="12"/>
                    </a:cubicBezTo>
                    <a:cubicBezTo>
                      <a:pt x="25" y="13"/>
                      <a:pt x="26" y="16"/>
                      <a:pt x="28" y="20"/>
                    </a:cubicBezTo>
                    <a:cubicBezTo>
                      <a:pt x="30" y="24"/>
                      <a:pt x="31" y="27"/>
                      <a:pt x="32" y="29"/>
                    </a:cubicBezTo>
                    <a:cubicBezTo>
                      <a:pt x="32" y="32"/>
                      <a:pt x="32" y="34"/>
                      <a:pt x="31" y="36"/>
                    </a:cubicBezTo>
                    <a:cubicBezTo>
                      <a:pt x="31" y="38"/>
                      <a:pt x="29" y="40"/>
                      <a:pt x="27" y="42"/>
                    </a:cubicBezTo>
                    <a:cubicBezTo>
                      <a:pt x="25" y="43"/>
                      <a:pt x="23" y="44"/>
                      <a:pt x="20" y="45"/>
                    </a:cubicBezTo>
                    <a:cubicBezTo>
                      <a:pt x="18" y="45"/>
                      <a:pt x="15" y="44"/>
                      <a:pt x="13" y="43"/>
                    </a:cubicBezTo>
                    <a:cubicBezTo>
                      <a:pt x="10" y="42"/>
                      <a:pt x="8" y="40"/>
                      <a:pt x="6" y="37"/>
                    </a:cubicBezTo>
                    <a:cubicBezTo>
                      <a:pt x="2" y="32"/>
                      <a:pt x="0" y="28"/>
                      <a:pt x="0" y="24"/>
                    </a:cubicBezTo>
                    <a:cubicBezTo>
                      <a:pt x="1" y="20"/>
                      <a:pt x="2" y="17"/>
                      <a:pt x="6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8" name="í$ļîḋê">
                <a:extLst>
                  <a:ext uri="{FF2B5EF4-FFF2-40B4-BE49-F238E27FC236}">
                    <a16:creationId xmlns:a16="http://schemas.microsoft.com/office/drawing/2014/main" id="{E8708A64-2003-4E28-B2BF-1D191D60A7C1}"/>
                  </a:ext>
                </a:extLst>
              </p:cNvPr>
              <p:cNvSpPr/>
              <p:nvPr/>
            </p:nvSpPr>
            <p:spPr bwMode="auto">
              <a:xfrm>
                <a:off x="1868384" y="5844178"/>
                <a:ext cx="82550" cy="82550"/>
              </a:xfrm>
              <a:custGeom>
                <a:avLst/>
                <a:gdLst>
                  <a:gd name="T0" fmla="*/ 25 w 45"/>
                  <a:gd name="T1" fmla="*/ 33 h 45"/>
                  <a:gd name="T2" fmla="*/ 29 w 45"/>
                  <a:gd name="T3" fmla="*/ 41 h 45"/>
                  <a:gd name="T4" fmla="*/ 17 w 45"/>
                  <a:gd name="T5" fmla="*/ 44 h 45"/>
                  <a:gd name="T6" fmla="*/ 6 w 45"/>
                  <a:gd name="T7" fmla="*/ 38 h 45"/>
                  <a:gd name="T8" fmla="*/ 0 w 45"/>
                  <a:gd name="T9" fmla="*/ 24 h 45"/>
                  <a:gd name="T10" fmla="*/ 8 w 45"/>
                  <a:gd name="T11" fmla="*/ 8 h 45"/>
                  <a:gd name="T12" fmla="*/ 24 w 45"/>
                  <a:gd name="T13" fmla="*/ 0 h 45"/>
                  <a:gd name="T14" fmla="*/ 39 w 45"/>
                  <a:gd name="T15" fmla="*/ 7 h 45"/>
                  <a:gd name="T16" fmla="*/ 45 w 45"/>
                  <a:gd name="T17" fmla="*/ 19 h 45"/>
                  <a:gd name="T18" fmla="*/ 42 w 45"/>
                  <a:gd name="T19" fmla="*/ 28 h 45"/>
                  <a:gd name="T20" fmla="*/ 34 w 45"/>
                  <a:gd name="T21" fmla="*/ 23 h 45"/>
                  <a:gd name="T22" fmla="*/ 36 w 45"/>
                  <a:gd name="T23" fmla="*/ 17 h 45"/>
                  <a:gd name="T24" fmla="*/ 33 w 45"/>
                  <a:gd name="T25" fmla="*/ 12 h 45"/>
                  <a:gd name="T26" fmla="*/ 25 w 45"/>
                  <a:gd name="T27" fmla="*/ 9 h 45"/>
                  <a:gd name="T28" fmla="*/ 15 w 45"/>
                  <a:gd name="T29" fmla="*/ 14 h 45"/>
                  <a:gd name="T30" fmla="*/ 8 w 45"/>
                  <a:gd name="T31" fmla="*/ 25 h 45"/>
                  <a:gd name="T32" fmla="*/ 11 w 45"/>
                  <a:gd name="T33" fmla="*/ 33 h 45"/>
                  <a:gd name="T34" fmla="*/ 17 w 45"/>
                  <a:gd name="T35" fmla="*/ 36 h 45"/>
                  <a:gd name="T36" fmla="*/ 25 w 45"/>
                  <a:gd name="T37" fmla="*/ 33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5" h="45">
                    <a:moveTo>
                      <a:pt x="25" y="33"/>
                    </a:moveTo>
                    <a:cubicBezTo>
                      <a:pt x="29" y="41"/>
                      <a:pt x="29" y="41"/>
                      <a:pt x="29" y="41"/>
                    </a:cubicBezTo>
                    <a:cubicBezTo>
                      <a:pt x="25" y="44"/>
                      <a:pt x="21" y="45"/>
                      <a:pt x="17" y="44"/>
                    </a:cubicBezTo>
                    <a:cubicBezTo>
                      <a:pt x="13" y="44"/>
                      <a:pt x="9" y="42"/>
                      <a:pt x="6" y="38"/>
                    </a:cubicBezTo>
                    <a:cubicBezTo>
                      <a:pt x="2" y="34"/>
                      <a:pt x="0" y="29"/>
                      <a:pt x="0" y="24"/>
                    </a:cubicBezTo>
                    <a:cubicBezTo>
                      <a:pt x="0" y="19"/>
                      <a:pt x="3" y="13"/>
                      <a:pt x="8" y="8"/>
                    </a:cubicBezTo>
                    <a:cubicBezTo>
                      <a:pt x="13" y="3"/>
                      <a:pt x="18" y="1"/>
                      <a:pt x="24" y="0"/>
                    </a:cubicBezTo>
                    <a:cubicBezTo>
                      <a:pt x="29" y="0"/>
                      <a:pt x="34" y="2"/>
                      <a:pt x="39" y="7"/>
                    </a:cubicBezTo>
                    <a:cubicBezTo>
                      <a:pt x="42" y="10"/>
                      <a:pt x="44" y="15"/>
                      <a:pt x="45" y="19"/>
                    </a:cubicBezTo>
                    <a:cubicBezTo>
                      <a:pt x="45" y="22"/>
                      <a:pt x="44" y="25"/>
                      <a:pt x="42" y="28"/>
                    </a:cubicBezTo>
                    <a:cubicBezTo>
                      <a:pt x="34" y="23"/>
                      <a:pt x="34" y="23"/>
                      <a:pt x="34" y="23"/>
                    </a:cubicBezTo>
                    <a:cubicBezTo>
                      <a:pt x="36" y="21"/>
                      <a:pt x="36" y="19"/>
                      <a:pt x="36" y="17"/>
                    </a:cubicBezTo>
                    <a:cubicBezTo>
                      <a:pt x="36" y="15"/>
                      <a:pt x="35" y="13"/>
                      <a:pt x="33" y="12"/>
                    </a:cubicBezTo>
                    <a:cubicBezTo>
                      <a:pt x="31" y="9"/>
                      <a:pt x="28" y="8"/>
                      <a:pt x="25" y="9"/>
                    </a:cubicBezTo>
                    <a:cubicBezTo>
                      <a:pt x="22" y="9"/>
                      <a:pt x="18" y="11"/>
                      <a:pt x="15" y="14"/>
                    </a:cubicBezTo>
                    <a:cubicBezTo>
                      <a:pt x="11" y="18"/>
                      <a:pt x="9" y="22"/>
                      <a:pt x="8" y="25"/>
                    </a:cubicBezTo>
                    <a:cubicBezTo>
                      <a:pt x="8" y="28"/>
                      <a:pt x="9" y="31"/>
                      <a:pt x="11" y="33"/>
                    </a:cubicBezTo>
                    <a:cubicBezTo>
                      <a:pt x="13" y="35"/>
                      <a:pt x="15" y="36"/>
                      <a:pt x="17" y="36"/>
                    </a:cubicBezTo>
                    <a:cubicBezTo>
                      <a:pt x="20" y="36"/>
                      <a:pt x="22" y="35"/>
                      <a:pt x="25" y="3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9" name="íṩḷiḋé">
                <a:extLst>
                  <a:ext uri="{FF2B5EF4-FFF2-40B4-BE49-F238E27FC236}">
                    <a16:creationId xmlns:a16="http://schemas.microsoft.com/office/drawing/2014/main" id="{F2506422-9A98-44CD-ACBB-6391B269C3B8}"/>
                  </a:ext>
                </a:extLst>
              </p:cNvPr>
              <p:cNvSpPr/>
              <p:nvPr/>
            </p:nvSpPr>
            <p:spPr bwMode="auto">
              <a:xfrm>
                <a:off x="1916009" y="5887040"/>
                <a:ext cx="65088" cy="71438"/>
              </a:xfrm>
              <a:custGeom>
                <a:avLst/>
                <a:gdLst>
                  <a:gd name="T0" fmla="*/ 0 w 41"/>
                  <a:gd name="T1" fmla="*/ 38 h 45"/>
                  <a:gd name="T2" fmla="*/ 34 w 41"/>
                  <a:gd name="T3" fmla="*/ 0 h 45"/>
                  <a:gd name="T4" fmla="*/ 41 w 41"/>
                  <a:gd name="T5" fmla="*/ 6 h 45"/>
                  <a:gd name="T6" fmla="*/ 8 w 41"/>
                  <a:gd name="T7" fmla="*/ 45 h 45"/>
                  <a:gd name="T8" fmla="*/ 0 w 41"/>
                  <a:gd name="T9" fmla="*/ 38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" h="45">
                    <a:moveTo>
                      <a:pt x="0" y="38"/>
                    </a:moveTo>
                    <a:lnTo>
                      <a:pt x="34" y="0"/>
                    </a:lnTo>
                    <a:lnTo>
                      <a:pt x="41" y="6"/>
                    </a:lnTo>
                    <a:lnTo>
                      <a:pt x="8" y="45"/>
                    </a:lnTo>
                    <a:lnTo>
                      <a:pt x="0" y="3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0" name="îsľïďé">
                <a:extLst>
                  <a:ext uri="{FF2B5EF4-FFF2-40B4-BE49-F238E27FC236}">
                    <a16:creationId xmlns:a16="http://schemas.microsoft.com/office/drawing/2014/main" id="{D73F55F0-FCA3-42D8-914E-A12A39F8B0A4}"/>
                  </a:ext>
                </a:extLst>
              </p:cNvPr>
              <p:cNvSpPr/>
              <p:nvPr/>
            </p:nvSpPr>
            <p:spPr bwMode="auto">
              <a:xfrm>
                <a:off x="1941409" y="5904503"/>
                <a:ext cx="96838" cy="101600"/>
              </a:xfrm>
              <a:custGeom>
                <a:avLst/>
                <a:gdLst>
                  <a:gd name="T0" fmla="*/ 0 w 61"/>
                  <a:gd name="T1" fmla="*/ 41 h 64"/>
                  <a:gd name="T2" fmla="*/ 31 w 61"/>
                  <a:gd name="T3" fmla="*/ 0 h 64"/>
                  <a:gd name="T4" fmla="*/ 61 w 61"/>
                  <a:gd name="T5" fmla="*/ 22 h 64"/>
                  <a:gd name="T6" fmla="*/ 56 w 61"/>
                  <a:gd name="T7" fmla="*/ 29 h 64"/>
                  <a:gd name="T8" fmla="*/ 34 w 61"/>
                  <a:gd name="T9" fmla="*/ 13 h 64"/>
                  <a:gd name="T10" fmla="*/ 27 w 61"/>
                  <a:gd name="T11" fmla="*/ 22 h 64"/>
                  <a:gd name="T12" fmla="*/ 47 w 61"/>
                  <a:gd name="T13" fmla="*/ 37 h 64"/>
                  <a:gd name="T14" fmla="*/ 42 w 61"/>
                  <a:gd name="T15" fmla="*/ 44 h 64"/>
                  <a:gd name="T16" fmla="*/ 21 w 61"/>
                  <a:gd name="T17" fmla="*/ 29 h 64"/>
                  <a:gd name="T18" fmla="*/ 13 w 61"/>
                  <a:gd name="T19" fmla="*/ 40 h 64"/>
                  <a:gd name="T20" fmla="*/ 36 w 61"/>
                  <a:gd name="T21" fmla="*/ 57 h 64"/>
                  <a:gd name="T22" fmla="*/ 31 w 61"/>
                  <a:gd name="T23" fmla="*/ 64 h 64"/>
                  <a:gd name="T24" fmla="*/ 0 w 61"/>
                  <a:gd name="T25" fmla="*/ 41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1" h="64">
                    <a:moveTo>
                      <a:pt x="0" y="41"/>
                    </a:moveTo>
                    <a:lnTo>
                      <a:pt x="31" y="0"/>
                    </a:lnTo>
                    <a:lnTo>
                      <a:pt x="61" y="22"/>
                    </a:lnTo>
                    <a:lnTo>
                      <a:pt x="56" y="29"/>
                    </a:lnTo>
                    <a:lnTo>
                      <a:pt x="34" y="13"/>
                    </a:lnTo>
                    <a:lnTo>
                      <a:pt x="27" y="22"/>
                    </a:lnTo>
                    <a:lnTo>
                      <a:pt x="47" y="37"/>
                    </a:lnTo>
                    <a:lnTo>
                      <a:pt x="42" y="44"/>
                    </a:lnTo>
                    <a:lnTo>
                      <a:pt x="21" y="29"/>
                    </a:lnTo>
                    <a:lnTo>
                      <a:pt x="13" y="40"/>
                    </a:lnTo>
                    <a:lnTo>
                      <a:pt x="36" y="57"/>
                    </a:lnTo>
                    <a:lnTo>
                      <a:pt x="31" y="64"/>
                    </a:lnTo>
                    <a:lnTo>
                      <a:pt x="0" y="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1" name="íśliḋé">
                <a:extLst>
                  <a:ext uri="{FF2B5EF4-FFF2-40B4-BE49-F238E27FC236}">
                    <a16:creationId xmlns:a16="http://schemas.microsoft.com/office/drawing/2014/main" id="{3CDE834E-CF3B-4004-997F-31271CE93628}"/>
                  </a:ext>
                </a:extLst>
              </p:cNvPr>
              <p:cNvSpPr/>
              <p:nvPr/>
            </p:nvSpPr>
            <p:spPr bwMode="auto">
              <a:xfrm>
                <a:off x="2004909" y="5947365"/>
                <a:ext cx="96838" cy="101600"/>
              </a:xfrm>
              <a:custGeom>
                <a:avLst/>
                <a:gdLst>
                  <a:gd name="T0" fmla="*/ 0 w 61"/>
                  <a:gd name="T1" fmla="*/ 43 h 64"/>
                  <a:gd name="T2" fmla="*/ 27 w 61"/>
                  <a:gd name="T3" fmla="*/ 0 h 64"/>
                  <a:gd name="T4" fmla="*/ 35 w 61"/>
                  <a:gd name="T5" fmla="*/ 5 h 64"/>
                  <a:gd name="T6" fmla="*/ 36 w 61"/>
                  <a:gd name="T7" fmla="*/ 45 h 64"/>
                  <a:gd name="T8" fmla="*/ 53 w 61"/>
                  <a:gd name="T9" fmla="*/ 15 h 64"/>
                  <a:gd name="T10" fmla="*/ 61 w 61"/>
                  <a:gd name="T11" fmla="*/ 21 h 64"/>
                  <a:gd name="T12" fmla="*/ 35 w 61"/>
                  <a:gd name="T13" fmla="*/ 64 h 64"/>
                  <a:gd name="T14" fmla="*/ 27 w 61"/>
                  <a:gd name="T15" fmla="*/ 59 h 64"/>
                  <a:gd name="T16" fmla="*/ 25 w 61"/>
                  <a:gd name="T17" fmla="*/ 20 h 64"/>
                  <a:gd name="T18" fmla="*/ 8 w 61"/>
                  <a:gd name="T19" fmla="*/ 49 h 64"/>
                  <a:gd name="T20" fmla="*/ 0 w 61"/>
                  <a:gd name="T21" fmla="*/ 43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1" h="64">
                    <a:moveTo>
                      <a:pt x="0" y="43"/>
                    </a:moveTo>
                    <a:lnTo>
                      <a:pt x="27" y="0"/>
                    </a:lnTo>
                    <a:lnTo>
                      <a:pt x="35" y="5"/>
                    </a:lnTo>
                    <a:lnTo>
                      <a:pt x="36" y="45"/>
                    </a:lnTo>
                    <a:lnTo>
                      <a:pt x="53" y="15"/>
                    </a:lnTo>
                    <a:lnTo>
                      <a:pt x="61" y="21"/>
                    </a:lnTo>
                    <a:lnTo>
                      <a:pt x="35" y="64"/>
                    </a:lnTo>
                    <a:lnTo>
                      <a:pt x="27" y="59"/>
                    </a:lnTo>
                    <a:lnTo>
                      <a:pt x="25" y="20"/>
                    </a:lnTo>
                    <a:lnTo>
                      <a:pt x="8" y="49"/>
                    </a:lnTo>
                    <a:lnTo>
                      <a:pt x="0" y="4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2" name="iSļiďê">
                <a:extLst>
                  <a:ext uri="{FF2B5EF4-FFF2-40B4-BE49-F238E27FC236}">
                    <a16:creationId xmlns:a16="http://schemas.microsoft.com/office/drawing/2014/main" id="{A7E6FA66-549A-48FD-B4CA-5DC74CAC829B}"/>
                  </a:ext>
                </a:extLst>
              </p:cNvPr>
              <p:cNvSpPr/>
              <p:nvPr/>
            </p:nvSpPr>
            <p:spPr bwMode="auto">
              <a:xfrm>
                <a:off x="2087459" y="5993403"/>
                <a:ext cx="79375" cy="87313"/>
              </a:xfrm>
              <a:custGeom>
                <a:avLst/>
                <a:gdLst>
                  <a:gd name="T0" fmla="*/ 28 w 43"/>
                  <a:gd name="T1" fmla="*/ 33 h 47"/>
                  <a:gd name="T2" fmla="*/ 34 w 43"/>
                  <a:gd name="T3" fmla="*/ 39 h 47"/>
                  <a:gd name="T4" fmla="*/ 24 w 43"/>
                  <a:gd name="T5" fmla="*/ 46 h 47"/>
                  <a:gd name="T6" fmla="*/ 12 w 43"/>
                  <a:gd name="T7" fmla="*/ 44 h 47"/>
                  <a:gd name="T8" fmla="*/ 1 w 43"/>
                  <a:gd name="T9" fmla="*/ 33 h 47"/>
                  <a:gd name="T10" fmla="*/ 3 w 43"/>
                  <a:gd name="T11" fmla="*/ 15 h 47"/>
                  <a:gd name="T12" fmla="*/ 15 w 43"/>
                  <a:gd name="T13" fmla="*/ 2 h 47"/>
                  <a:gd name="T14" fmla="*/ 32 w 43"/>
                  <a:gd name="T15" fmla="*/ 3 h 47"/>
                  <a:gd name="T16" fmla="*/ 41 w 43"/>
                  <a:gd name="T17" fmla="*/ 13 h 47"/>
                  <a:gd name="T18" fmla="*/ 42 w 43"/>
                  <a:gd name="T19" fmla="*/ 22 h 47"/>
                  <a:gd name="T20" fmla="*/ 33 w 43"/>
                  <a:gd name="T21" fmla="*/ 20 h 47"/>
                  <a:gd name="T22" fmla="*/ 33 w 43"/>
                  <a:gd name="T23" fmla="*/ 14 h 47"/>
                  <a:gd name="T24" fmla="*/ 28 w 43"/>
                  <a:gd name="T25" fmla="*/ 10 h 47"/>
                  <a:gd name="T26" fmla="*/ 19 w 43"/>
                  <a:gd name="T27" fmla="*/ 10 h 47"/>
                  <a:gd name="T28" fmla="*/ 12 w 43"/>
                  <a:gd name="T29" fmla="*/ 19 h 47"/>
                  <a:gd name="T30" fmla="*/ 9 w 43"/>
                  <a:gd name="T31" fmla="*/ 31 h 47"/>
                  <a:gd name="T32" fmla="*/ 15 w 43"/>
                  <a:gd name="T33" fmla="*/ 37 h 47"/>
                  <a:gd name="T34" fmla="*/ 22 w 43"/>
                  <a:gd name="T35" fmla="*/ 38 h 47"/>
                  <a:gd name="T36" fmla="*/ 28 w 43"/>
                  <a:gd name="T37" fmla="*/ 33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3" h="47">
                    <a:moveTo>
                      <a:pt x="28" y="33"/>
                    </a:moveTo>
                    <a:cubicBezTo>
                      <a:pt x="34" y="39"/>
                      <a:pt x="34" y="39"/>
                      <a:pt x="34" y="39"/>
                    </a:cubicBezTo>
                    <a:cubicBezTo>
                      <a:pt x="31" y="43"/>
                      <a:pt x="28" y="45"/>
                      <a:pt x="24" y="46"/>
                    </a:cubicBezTo>
                    <a:cubicBezTo>
                      <a:pt x="20" y="47"/>
                      <a:pt x="16" y="46"/>
                      <a:pt x="12" y="44"/>
                    </a:cubicBezTo>
                    <a:cubicBezTo>
                      <a:pt x="7" y="42"/>
                      <a:pt x="3" y="38"/>
                      <a:pt x="1" y="33"/>
                    </a:cubicBezTo>
                    <a:cubicBezTo>
                      <a:pt x="0" y="27"/>
                      <a:pt x="0" y="22"/>
                      <a:pt x="3" y="15"/>
                    </a:cubicBezTo>
                    <a:cubicBezTo>
                      <a:pt x="6" y="9"/>
                      <a:pt x="10" y="4"/>
                      <a:pt x="15" y="2"/>
                    </a:cubicBezTo>
                    <a:cubicBezTo>
                      <a:pt x="21" y="0"/>
                      <a:pt x="26" y="1"/>
                      <a:pt x="32" y="3"/>
                    </a:cubicBezTo>
                    <a:cubicBezTo>
                      <a:pt x="36" y="5"/>
                      <a:pt x="40" y="9"/>
                      <a:pt x="41" y="13"/>
                    </a:cubicBezTo>
                    <a:cubicBezTo>
                      <a:pt x="42" y="16"/>
                      <a:pt x="43" y="19"/>
                      <a:pt x="42" y="22"/>
                    </a:cubicBezTo>
                    <a:cubicBezTo>
                      <a:pt x="33" y="20"/>
                      <a:pt x="33" y="20"/>
                      <a:pt x="33" y="20"/>
                    </a:cubicBezTo>
                    <a:cubicBezTo>
                      <a:pt x="34" y="18"/>
                      <a:pt x="34" y="16"/>
                      <a:pt x="33" y="14"/>
                    </a:cubicBezTo>
                    <a:cubicBezTo>
                      <a:pt x="32" y="12"/>
                      <a:pt x="30" y="11"/>
                      <a:pt x="28" y="10"/>
                    </a:cubicBezTo>
                    <a:cubicBezTo>
                      <a:pt x="25" y="8"/>
                      <a:pt x="22" y="8"/>
                      <a:pt x="19" y="10"/>
                    </a:cubicBezTo>
                    <a:cubicBezTo>
                      <a:pt x="16" y="11"/>
                      <a:pt x="14" y="14"/>
                      <a:pt x="12" y="19"/>
                    </a:cubicBezTo>
                    <a:cubicBezTo>
                      <a:pt x="9" y="24"/>
                      <a:pt x="9" y="28"/>
                      <a:pt x="9" y="31"/>
                    </a:cubicBezTo>
                    <a:cubicBezTo>
                      <a:pt x="10" y="34"/>
                      <a:pt x="12" y="36"/>
                      <a:pt x="15" y="37"/>
                    </a:cubicBezTo>
                    <a:cubicBezTo>
                      <a:pt x="17" y="38"/>
                      <a:pt x="19" y="38"/>
                      <a:pt x="22" y="38"/>
                    </a:cubicBezTo>
                    <a:cubicBezTo>
                      <a:pt x="24" y="37"/>
                      <a:pt x="26" y="35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3" name="íSliḋé">
                <a:extLst>
                  <a:ext uri="{FF2B5EF4-FFF2-40B4-BE49-F238E27FC236}">
                    <a16:creationId xmlns:a16="http://schemas.microsoft.com/office/drawing/2014/main" id="{B75E96EC-6EE7-44E7-8E2D-1D28B6B4F23F}"/>
                  </a:ext>
                </a:extLst>
              </p:cNvPr>
              <p:cNvSpPr/>
              <p:nvPr/>
            </p:nvSpPr>
            <p:spPr bwMode="auto">
              <a:xfrm>
                <a:off x="2157309" y="6017215"/>
                <a:ext cx="82550" cy="96838"/>
              </a:xfrm>
              <a:custGeom>
                <a:avLst/>
                <a:gdLst>
                  <a:gd name="T0" fmla="*/ 0 w 52"/>
                  <a:gd name="T1" fmla="*/ 49 h 61"/>
                  <a:gd name="T2" fmla="*/ 16 w 52"/>
                  <a:gd name="T3" fmla="*/ 0 h 61"/>
                  <a:gd name="T4" fmla="*/ 52 w 52"/>
                  <a:gd name="T5" fmla="*/ 13 h 61"/>
                  <a:gd name="T6" fmla="*/ 50 w 52"/>
                  <a:gd name="T7" fmla="*/ 21 h 61"/>
                  <a:gd name="T8" fmla="*/ 23 w 52"/>
                  <a:gd name="T9" fmla="*/ 12 h 61"/>
                  <a:gd name="T10" fmla="*/ 20 w 52"/>
                  <a:gd name="T11" fmla="*/ 22 h 61"/>
                  <a:gd name="T12" fmla="*/ 44 w 52"/>
                  <a:gd name="T13" fmla="*/ 30 h 61"/>
                  <a:gd name="T14" fmla="*/ 41 w 52"/>
                  <a:gd name="T15" fmla="*/ 38 h 61"/>
                  <a:gd name="T16" fmla="*/ 18 w 52"/>
                  <a:gd name="T17" fmla="*/ 30 h 61"/>
                  <a:gd name="T18" fmla="*/ 13 w 52"/>
                  <a:gd name="T19" fmla="*/ 43 h 61"/>
                  <a:gd name="T20" fmla="*/ 40 w 52"/>
                  <a:gd name="T21" fmla="*/ 52 h 61"/>
                  <a:gd name="T22" fmla="*/ 36 w 52"/>
                  <a:gd name="T23" fmla="*/ 61 h 61"/>
                  <a:gd name="T24" fmla="*/ 0 w 52"/>
                  <a:gd name="T25" fmla="*/ 49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2" h="61">
                    <a:moveTo>
                      <a:pt x="0" y="49"/>
                    </a:moveTo>
                    <a:lnTo>
                      <a:pt x="16" y="0"/>
                    </a:lnTo>
                    <a:lnTo>
                      <a:pt x="52" y="13"/>
                    </a:lnTo>
                    <a:lnTo>
                      <a:pt x="50" y="21"/>
                    </a:lnTo>
                    <a:lnTo>
                      <a:pt x="23" y="12"/>
                    </a:lnTo>
                    <a:lnTo>
                      <a:pt x="20" y="22"/>
                    </a:lnTo>
                    <a:lnTo>
                      <a:pt x="44" y="30"/>
                    </a:lnTo>
                    <a:lnTo>
                      <a:pt x="41" y="38"/>
                    </a:lnTo>
                    <a:lnTo>
                      <a:pt x="18" y="30"/>
                    </a:lnTo>
                    <a:lnTo>
                      <a:pt x="13" y="43"/>
                    </a:lnTo>
                    <a:lnTo>
                      <a:pt x="40" y="52"/>
                    </a:lnTo>
                    <a:lnTo>
                      <a:pt x="36" y="61"/>
                    </a:lnTo>
                    <a:lnTo>
                      <a:pt x="0" y="4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4" name="îŝ1îḑè">
                <a:extLst>
                  <a:ext uri="{FF2B5EF4-FFF2-40B4-BE49-F238E27FC236}">
                    <a16:creationId xmlns:a16="http://schemas.microsoft.com/office/drawing/2014/main" id="{BB019EBA-D89E-40F3-973B-D58623019379}"/>
                  </a:ext>
                </a:extLst>
              </p:cNvPr>
              <p:cNvSpPr/>
              <p:nvPr/>
            </p:nvSpPr>
            <p:spPr bwMode="auto">
              <a:xfrm>
                <a:off x="2663722" y="6026740"/>
                <a:ext cx="77788" cy="92075"/>
              </a:xfrm>
              <a:custGeom>
                <a:avLst/>
                <a:gdLst>
                  <a:gd name="T0" fmla="*/ 49 w 49"/>
                  <a:gd name="T1" fmla="*/ 42 h 58"/>
                  <a:gd name="T2" fmla="*/ 39 w 49"/>
                  <a:gd name="T3" fmla="*/ 45 h 58"/>
                  <a:gd name="T4" fmla="*/ 31 w 49"/>
                  <a:gd name="T5" fmla="*/ 36 h 58"/>
                  <a:gd name="T6" fmla="*/ 11 w 49"/>
                  <a:gd name="T7" fmla="*/ 43 h 58"/>
                  <a:gd name="T8" fmla="*/ 11 w 49"/>
                  <a:gd name="T9" fmla="*/ 55 h 58"/>
                  <a:gd name="T10" fmla="*/ 0 w 49"/>
                  <a:gd name="T11" fmla="*/ 58 h 58"/>
                  <a:gd name="T12" fmla="*/ 3 w 49"/>
                  <a:gd name="T13" fmla="*/ 3 h 58"/>
                  <a:gd name="T14" fmla="*/ 13 w 49"/>
                  <a:gd name="T15" fmla="*/ 0 h 58"/>
                  <a:gd name="T16" fmla="*/ 49 w 49"/>
                  <a:gd name="T17" fmla="*/ 42 h 58"/>
                  <a:gd name="T18" fmla="*/ 25 w 49"/>
                  <a:gd name="T19" fmla="*/ 29 h 58"/>
                  <a:gd name="T20" fmla="*/ 12 w 49"/>
                  <a:gd name="T21" fmla="*/ 14 h 58"/>
                  <a:gd name="T22" fmla="*/ 11 w 49"/>
                  <a:gd name="T23" fmla="*/ 34 h 58"/>
                  <a:gd name="T24" fmla="*/ 25 w 49"/>
                  <a:gd name="T25" fmla="*/ 29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9" h="58">
                    <a:moveTo>
                      <a:pt x="49" y="42"/>
                    </a:moveTo>
                    <a:lnTo>
                      <a:pt x="39" y="45"/>
                    </a:lnTo>
                    <a:lnTo>
                      <a:pt x="31" y="36"/>
                    </a:lnTo>
                    <a:lnTo>
                      <a:pt x="11" y="43"/>
                    </a:lnTo>
                    <a:lnTo>
                      <a:pt x="11" y="55"/>
                    </a:lnTo>
                    <a:lnTo>
                      <a:pt x="0" y="58"/>
                    </a:lnTo>
                    <a:lnTo>
                      <a:pt x="3" y="3"/>
                    </a:lnTo>
                    <a:lnTo>
                      <a:pt x="13" y="0"/>
                    </a:lnTo>
                    <a:lnTo>
                      <a:pt x="49" y="42"/>
                    </a:lnTo>
                    <a:close/>
                    <a:moveTo>
                      <a:pt x="25" y="29"/>
                    </a:moveTo>
                    <a:lnTo>
                      <a:pt x="12" y="14"/>
                    </a:lnTo>
                    <a:lnTo>
                      <a:pt x="11" y="34"/>
                    </a:lnTo>
                    <a:lnTo>
                      <a:pt x="25" y="2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5" name="íṩḻiḋê">
                <a:extLst>
                  <a:ext uri="{FF2B5EF4-FFF2-40B4-BE49-F238E27FC236}">
                    <a16:creationId xmlns:a16="http://schemas.microsoft.com/office/drawing/2014/main" id="{C3C38BAB-9153-4F8E-BC9C-ECCF84CD85BB}"/>
                  </a:ext>
                </a:extLst>
              </p:cNvPr>
              <p:cNvSpPr/>
              <p:nvPr/>
            </p:nvSpPr>
            <p:spPr bwMode="auto">
              <a:xfrm>
                <a:off x="2714522" y="5990228"/>
                <a:ext cx="92075" cy="101600"/>
              </a:xfrm>
              <a:custGeom>
                <a:avLst/>
                <a:gdLst>
                  <a:gd name="T0" fmla="*/ 21 w 58"/>
                  <a:gd name="T1" fmla="*/ 64 h 64"/>
                  <a:gd name="T2" fmla="*/ 0 w 58"/>
                  <a:gd name="T3" fmla="*/ 17 h 64"/>
                  <a:gd name="T4" fmla="*/ 9 w 58"/>
                  <a:gd name="T5" fmla="*/ 12 h 64"/>
                  <a:gd name="T6" fmla="*/ 43 w 58"/>
                  <a:gd name="T7" fmla="*/ 36 h 64"/>
                  <a:gd name="T8" fmla="*/ 29 w 58"/>
                  <a:gd name="T9" fmla="*/ 4 h 64"/>
                  <a:gd name="T10" fmla="*/ 37 w 58"/>
                  <a:gd name="T11" fmla="*/ 0 h 64"/>
                  <a:gd name="T12" fmla="*/ 58 w 58"/>
                  <a:gd name="T13" fmla="*/ 46 h 64"/>
                  <a:gd name="T14" fmla="*/ 49 w 58"/>
                  <a:gd name="T15" fmla="*/ 51 h 64"/>
                  <a:gd name="T16" fmla="*/ 16 w 58"/>
                  <a:gd name="T17" fmla="*/ 29 h 64"/>
                  <a:gd name="T18" fmla="*/ 30 w 58"/>
                  <a:gd name="T19" fmla="*/ 59 h 64"/>
                  <a:gd name="T20" fmla="*/ 21 w 58"/>
                  <a:gd name="T21" fmla="*/ 64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8" h="64">
                    <a:moveTo>
                      <a:pt x="21" y="64"/>
                    </a:moveTo>
                    <a:lnTo>
                      <a:pt x="0" y="17"/>
                    </a:lnTo>
                    <a:lnTo>
                      <a:pt x="9" y="12"/>
                    </a:lnTo>
                    <a:lnTo>
                      <a:pt x="43" y="36"/>
                    </a:lnTo>
                    <a:lnTo>
                      <a:pt x="29" y="4"/>
                    </a:lnTo>
                    <a:lnTo>
                      <a:pt x="37" y="0"/>
                    </a:lnTo>
                    <a:lnTo>
                      <a:pt x="58" y="46"/>
                    </a:lnTo>
                    <a:lnTo>
                      <a:pt x="49" y="51"/>
                    </a:lnTo>
                    <a:lnTo>
                      <a:pt x="16" y="29"/>
                    </a:lnTo>
                    <a:lnTo>
                      <a:pt x="30" y="59"/>
                    </a:lnTo>
                    <a:lnTo>
                      <a:pt x="21" y="6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6" name="îṧľíḍe">
                <a:extLst>
                  <a:ext uri="{FF2B5EF4-FFF2-40B4-BE49-F238E27FC236}">
                    <a16:creationId xmlns:a16="http://schemas.microsoft.com/office/drawing/2014/main" id="{A8291DD8-5BD1-4E57-B548-8A4318C581FE}"/>
                  </a:ext>
                </a:extLst>
              </p:cNvPr>
              <p:cNvSpPr/>
              <p:nvPr/>
            </p:nvSpPr>
            <p:spPr bwMode="auto">
              <a:xfrm>
                <a:off x="2781197" y="5963240"/>
                <a:ext cx="85725" cy="95250"/>
              </a:xfrm>
              <a:custGeom>
                <a:avLst/>
                <a:gdLst>
                  <a:gd name="T0" fmla="*/ 0 w 47"/>
                  <a:gd name="T1" fmla="*/ 13 h 51"/>
                  <a:gd name="T2" fmla="*/ 14 w 47"/>
                  <a:gd name="T3" fmla="*/ 4 h 51"/>
                  <a:gd name="T4" fmla="*/ 22 w 47"/>
                  <a:gd name="T5" fmla="*/ 1 h 51"/>
                  <a:gd name="T6" fmla="*/ 29 w 47"/>
                  <a:gd name="T7" fmla="*/ 1 h 51"/>
                  <a:gd name="T8" fmla="*/ 37 w 47"/>
                  <a:gd name="T9" fmla="*/ 5 h 51"/>
                  <a:gd name="T10" fmla="*/ 43 w 47"/>
                  <a:gd name="T11" fmla="*/ 14 h 51"/>
                  <a:gd name="T12" fmla="*/ 47 w 47"/>
                  <a:gd name="T13" fmla="*/ 22 h 51"/>
                  <a:gd name="T14" fmla="*/ 46 w 47"/>
                  <a:gd name="T15" fmla="*/ 31 h 51"/>
                  <a:gd name="T16" fmla="*/ 43 w 47"/>
                  <a:gd name="T17" fmla="*/ 38 h 51"/>
                  <a:gd name="T18" fmla="*/ 36 w 47"/>
                  <a:gd name="T19" fmla="*/ 42 h 51"/>
                  <a:gd name="T20" fmla="*/ 22 w 47"/>
                  <a:gd name="T21" fmla="*/ 51 h 51"/>
                  <a:gd name="T22" fmla="*/ 0 w 47"/>
                  <a:gd name="T23" fmla="*/ 13 h 51"/>
                  <a:gd name="T24" fmla="*/ 11 w 47"/>
                  <a:gd name="T25" fmla="*/ 15 h 51"/>
                  <a:gd name="T26" fmla="*/ 26 w 47"/>
                  <a:gd name="T27" fmla="*/ 40 h 51"/>
                  <a:gd name="T28" fmla="*/ 32 w 47"/>
                  <a:gd name="T29" fmla="*/ 37 h 51"/>
                  <a:gd name="T30" fmla="*/ 36 w 47"/>
                  <a:gd name="T31" fmla="*/ 33 h 51"/>
                  <a:gd name="T32" fmla="*/ 38 w 47"/>
                  <a:gd name="T33" fmla="*/ 30 h 51"/>
                  <a:gd name="T34" fmla="*/ 38 w 47"/>
                  <a:gd name="T35" fmla="*/ 25 h 51"/>
                  <a:gd name="T36" fmla="*/ 35 w 47"/>
                  <a:gd name="T37" fmla="*/ 18 h 51"/>
                  <a:gd name="T38" fmla="*/ 30 w 47"/>
                  <a:gd name="T39" fmla="*/ 11 h 51"/>
                  <a:gd name="T40" fmla="*/ 26 w 47"/>
                  <a:gd name="T41" fmla="*/ 9 h 51"/>
                  <a:gd name="T42" fmla="*/ 21 w 47"/>
                  <a:gd name="T43" fmla="*/ 9 h 51"/>
                  <a:gd name="T44" fmla="*/ 15 w 47"/>
                  <a:gd name="T45" fmla="*/ 13 h 51"/>
                  <a:gd name="T46" fmla="*/ 11 w 47"/>
                  <a:gd name="T47" fmla="*/ 15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47" h="51">
                    <a:moveTo>
                      <a:pt x="0" y="13"/>
                    </a:moveTo>
                    <a:cubicBezTo>
                      <a:pt x="14" y="4"/>
                      <a:pt x="14" y="4"/>
                      <a:pt x="14" y="4"/>
                    </a:cubicBezTo>
                    <a:cubicBezTo>
                      <a:pt x="17" y="3"/>
                      <a:pt x="20" y="1"/>
                      <a:pt x="22" y="1"/>
                    </a:cubicBezTo>
                    <a:cubicBezTo>
                      <a:pt x="24" y="0"/>
                      <a:pt x="27" y="0"/>
                      <a:pt x="29" y="1"/>
                    </a:cubicBezTo>
                    <a:cubicBezTo>
                      <a:pt x="32" y="2"/>
                      <a:pt x="34" y="3"/>
                      <a:pt x="37" y="5"/>
                    </a:cubicBezTo>
                    <a:cubicBezTo>
                      <a:pt x="39" y="7"/>
                      <a:pt x="41" y="10"/>
                      <a:pt x="43" y="14"/>
                    </a:cubicBezTo>
                    <a:cubicBezTo>
                      <a:pt x="45" y="17"/>
                      <a:pt x="46" y="20"/>
                      <a:pt x="47" y="22"/>
                    </a:cubicBezTo>
                    <a:cubicBezTo>
                      <a:pt x="47" y="26"/>
                      <a:pt x="47" y="29"/>
                      <a:pt x="46" y="31"/>
                    </a:cubicBezTo>
                    <a:cubicBezTo>
                      <a:pt x="46" y="34"/>
                      <a:pt x="45" y="36"/>
                      <a:pt x="43" y="38"/>
                    </a:cubicBezTo>
                    <a:cubicBezTo>
                      <a:pt x="41" y="39"/>
                      <a:pt x="39" y="41"/>
                      <a:pt x="36" y="42"/>
                    </a:cubicBezTo>
                    <a:cubicBezTo>
                      <a:pt x="22" y="51"/>
                      <a:pt x="22" y="51"/>
                      <a:pt x="22" y="51"/>
                    </a:cubicBezTo>
                    <a:lnTo>
                      <a:pt x="0" y="13"/>
                    </a:lnTo>
                    <a:close/>
                    <a:moveTo>
                      <a:pt x="11" y="15"/>
                    </a:moveTo>
                    <a:cubicBezTo>
                      <a:pt x="26" y="40"/>
                      <a:pt x="26" y="40"/>
                      <a:pt x="26" y="40"/>
                    </a:cubicBezTo>
                    <a:cubicBezTo>
                      <a:pt x="32" y="37"/>
                      <a:pt x="32" y="37"/>
                      <a:pt x="32" y="37"/>
                    </a:cubicBezTo>
                    <a:cubicBezTo>
                      <a:pt x="34" y="35"/>
                      <a:pt x="35" y="34"/>
                      <a:pt x="36" y="33"/>
                    </a:cubicBezTo>
                    <a:cubicBezTo>
                      <a:pt x="37" y="32"/>
                      <a:pt x="38" y="31"/>
                      <a:pt x="38" y="30"/>
                    </a:cubicBezTo>
                    <a:cubicBezTo>
                      <a:pt x="39" y="29"/>
                      <a:pt x="39" y="27"/>
                      <a:pt x="38" y="25"/>
                    </a:cubicBezTo>
                    <a:cubicBezTo>
                      <a:pt x="38" y="23"/>
                      <a:pt x="37" y="21"/>
                      <a:pt x="35" y="18"/>
                    </a:cubicBezTo>
                    <a:cubicBezTo>
                      <a:pt x="33" y="15"/>
                      <a:pt x="32" y="13"/>
                      <a:pt x="30" y="11"/>
                    </a:cubicBezTo>
                    <a:cubicBezTo>
                      <a:pt x="29" y="10"/>
                      <a:pt x="27" y="9"/>
                      <a:pt x="26" y="9"/>
                    </a:cubicBezTo>
                    <a:cubicBezTo>
                      <a:pt x="25" y="9"/>
                      <a:pt x="23" y="9"/>
                      <a:pt x="21" y="9"/>
                    </a:cubicBezTo>
                    <a:cubicBezTo>
                      <a:pt x="20" y="10"/>
                      <a:pt x="18" y="11"/>
                      <a:pt x="15" y="13"/>
                    </a:cubicBezTo>
                    <a:lnTo>
                      <a:pt x="11" y="1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7" name="ïṩḻiḍe">
                <a:extLst>
                  <a:ext uri="{FF2B5EF4-FFF2-40B4-BE49-F238E27FC236}">
                    <a16:creationId xmlns:a16="http://schemas.microsoft.com/office/drawing/2014/main" id="{122ABDBC-F483-42FC-83A7-C72645B795A3}"/>
                  </a:ext>
                </a:extLst>
              </p:cNvPr>
              <p:cNvSpPr/>
              <p:nvPr/>
            </p:nvSpPr>
            <p:spPr bwMode="auto">
              <a:xfrm>
                <a:off x="2876447" y="5888628"/>
                <a:ext cx="80963" cy="88900"/>
              </a:xfrm>
              <a:custGeom>
                <a:avLst/>
                <a:gdLst>
                  <a:gd name="T0" fmla="*/ 43 w 51"/>
                  <a:gd name="T1" fmla="*/ 56 h 56"/>
                  <a:gd name="T2" fmla="*/ 16 w 51"/>
                  <a:gd name="T3" fmla="*/ 22 h 56"/>
                  <a:gd name="T4" fmla="*/ 5 w 51"/>
                  <a:gd name="T5" fmla="*/ 31 h 56"/>
                  <a:gd name="T6" fmla="*/ 0 w 51"/>
                  <a:gd name="T7" fmla="*/ 25 h 56"/>
                  <a:gd name="T8" fmla="*/ 31 w 51"/>
                  <a:gd name="T9" fmla="*/ 0 h 56"/>
                  <a:gd name="T10" fmla="*/ 37 w 51"/>
                  <a:gd name="T11" fmla="*/ 7 h 56"/>
                  <a:gd name="T12" fmla="*/ 24 w 51"/>
                  <a:gd name="T13" fmla="*/ 16 h 56"/>
                  <a:gd name="T14" fmla="*/ 51 w 51"/>
                  <a:gd name="T15" fmla="*/ 49 h 56"/>
                  <a:gd name="T16" fmla="*/ 43 w 51"/>
                  <a:gd name="T17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1" h="56">
                    <a:moveTo>
                      <a:pt x="43" y="56"/>
                    </a:moveTo>
                    <a:lnTo>
                      <a:pt x="16" y="22"/>
                    </a:lnTo>
                    <a:lnTo>
                      <a:pt x="5" y="31"/>
                    </a:lnTo>
                    <a:lnTo>
                      <a:pt x="0" y="25"/>
                    </a:lnTo>
                    <a:lnTo>
                      <a:pt x="31" y="0"/>
                    </a:lnTo>
                    <a:lnTo>
                      <a:pt x="37" y="7"/>
                    </a:lnTo>
                    <a:lnTo>
                      <a:pt x="24" y="16"/>
                    </a:lnTo>
                    <a:lnTo>
                      <a:pt x="51" y="49"/>
                    </a:lnTo>
                    <a:lnTo>
                      <a:pt x="43" y="5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8" name="íśļïḓè">
                <a:extLst>
                  <a:ext uri="{FF2B5EF4-FFF2-40B4-BE49-F238E27FC236}">
                    <a16:creationId xmlns:a16="http://schemas.microsoft.com/office/drawing/2014/main" id="{0CB0DDEE-614B-4645-8445-E9F0DF1B924C}"/>
                  </a:ext>
                </a:extLst>
              </p:cNvPr>
              <p:cNvSpPr/>
              <p:nvPr/>
            </p:nvSpPr>
            <p:spPr bwMode="auto">
              <a:xfrm>
                <a:off x="2925659" y="5845765"/>
                <a:ext cx="101600" cy="100013"/>
              </a:xfrm>
              <a:custGeom>
                <a:avLst/>
                <a:gdLst>
                  <a:gd name="T0" fmla="*/ 36 w 64"/>
                  <a:gd name="T1" fmla="*/ 63 h 63"/>
                  <a:gd name="T2" fmla="*/ 0 w 64"/>
                  <a:gd name="T3" fmla="*/ 26 h 63"/>
                  <a:gd name="T4" fmla="*/ 28 w 64"/>
                  <a:gd name="T5" fmla="*/ 0 h 63"/>
                  <a:gd name="T6" fmla="*/ 34 w 64"/>
                  <a:gd name="T7" fmla="*/ 6 h 63"/>
                  <a:gd name="T8" fmla="*/ 14 w 64"/>
                  <a:gd name="T9" fmla="*/ 26 h 63"/>
                  <a:gd name="T10" fmla="*/ 22 w 64"/>
                  <a:gd name="T11" fmla="*/ 34 h 63"/>
                  <a:gd name="T12" fmla="*/ 41 w 64"/>
                  <a:gd name="T13" fmla="*/ 16 h 63"/>
                  <a:gd name="T14" fmla="*/ 47 w 64"/>
                  <a:gd name="T15" fmla="*/ 22 h 63"/>
                  <a:gd name="T16" fmla="*/ 28 w 64"/>
                  <a:gd name="T17" fmla="*/ 39 h 63"/>
                  <a:gd name="T18" fmla="*/ 38 w 64"/>
                  <a:gd name="T19" fmla="*/ 50 h 63"/>
                  <a:gd name="T20" fmla="*/ 58 w 64"/>
                  <a:gd name="T21" fmla="*/ 30 h 63"/>
                  <a:gd name="T22" fmla="*/ 64 w 64"/>
                  <a:gd name="T23" fmla="*/ 36 h 63"/>
                  <a:gd name="T24" fmla="*/ 36 w 64"/>
                  <a:gd name="T25" fmla="*/ 63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4" h="63">
                    <a:moveTo>
                      <a:pt x="36" y="63"/>
                    </a:moveTo>
                    <a:lnTo>
                      <a:pt x="0" y="26"/>
                    </a:lnTo>
                    <a:lnTo>
                      <a:pt x="28" y="0"/>
                    </a:lnTo>
                    <a:lnTo>
                      <a:pt x="34" y="6"/>
                    </a:lnTo>
                    <a:lnTo>
                      <a:pt x="14" y="26"/>
                    </a:lnTo>
                    <a:lnTo>
                      <a:pt x="22" y="34"/>
                    </a:lnTo>
                    <a:lnTo>
                      <a:pt x="41" y="16"/>
                    </a:lnTo>
                    <a:lnTo>
                      <a:pt x="47" y="22"/>
                    </a:lnTo>
                    <a:lnTo>
                      <a:pt x="28" y="39"/>
                    </a:lnTo>
                    <a:lnTo>
                      <a:pt x="38" y="50"/>
                    </a:lnTo>
                    <a:lnTo>
                      <a:pt x="58" y="30"/>
                    </a:lnTo>
                    <a:lnTo>
                      <a:pt x="64" y="36"/>
                    </a:lnTo>
                    <a:lnTo>
                      <a:pt x="36" y="6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9" name="íṩḻîde">
                <a:extLst>
                  <a:ext uri="{FF2B5EF4-FFF2-40B4-BE49-F238E27FC236}">
                    <a16:creationId xmlns:a16="http://schemas.microsoft.com/office/drawing/2014/main" id="{9D42864D-C3FD-49B6-AB2B-20F8844C70BD}"/>
                  </a:ext>
                </a:extLst>
              </p:cNvPr>
              <p:cNvSpPr/>
              <p:nvPr/>
            </p:nvSpPr>
            <p:spPr bwMode="auto">
              <a:xfrm>
                <a:off x="2985984" y="5801315"/>
                <a:ext cx="82550" cy="80963"/>
              </a:xfrm>
              <a:custGeom>
                <a:avLst/>
                <a:gdLst>
                  <a:gd name="T0" fmla="*/ 34 w 45"/>
                  <a:gd name="T1" fmla="*/ 19 h 44"/>
                  <a:gd name="T2" fmla="*/ 41 w 45"/>
                  <a:gd name="T3" fmla="*/ 14 h 44"/>
                  <a:gd name="T4" fmla="*/ 45 w 45"/>
                  <a:gd name="T5" fmla="*/ 26 h 44"/>
                  <a:gd name="T6" fmla="*/ 40 w 45"/>
                  <a:gd name="T7" fmla="*/ 37 h 44"/>
                  <a:gd name="T8" fmla="*/ 26 w 45"/>
                  <a:gd name="T9" fmla="*/ 44 h 44"/>
                  <a:gd name="T10" fmla="*/ 10 w 45"/>
                  <a:gd name="T11" fmla="*/ 38 h 44"/>
                  <a:gd name="T12" fmla="*/ 1 w 45"/>
                  <a:gd name="T13" fmla="*/ 22 h 44"/>
                  <a:gd name="T14" fmla="*/ 6 w 45"/>
                  <a:gd name="T15" fmla="*/ 7 h 44"/>
                  <a:gd name="T16" fmla="*/ 18 w 45"/>
                  <a:gd name="T17" fmla="*/ 0 h 44"/>
                  <a:gd name="T18" fmla="*/ 27 w 45"/>
                  <a:gd name="T19" fmla="*/ 2 h 44"/>
                  <a:gd name="T20" fmla="*/ 23 w 45"/>
                  <a:gd name="T21" fmla="*/ 10 h 44"/>
                  <a:gd name="T22" fmla="*/ 17 w 45"/>
                  <a:gd name="T23" fmla="*/ 9 h 44"/>
                  <a:gd name="T24" fmla="*/ 11 w 45"/>
                  <a:gd name="T25" fmla="*/ 12 h 44"/>
                  <a:gd name="T26" fmla="*/ 9 w 45"/>
                  <a:gd name="T27" fmla="*/ 21 h 44"/>
                  <a:gd name="T28" fmla="*/ 15 w 45"/>
                  <a:gd name="T29" fmla="*/ 30 h 44"/>
                  <a:gd name="T30" fmla="*/ 26 w 45"/>
                  <a:gd name="T31" fmla="*/ 36 h 44"/>
                  <a:gd name="T32" fmla="*/ 34 w 45"/>
                  <a:gd name="T33" fmla="*/ 32 h 44"/>
                  <a:gd name="T34" fmla="*/ 36 w 45"/>
                  <a:gd name="T35" fmla="*/ 26 h 44"/>
                  <a:gd name="T36" fmla="*/ 34 w 45"/>
                  <a:gd name="T37" fmla="*/ 19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5" h="44">
                    <a:moveTo>
                      <a:pt x="34" y="19"/>
                    </a:moveTo>
                    <a:cubicBezTo>
                      <a:pt x="41" y="14"/>
                      <a:pt x="41" y="14"/>
                      <a:pt x="41" y="14"/>
                    </a:cubicBezTo>
                    <a:cubicBezTo>
                      <a:pt x="44" y="18"/>
                      <a:pt x="45" y="22"/>
                      <a:pt x="45" y="26"/>
                    </a:cubicBezTo>
                    <a:cubicBezTo>
                      <a:pt x="45" y="30"/>
                      <a:pt x="43" y="34"/>
                      <a:pt x="40" y="37"/>
                    </a:cubicBezTo>
                    <a:cubicBezTo>
                      <a:pt x="36" y="42"/>
                      <a:pt x="31" y="44"/>
                      <a:pt x="26" y="44"/>
                    </a:cubicBezTo>
                    <a:cubicBezTo>
                      <a:pt x="21" y="44"/>
                      <a:pt x="15" y="42"/>
                      <a:pt x="10" y="38"/>
                    </a:cubicBezTo>
                    <a:cubicBezTo>
                      <a:pt x="4" y="33"/>
                      <a:pt x="1" y="28"/>
                      <a:pt x="1" y="22"/>
                    </a:cubicBezTo>
                    <a:cubicBezTo>
                      <a:pt x="0" y="17"/>
                      <a:pt x="2" y="12"/>
                      <a:pt x="6" y="7"/>
                    </a:cubicBezTo>
                    <a:cubicBezTo>
                      <a:pt x="10" y="3"/>
                      <a:pt x="14" y="1"/>
                      <a:pt x="18" y="0"/>
                    </a:cubicBezTo>
                    <a:cubicBezTo>
                      <a:pt x="21" y="0"/>
                      <a:pt x="24" y="1"/>
                      <a:pt x="27" y="2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1" y="9"/>
                      <a:pt x="19" y="9"/>
                      <a:pt x="17" y="9"/>
                    </a:cubicBezTo>
                    <a:cubicBezTo>
                      <a:pt x="15" y="9"/>
                      <a:pt x="13" y="11"/>
                      <a:pt x="11" y="12"/>
                    </a:cubicBezTo>
                    <a:cubicBezTo>
                      <a:pt x="9" y="15"/>
                      <a:pt x="8" y="18"/>
                      <a:pt x="9" y="21"/>
                    </a:cubicBezTo>
                    <a:cubicBezTo>
                      <a:pt x="9" y="24"/>
                      <a:pt x="12" y="27"/>
                      <a:pt x="15" y="30"/>
                    </a:cubicBezTo>
                    <a:cubicBezTo>
                      <a:pt x="20" y="34"/>
                      <a:pt x="23" y="36"/>
                      <a:pt x="26" y="36"/>
                    </a:cubicBezTo>
                    <a:cubicBezTo>
                      <a:pt x="29" y="36"/>
                      <a:pt x="32" y="35"/>
                      <a:pt x="34" y="32"/>
                    </a:cubicBezTo>
                    <a:cubicBezTo>
                      <a:pt x="36" y="31"/>
                      <a:pt x="36" y="29"/>
                      <a:pt x="36" y="26"/>
                    </a:cubicBezTo>
                    <a:cubicBezTo>
                      <a:pt x="36" y="24"/>
                      <a:pt x="35" y="22"/>
                      <a:pt x="34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0" name="îŝḷïḓê">
                <a:extLst>
                  <a:ext uri="{FF2B5EF4-FFF2-40B4-BE49-F238E27FC236}">
                    <a16:creationId xmlns:a16="http://schemas.microsoft.com/office/drawing/2014/main" id="{80C18243-B829-47A8-8BEF-38CFEBE9D61C}"/>
                  </a:ext>
                </a:extLst>
              </p:cNvPr>
              <p:cNvSpPr/>
              <p:nvPr/>
            </p:nvSpPr>
            <p:spPr bwMode="auto">
              <a:xfrm>
                <a:off x="3022497" y="5733053"/>
                <a:ext cx="103188" cy="101600"/>
              </a:xfrm>
              <a:custGeom>
                <a:avLst/>
                <a:gdLst>
                  <a:gd name="T0" fmla="*/ 42 w 65"/>
                  <a:gd name="T1" fmla="*/ 64 h 64"/>
                  <a:gd name="T2" fmla="*/ 0 w 65"/>
                  <a:gd name="T3" fmla="*/ 34 h 64"/>
                  <a:gd name="T4" fmla="*/ 6 w 65"/>
                  <a:gd name="T5" fmla="*/ 26 h 64"/>
                  <a:gd name="T6" fmla="*/ 22 w 65"/>
                  <a:gd name="T7" fmla="*/ 37 h 64"/>
                  <a:gd name="T8" fmla="*/ 33 w 65"/>
                  <a:gd name="T9" fmla="*/ 21 h 64"/>
                  <a:gd name="T10" fmla="*/ 17 w 65"/>
                  <a:gd name="T11" fmla="*/ 9 h 64"/>
                  <a:gd name="T12" fmla="*/ 23 w 65"/>
                  <a:gd name="T13" fmla="*/ 0 h 64"/>
                  <a:gd name="T14" fmla="*/ 65 w 65"/>
                  <a:gd name="T15" fmla="*/ 30 h 64"/>
                  <a:gd name="T16" fmla="*/ 59 w 65"/>
                  <a:gd name="T17" fmla="*/ 38 h 64"/>
                  <a:gd name="T18" fmla="*/ 40 w 65"/>
                  <a:gd name="T19" fmla="*/ 26 h 64"/>
                  <a:gd name="T20" fmla="*/ 29 w 65"/>
                  <a:gd name="T21" fmla="*/ 42 h 64"/>
                  <a:gd name="T22" fmla="*/ 47 w 65"/>
                  <a:gd name="T23" fmla="*/ 55 h 64"/>
                  <a:gd name="T24" fmla="*/ 42 w 65"/>
                  <a:gd name="T25" fmla="*/ 64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5" h="64">
                    <a:moveTo>
                      <a:pt x="42" y="64"/>
                    </a:moveTo>
                    <a:lnTo>
                      <a:pt x="0" y="34"/>
                    </a:lnTo>
                    <a:lnTo>
                      <a:pt x="6" y="26"/>
                    </a:lnTo>
                    <a:lnTo>
                      <a:pt x="22" y="37"/>
                    </a:lnTo>
                    <a:lnTo>
                      <a:pt x="33" y="21"/>
                    </a:lnTo>
                    <a:lnTo>
                      <a:pt x="17" y="9"/>
                    </a:lnTo>
                    <a:lnTo>
                      <a:pt x="23" y="0"/>
                    </a:lnTo>
                    <a:lnTo>
                      <a:pt x="65" y="30"/>
                    </a:lnTo>
                    <a:lnTo>
                      <a:pt x="59" y="38"/>
                    </a:lnTo>
                    <a:lnTo>
                      <a:pt x="40" y="26"/>
                    </a:lnTo>
                    <a:lnTo>
                      <a:pt x="29" y="42"/>
                    </a:lnTo>
                    <a:lnTo>
                      <a:pt x="47" y="55"/>
                    </a:lnTo>
                    <a:lnTo>
                      <a:pt x="42" y="6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1" name="îşḷîḑe">
                <a:extLst>
                  <a:ext uri="{FF2B5EF4-FFF2-40B4-BE49-F238E27FC236}">
                    <a16:creationId xmlns:a16="http://schemas.microsoft.com/office/drawing/2014/main" id="{1A462AEB-3B69-41AD-8F0A-A497A830F888}"/>
                  </a:ext>
                </a:extLst>
              </p:cNvPr>
              <p:cNvSpPr/>
              <p:nvPr/>
            </p:nvSpPr>
            <p:spPr bwMode="auto">
              <a:xfrm>
                <a:off x="3062184" y="5672728"/>
                <a:ext cx="103188" cy="95250"/>
              </a:xfrm>
              <a:custGeom>
                <a:avLst/>
                <a:gdLst>
                  <a:gd name="T0" fmla="*/ 44 w 65"/>
                  <a:gd name="T1" fmla="*/ 60 h 60"/>
                  <a:gd name="T2" fmla="*/ 0 w 65"/>
                  <a:gd name="T3" fmla="*/ 34 h 60"/>
                  <a:gd name="T4" fmla="*/ 5 w 65"/>
                  <a:gd name="T5" fmla="*/ 26 h 60"/>
                  <a:gd name="T6" fmla="*/ 46 w 65"/>
                  <a:gd name="T7" fmla="*/ 24 h 60"/>
                  <a:gd name="T8" fmla="*/ 15 w 65"/>
                  <a:gd name="T9" fmla="*/ 8 h 60"/>
                  <a:gd name="T10" fmla="*/ 20 w 65"/>
                  <a:gd name="T11" fmla="*/ 0 h 60"/>
                  <a:gd name="T12" fmla="*/ 65 w 65"/>
                  <a:gd name="T13" fmla="*/ 24 h 60"/>
                  <a:gd name="T14" fmla="*/ 59 w 65"/>
                  <a:gd name="T15" fmla="*/ 33 h 60"/>
                  <a:gd name="T16" fmla="*/ 20 w 65"/>
                  <a:gd name="T17" fmla="*/ 34 h 60"/>
                  <a:gd name="T18" fmla="*/ 49 w 65"/>
                  <a:gd name="T19" fmla="*/ 52 h 60"/>
                  <a:gd name="T20" fmla="*/ 44 w 65"/>
                  <a:gd name="T21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5" h="60">
                    <a:moveTo>
                      <a:pt x="44" y="60"/>
                    </a:moveTo>
                    <a:lnTo>
                      <a:pt x="0" y="34"/>
                    </a:lnTo>
                    <a:lnTo>
                      <a:pt x="5" y="26"/>
                    </a:lnTo>
                    <a:lnTo>
                      <a:pt x="46" y="24"/>
                    </a:lnTo>
                    <a:lnTo>
                      <a:pt x="15" y="8"/>
                    </a:lnTo>
                    <a:lnTo>
                      <a:pt x="20" y="0"/>
                    </a:lnTo>
                    <a:lnTo>
                      <a:pt x="65" y="24"/>
                    </a:lnTo>
                    <a:lnTo>
                      <a:pt x="59" y="33"/>
                    </a:lnTo>
                    <a:lnTo>
                      <a:pt x="20" y="34"/>
                    </a:lnTo>
                    <a:lnTo>
                      <a:pt x="49" y="52"/>
                    </a:lnTo>
                    <a:lnTo>
                      <a:pt x="44" y="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2" name="îşḷïḋê">
                <a:extLst>
                  <a:ext uri="{FF2B5EF4-FFF2-40B4-BE49-F238E27FC236}">
                    <a16:creationId xmlns:a16="http://schemas.microsoft.com/office/drawing/2014/main" id="{DC0324E6-01BB-4B92-A2D0-E66A73534349}"/>
                  </a:ext>
                </a:extLst>
              </p:cNvPr>
              <p:cNvSpPr/>
              <p:nvPr/>
            </p:nvSpPr>
            <p:spPr bwMode="auto">
              <a:xfrm>
                <a:off x="3106634" y="5606053"/>
                <a:ext cx="87313" cy="84138"/>
              </a:xfrm>
              <a:custGeom>
                <a:avLst/>
                <a:gdLst>
                  <a:gd name="T0" fmla="*/ 15 w 47"/>
                  <a:gd name="T1" fmla="*/ 43 h 46"/>
                  <a:gd name="T2" fmla="*/ 5 w 47"/>
                  <a:gd name="T3" fmla="*/ 36 h 46"/>
                  <a:gd name="T4" fmla="*/ 2 w 47"/>
                  <a:gd name="T5" fmla="*/ 30 h 46"/>
                  <a:gd name="T6" fmla="*/ 0 w 47"/>
                  <a:gd name="T7" fmla="*/ 23 h 46"/>
                  <a:gd name="T8" fmla="*/ 2 w 47"/>
                  <a:gd name="T9" fmla="*/ 14 h 46"/>
                  <a:gd name="T10" fmla="*/ 14 w 47"/>
                  <a:gd name="T11" fmla="*/ 2 h 46"/>
                  <a:gd name="T12" fmla="*/ 32 w 47"/>
                  <a:gd name="T13" fmla="*/ 3 h 46"/>
                  <a:gd name="T14" fmla="*/ 45 w 47"/>
                  <a:gd name="T15" fmla="*/ 15 h 46"/>
                  <a:gd name="T16" fmla="*/ 44 w 47"/>
                  <a:gd name="T17" fmla="*/ 32 h 46"/>
                  <a:gd name="T18" fmla="*/ 32 w 47"/>
                  <a:gd name="T19" fmla="*/ 44 h 46"/>
                  <a:gd name="T20" fmla="*/ 15 w 47"/>
                  <a:gd name="T21" fmla="*/ 43 h 46"/>
                  <a:gd name="T22" fmla="*/ 18 w 47"/>
                  <a:gd name="T23" fmla="*/ 34 h 46"/>
                  <a:gd name="T24" fmla="*/ 30 w 47"/>
                  <a:gd name="T25" fmla="*/ 35 h 46"/>
                  <a:gd name="T26" fmla="*/ 37 w 47"/>
                  <a:gd name="T27" fmla="*/ 29 h 46"/>
                  <a:gd name="T28" fmla="*/ 37 w 47"/>
                  <a:gd name="T29" fmla="*/ 19 h 46"/>
                  <a:gd name="T30" fmla="*/ 28 w 47"/>
                  <a:gd name="T31" fmla="*/ 12 h 46"/>
                  <a:gd name="T32" fmla="*/ 16 w 47"/>
                  <a:gd name="T33" fmla="*/ 10 h 46"/>
                  <a:gd name="T34" fmla="*/ 9 w 47"/>
                  <a:gd name="T35" fmla="*/ 17 h 46"/>
                  <a:gd name="T36" fmla="*/ 9 w 47"/>
                  <a:gd name="T37" fmla="*/ 27 h 46"/>
                  <a:gd name="T38" fmla="*/ 18 w 47"/>
                  <a:gd name="T39" fmla="*/ 3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7" h="46">
                    <a:moveTo>
                      <a:pt x="15" y="43"/>
                    </a:moveTo>
                    <a:cubicBezTo>
                      <a:pt x="11" y="41"/>
                      <a:pt x="8" y="39"/>
                      <a:pt x="5" y="36"/>
                    </a:cubicBezTo>
                    <a:cubicBezTo>
                      <a:pt x="4" y="34"/>
                      <a:pt x="2" y="32"/>
                      <a:pt x="2" y="30"/>
                    </a:cubicBezTo>
                    <a:cubicBezTo>
                      <a:pt x="1" y="28"/>
                      <a:pt x="0" y="26"/>
                      <a:pt x="0" y="23"/>
                    </a:cubicBezTo>
                    <a:cubicBezTo>
                      <a:pt x="0" y="20"/>
                      <a:pt x="1" y="17"/>
                      <a:pt x="2" y="14"/>
                    </a:cubicBezTo>
                    <a:cubicBezTo>
                      <a:pt x="5" y="8"/>
                      <a:pt x="9" y="4"/>
                      <a:pt x="14" y="2"/>
                    </a:cubicBezTo>
                    <a:cubicBezTo>
                      <a:pt x="19" y="0"/>
                      <a:pt x="25" y="1"/>
                      <a:pt x="32" y="3"/>
                    </a:cubicBezTo>
                    <a:cubicBezTo>
                      <a:pt x="38" y="6"/>
                      <a:pt x="43" y="10"/>
                      <a:pt x="45" y="15"/>
                    </a:cubicBezTo>
                    <a:cubicBezTo>
                      <a:pt x="47" y="21"/>
                      <a:pt x="47" y="26"/>
                      <a:pt x="44" y="32"/>
                    </a:cubicBezTo>
                    <a:cubicBezTo>
                      <a:pt x="41" y="38"/>
                      <a:pt x="38" y="42"/>
                      <a:pt x="32" y="44"/>
                    </a:cubicBezTo>
                    <a:cubicBezTo>
                      <a:pt x="27" y="46"/>
                      <a:pt x="21" y="45"/>
                      <a:pt x="15" y="43"/>
                    </a:cubicBezTo>
                    <a:close/>
                    <a:moveTo>
                      <a:pt x="18" y="34"/>
                    </a:moveTo>
                    <a:cubicBezTo>
                      <a:pt x="23" y="36"/>
                      <a:pt x="27" y="37"/>
                      <a:pt x="30" y="35"/>
                    </a:cubicBezTo>
                    <a:cubicBezTo>
                      <a:pt x="33" y="34"/>
                      <a:pt x="36" y="32"/>
                      <a:pt x="37" y="29"/>
                    </a:cubicBezTo>
                    <a:cubicBezTo>
                      <a:pt x="39" y="26"/>
                      <a:pt x="39" y="23"/>
                      <a:pt x="37" y="19"/>
                    </a:cubicBezTo>
                    <a:cubicBezTo>
                      <a:pt x="36" y="16"/>
                      <a:pt x="33" y="14"/>
                      <a:pt x="28" y="12"/>
                    </a:cubicBezTo>
                    <a:cubicBezTo>
                      <a:pt x="23" y="10"/>
                      <a:pt x="19" y="9"/>
                      <a:pt x="16" y="10"/>
                    </a:cubicBezTo>
                    <a:cubicBezTo>
                      <a:pt x="13" y="11"/>
                      <a:pt x="11" y="14"/>
                      <a:pt x="9" y="17"/>
                    </a:cubicBezTo>
                    <a:cubicBezTo>
                      <a:pt x="8" y="20"/>
                      <a:pt x="8" y="23"/>
                      <a:pt x="9" y="27"/>
                    </a:cubicBezTo>
                    <a:cubicBezTo>
                      <a:pt x="11" y="30"/>
                      <a:pt x="14" y="32"/>
                      <a:pt x="18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3" name="îṣlïḍè">
                <a:extLst>
                  <a:ext uri="{FF2B5EF4-FFF2-40B4-BE49-F238E27FC236}">
                    <a16:creationId xmlns:a16="http://schemas.microsoft.com/office/drawing/2014/main" id="{12037D22-9A22-4A7A-A6C5-D230203288A9}"/>
                  </a:ext>
                </a:extLst>
              </p:cNvPr>
              <p:cNvSpPr/>
              <p:nvPr/>
            </p:nvSpPr>
            <p:spPr bwMode="auto">
              <a:xfrm>
                <a:off x="3128859" y="5560015"/>
                <a:ext cx="93663" cy="57150"/>
              </a:xfrm>
              <a:custGeom>
                <a:avLst/>
                <a:gdLst>
                  <a:gd name="T0" fmla="*/ 49 w 59"/>
                  <a:gd name="T1" fmla="*/ 36 h 36"/>
                  <a:gd name="T2" fmla="*/ 0 w 59"/>
                  <a:gd name="T3" fmla="*/ 21 h 36"/>
                  <a:gd name="T4" fmla="*/ 4 w 59"/>
                  <a:gd name="T5" fmla="*/ 10 h 36"/>
                  <a:gd name="T6" fmla="*/ 43 w 59"/>
                  <a:gd name="T7" fmla="*/ 24 h 36"/>
                  <a:gd name="T8" fmla="*/ 51 w 59"/>
                  <a:gd name="T9" fmla="*/ 0 h 36"/>
                  <a:gd name="T10" fmla="*/ 59 w 59"/>
                  <a:gd name="T11" fmla="*/ 2 h 36"/>
                  <a:gd name="T12" fmla="*/ 49 w 59"/>
                  <a:gd name="T13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9" h="36">
                    <a:moveTo>
                      <a:pt x="49" y="36"/>
                    </a:moveTo>
                    <a:lnTo>
                      <a:pt x="0" y="21"/>
                    </a:lnTo>
                    <a:lnTo>
                      <a:pt x="4" y="10"/>
                    </a:lnTo>
                    <a:lnTo>
                      <a:pt x="43" y="24"/>
                    </a:lnTo>
                    <a:lnTo>
                      <a:pt x="51" y="0"/>
                    </a:lnTo>
                    <a:lnTo>
                      <a:pt x="59" y="2"/>
                    </a:lnTo>
                    <a:lnTo>
                      <a:pt x="49" y="3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4" name="ïṩḷîḓê">
                <a:extLst>
                  <a:ext uri="{FF2B5EF4-FFF2-40B4-BE49-F238E27FC236}">
                    <a16:creationId xmlns:a16="http://schemas.microsoft.com/office/drawing/2014/main" id="{34DD3F73-DB43-421D-B794-422EE302913E}"/>
                  </a:ext>
                </a:extLst>
              </p:cNvPr>
              <p:cNvSpPr/>
              <p:nvPr/>
            </p:nvSpPr>
            <p:spPr bwMode="auto">
              <a:xfrm>
                <a:off x="3152672" y="5469528"/>
                <a:ext cx="85725" cy="80963"/>
              </a:xfrm>
              <a:custGeom>
                <a:avLst/>
                <a:gdLst>
                  <a:gd name="T0" fmla="*/ 18 w 46"/>
                  <a:gd name="T1" fmla="*/ 43 h 44"/>
                  <a:gd name="T2" fmla="*/ 8 w 46"/>
                  <a:gd name="T3" fmla="*/ 38 h 44"/>
                  <a:gd name="T4" fmla="*/ 3 w 46"/>
                  <a:gd name="T5" fmla="*/ 33 h 44"/>
                  <a:gd name="T6" fmla="*/ 0 w 46"/>
                  <a:gd name="T7" fmla="*/ 27 h 44"/>
                  <a:gd name="T8" fmla="*/ 1 w 46"/>
                  <a:gd name="T9" fmla="*/ 17 h 44"/>
                  <a:gd name="T10" fmla="*/ 10 w 46"/>
                  <a:gd name="T11" fmla="*/ 3 h 44"/>
                  <a:gd name="T12" fmla="*/ 28 w 46"/>
                  <a:gd name="T13" fmla="*/ 1 h 44"/>
                  <a:gd name="T14" fmla="*/ 43 w 46"/>
                  <a:gd name="T15" fmla="*/ 11 h 44"/>
                  <a:gd name="T16" fmla="*/ 45 w 46"/>
                  <a:gd name="T17" fmla="*/ 27 h 44"/>
                  <a:gd name="T18" fmla="*/ 36 w 46"/>
                  <a:gd name="T19" fmla="*/ 41 h 44"/>
                  <a:gd name="T20" fmla="*/ 18 w 46"/>
                  <a:gd name="T21" fmla="*/ 43 h 44"/>
                  <a:gd name="T22" fmla="*/ 20 w 46"/>
                  <a:gd name="T23" fmla="*/ 34 h 44"/>
                  <a:gd name="T24" fmla="*/ 32 w 46"/>
                  <a:gd name="T25" fmla="*/ 33 h 44"/>
                  <a:gd name="T26" fmla="*/ 38 w 46"/>
                  <a:gd name="T27" fmla="*/ 25 h 44"/>
                  <a:gd name="T28" fmla="*/ 36 w 46"/>
                  <a:gd name="T29" fmla="*/ 16 h 44"/>
                  <a:gd name="T30" fmla="*/ 25 w 46"/>
                  <a:gd name="T31" fmla="*/ 10 h 44"/>
                  <a:gd name="T32" fmla="*/ 14 w 46"/>
                  <a:gd name="T33" fmla="*/ 11 h 44"/>
                  <a:gd name="T34" fmla="*/ 8 w 46"/>
                  <a:gd name="T35" fmla="*/ 19 h 44"/>
                  <a:gd name="T36" fmla="*/ 10 w 46"/>
                  <a:gd name="T37" fmla="*/ 28 h 44"/>
                  <a:gd name="T38" fmla="*/ 20 w 46"/>
                  <a:gd name="T39" fmla="*/ 3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6" h="44">
                    <a:moveTo>
                      <a:pt x="18" y="43"/>
                    </a:moveTo>
                    <a:cubicBezTo>
                      <a:pt x="14" y="42"/>
                      <a:pt x="10" y="40"/>
                      <a:pt x="8" y="38"/>
                    </a:cubicBezTo>
                    <a:cubicBezTo>
                      <a:pt x="6" y="37"/>
                      <a:pt x="4" y="35"/>
                      <a:pt x="3" y="33"/>
                    </a:cubicBezTo>
                    <a:cubicBezTo>
                      <a:pt x="1" y="31"/>
                      <a:pt x="1" y="29"/>
                      <a:pt x="0" y="27"/>
                    </a:cubicBezTo>
                    <a:cubicBezTo>
                      <a:pt x="0" y="24"/>
                      <a:pt x="0" y="21"/>
                      <a:pt x="1" y="17"/>
                    </a:cubicBezTo>
                    <a:cubicBezTo>
                      <a:pt x="2" y="11"/>
                      <a:pt x="5" y="6"/>
                      <a:pt x="10" y="3"/>
                    </a:cubicBezTo>
                    <a:cubicBezTo>
                      <a:pt x="15" y="0"/>
                      <a:pt x="21" y="0"/>
                      <a:pt x="28" y="1"/>
                    </a:cubicBezTo>
                    <a:cubicBezTo>
                      <a:pt x="34" y="3"/>
                      <a:pt x="39" y="6"/>
                      <a:pt x="43" y="11"/>
                    </a:cubicBezTo>
                    <a:cubicBezTo>
                      <a:pt x="46" y="15"/>
                      <a:pt x="46" y="21"/>
                      <a:pt x="45" y="27"/>
                    </a:cubicBezTo>
                    <a:cubicBezTo>
                      <a:pt x="44" y="33"/>
                      <a:pt x="40" y="38"/>
                      <a:pt x="36" y="41"/>
                    </a:cubicBezTo>
                    <a:cubicBezTo>
                      <a:pt x="31" y="44"/>
                      <a:pt x="25" y="44"/>
                      <a:pt x="18" y="43"/>
                    </a:cubicBezTo>
                    <a:close/>
                    <a:moveTo>
                      <a:pt x="20" y="34"/>
                    </a:moveTo>
                    <a:cubicBezTo>
                      <a:pt x="25" y="35"/>
                      <a:pt x="29" y="35"/>
                      <a:pt x="32" y="33"/>
                    </a:cubicBezTo>
                    <a:cubicBezTo>
                      <a:pt x="35" y="31"/>
                      <a:pt x="37" y="29"/>
                      <a:pt x="38" y="25"/>
                    </a:cubicBezTo>
                    <a:cubicBezTo>
                      <a:pt x="38" y="22"/>
                      <a:pt x="38" y="19"/>
                      <a:pt x="36" y="16"/>
                    </a:cubicBezTo>
                    <a:cubicBezTo>
                      <a:pt x="34" y="13"/>
                      <a:pt x="30" y="11"/>
                      <a:pt x="25" y="10"/>
                    </a:cubicBezTo>
                    <a:cubicBezTo>
                      <a:pt x="20" y="9"/>
                      <a:pt x="16" y="9"/>
                      <a:pt x="14" y="11"/>
                    </a:cubicBezTo>
                    <a:cubicBezTo>
                      <a:pt x="11" y="13"/>
                      <a:pt x="9" y="15"/>
                      <a:pt x="8" y="19"/>
                    </a:cubicBezTo>
                    <a:cubicBezTo>
                      <a:pt x="7" y="22"/>
                      <a:pt x="8" y="25"/>
                      <a:pt x="10" y="28"/>
                    </a:cubicBezTo>
                    <a:cubicBezTo>
                      <a:pt x="12" y="31"/>
                      <a:pt x="15" y="33"/>
                      <a:pt x="20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5" name="ïSļiďé">
                <a:extLst>
                  <a:ext uri="{FF2B5EF4-FFF2-40B4-BE49-F238E27FC236}">
                    <a16:creationId xmlns:a16="http://schemas.microsoft.com/office/drawing/2014/main" id="{AED1DB1E-B515-4F42-B3F5-6101F12BCF09}"/>
                  </a:ext>
                </a:extLst>
              </p:cNvPr>
              <p:cNvSpPr/>
              <p:nvPr/>
            </p:nvSpPr>
            <p:spPr bwMode="auto">
              <a:xfrm>
                <a:off x="3165372" y="5390153"/>
                <a:ext cx="85725" cy="77788"/>
              </a:xfrm>
              <a:custGeom>
                <a:avLst/>
                <a:gdLst>
                  <a:gd name="T0" fmla="*/ 29 w 46"/>
                  <a:gd name="T1" fmla="*/ 21 h 42"/>
                  <a:gd name="T2" fmla="*/ 22 w 46"/>
                  <a:gd name="T3" fmla="*/ 20 h 42"/>
                  <a:gd name="T4" fmla="*/ 24 w 46"/>
                  <a:gd name="T5" fmla="*/ 1 h 42"/>
                  <a:gd name="T6" fmla="*/ 41 w 46"/>
                  <a:gd name="T7" fmla="*/ 3 h 42"/>
                  <a:gd name="T8" fmla="*/ 45 w 46"/>
                  <a:gd name="T9" fmla="*/ 11 h 42"/>
                  <a:gd name="T10" fmla="*/ 46 w 46"/>
                  <a:gd name="T11" fmla="*/ 22 h 42"/>
                  <a:gd name="T12" fmla="*/ 42 w 46"/>
                  <a:gd name="T13" fmla="*/ 34 h 42"/>
                  <a:gd name="T14" fmla="*/ 33 w 46"/>
                  <a:gd name="T15" fmla="*/ 41 h 42"/>
                  <a:gd name="T16" fmla="*/ 21 w 46"/>
                  <a:gd name="T17" fmla="*/ 42 h 42"/>
                  <a:gd name="T18" fmla="*/ 9 w 46"/>
                  <a:gd name="T19" fmla="*/ 38 h 42"/>
                  <a:gd name="T20" fmla="*/ 2 w 46"/>
                  <a:gd name="T21" fmla="*/ 28 h 42"/>
                  <a:gd name="T22" fmla="*/ 1 w 46"/>
                  <a:gd name="T23" fmla="*/ 18 h 42"/>
                  <a:gd name="T24" fmla="*/ 6 w 46"/>
                  <a:gd name="T25" fmla="*/ 5 h 42"/>
                  <a:gd name="T26" fmla="*/ 16 w 46"/>
                  <a:gd name="T27" fmla="*/ 0 h 42"/>
                  <a:gd name="T28" fmla="*/ 16 w 46"/>
                  <a:gd name="T29" fmla="*/ 9 h 42"/>
                  <a:gd name="T30" fmla="*/ 11 w 46"/>
                  <a:gd name="T31" fmla="*/ 12 h 42"/>
                  <a:gd name="T32" fmla="*/ 8 w 46"/>
                  <a:gd name="T33" fmla="*/ 18 h 42"/>
                  <a:gd name="T34" fmla="*/ 11 w 46"/>
                  <a:gd name="T35" fmla="*/ 28 h 42"/>
                  <a:gd name="T36" fmla="*/ 21 w 46"/>
                  <a:gd name="T37" fmla="*/ 33 h 42"/>
                  <a:gd name="T38" fmla="*/ 34 w 46"/>
                  <a:gd name="T39" fmla="*/ 31 h 42"/>
                  <a:gd name="T40" fmla="*/ 38 w 46"/>
                  <a:gd name="T41" fmla="*/ 22 h 42"/>
                  <a:gd name="T42" fmla="*/ 38 w 46"/>
                  <a:gd name="T43" fmla="*/ 16 h 42"/>
                  <a:gd name="T44" fmla="*/ 36 w 46"/>
                  <a:gd name="T45" fmla="*/ 11 h 42"/>
                  <a:gd name="T46" fmla="*/ 30 w 46"/>
                  <a:gd name="T47" fmla="*/ 11 h 42"/>
                  <a:gd name="T48" fmla="*/ 29 w 46"/>
                  <a:gd name="T49" fmla="*/ 2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6" h="42">
                    <a:moveTo>
                      <a:pt x="29" y="21"/>
                    </a:moveTo>
                    <a:cubicBezTo>
                      <a:pt x="22" y="20"/>
                      <a:pt x="22" y="20"/>
                      <a:pt x="22" y="20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41" y="3"/>
                      <a:pt x="41" y="3"/>
                      <a:pt x="41" y="3"/>
                    </a:cubicBezTo>
                    <a:cubicBezTo>
                      <a:pt x="43" y="5"/>
                      <a:pt x="44" y="8"/>
                      <a:pt x="45" y="11"/>
                    </a:cubicBezTo>
                    <a:cubicBezTo>
                      <a:pt x="46" y="15"/>
                      <a:pt x="46" y="19"/>
                      <a:pt x="46" y="22"/>
                    </a:cubicBezTo>
                    <a:cubicBezTo>
                      <a:pt x="46" y="27"/>
                      <a:pt x="44" y="31"/>
                      <a:pt x="42" y="34"/>
                    </a:cubicBezTo>
                    <a:cubicBezTo>
                      <a:pt x="39" y="37"/>
                      <a:pt x="36" y="39"/>
                      <a:pt x="33" y="41"/>
                    </a:cubicBezTo>
                    <a:cubicBezTo>
                      <a:pt x="29" y="42"/>
                      <a:pt x="25" y="42"/>
                      <a:pt x="21" y="42"/>
                    </a:cubicBezTo>
                    <a:cubicBezTo>
                      <a:pt x="16" y="41"/>
                      <a:pt x="12" y="40"/>
                      <a:pt x="9" y="38"/>
                    </a:cubicBezTo>
                    <a:cubicBezTo>
                      <a:pt x="6" y="35"/>
                      <a:pt x="3" y="32"/>
                      <a:pt x="2" y="28"/>
                    </a:cubicBezTo>
                    <a:cubicBezTo>
                      <a:pt x="1" y="25"/>
                      <a:pt x="0" y="22"/>
                      <a:pt x="1" y="18"/>
                    </a:cubicBezTo>
                    <a:cubicBezTo>
                      <a:pt x="1" y="12"/>
                      <a:pt x="3" y="8"/>
                      <a:pt x="6" y="5"/>
                    </a:cubicBezTo>
                    <a:cubicBezTo>
                      <a:pt x="8" y="2"/>
                      <a:pt x="12" y="1"/>
                      <a:pt x="16" y="0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4" y="10"/>
                      <a:pt x="12" y="11"/>
                      <a:pt x="11" y="12"/>
                    </a:cubicBezTo>
                    <a:cubicBezTo>
                      <a:pt x="10" y="14"/>
                      <a:pt x="9" y="16"/>
                      <a:pt x="8" y="18"/>
                    </a:cubicBezTo>
                    <a:cubicBezTo>
                      <a:pt x="8" y="22"/>
                      <a:pt x="9" y="25"/>
                      <a:pt x="11" y="28"/>
                    </a:cubicBezTo>
                    <a:cubicBezTo>
                      <a:pt x="13" y="31"/>
                      <a:pt x="17" y="32"/>
                      <a:pt x="21" y="33"/>
                    </a:cubicBezTo>
                    <a:cubicBezTo>
                      <a:pt x="27" y="33"/>
                      <a:pt x="31" y="33"/>
                      <a:pt x="34" y="31"/>
                    </a:cubicBezTo>
                    <a:cubicBezTo>
                      <a:pt x="36" y="29"/>
                      <a:pt x="38" y="26"/>
                      <a:pt x="38" y="22"/>
                    </a:cubicBezTo>
                    <a:cubicBezTo>
                      <a:pt x="39" y="20"/>
                      <a:pt x="39" y="18"/>
                      <a:pt x="38" y="16"/>
                    </a:cubicBezTo>
                    <a:cubicBezTo>
                      <a:pt x="37" y="14"/>
                      <a:pt x="37" y="13"/>
                      <a:pt x="36" y="11"/>
                    </a:cubicBezTo>
                    <a:cubicBezTo>
                      <a:pt x="30" y="11"/>
                      <a:pt x="30" y="11"/>
                      <a:pt x="30" y="11"/>
                    </a:cubicBezTo>
                    <a:lnTo>
                      <a:pt x="29" y="2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6" name="îSḷiḋè">
                <a:extLst>
                  <a:ext uri="{FF2B5EF4-FFF2-40B4-BE49-F238E27FC236}">
                    <a16:creationId xmlns:a16="http://schemas.microsoft.com/office/drawing/2014/main" id="{C2F9DF6A-2DDD-49CA-96DE-8056DFEF7DF1}"/>
                  </a:ext>
                </a:extLst>
              </p:cNvPr>
              <p:cNvSpPr/>
              <p:nvPr/>
            </p:nvSpPr>
            <p:spPr bwMode="auto">
              <a:xfrm>
                <a:off x="3173309" y="5313953"/>
                <a:ext cx="80963" cy="76200"/>
              </a:xfrm>
              <a:custGeom>
                <a:avLst/>
                <a:gdLst>
                  <a:gd name="T0" fmla="*/ 51 w 51"/>
                  <a:gd name="T1" fmla="*/ 30 h 48"/>
                  <a:gd name="T2" fmla="*/ 29 w 51"/>
                  <a:gd name="T3" fmla="*/ 29 h 48"/>
                  <a:gd name="T4" fmla="*/ 0 w 51"/>
                  <a:gd name="T5" fmla="*/ 48 h 48"/>
                  <a:gd name="T6" fmla="*/ 0 w 51"/>
                  <a:gd name="T7" fmla="*/ 36 h 48"/>
                  <a:gd name="T8" fmla="*/ 20 w 51"/>
                  <a:gd name="T9" fmla="*/ 24 h 48"/>
                  <a:gd name="T10" fmla="*/ 0 w 51"/>
                  <a:gd name="T11" fmla="*/ 12 h 48"/>
                  <a:gd name="T12" fmla="*/ 0 w 51"/>
                  <a:gd name="T13" fmla="*/ 0 h 48"/>
                  <a:gd name="T14" fmla="*/ 30 w 51"/>
                  <a:gd name="T15" fmla="*/ 20 h 48"/>
                  <a:gd name="T16" fmla="*/ 51 w 51"/>
                  <a:gd name="T17" fmla="*/ 20 h 48"/>
                  <a:gd name="T18" fmla="*/ 51 w 51"/>
                  <a:gd name="T19" fmla="*/ 3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1" h="48">
                    <a:moveTo>
                      <a:pt x="51" y="30"/>
                    </a:moveTo>
                    <a:lnTo>
                      <a:pt x="29" y="29"/>
                    </a:lnTo>
                    <a:lnTo>
                      <a:pt x="0" y="48"/>
                    </a:lnTo>
                    <a:lnTo>
                      <a:pt x="0" y="36"/>
                    </a:lnTo>
                    <a:lnTo>
                      <a:pt x="20" y="24"/>
                    </a:lnTo>
                    <a:lnTo>
                      <a:pt x="0" y="12"/>
                    </a:lnTo>
                    <a:lnTo>
                      <a:pt x="0" y="0"/>
                    </a:lnTo>
                    <a:lnTo>
                      <a:pt x="30" y="20"/>
                    </a:lnTo>
                    <a:lnTo>
                      <a:pt x="51" y="20"/>
                    </a:lnTo>
                    <a:lnTo>
                      <a:pt x="51" y="3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7" name="îṣḷíḋé">
                <a:extLst>
                  <a:ext uri="{FF2B5EF4-FFF2-40B4-BE49-F238E27FC236}">
                    <a16:creationId xmlns:a16="http://schemas.microsoft.com/office/drawing/2014/main" id="{C16A1D31-65CB-4A0F-8593-34570135D441}"/>
                  </a:ext>
                </a:extLst>
              </p:cNvPr>
              <p:cNvSpPr/>
              <p:nvPr/>
            </p:nvSpPr>
            <p:spPr bwMode="auto">
              <a:xfrm>
                <a:off x="3163784" y="5193303"/>
                <a:ext cx="87313" cy="76200"/>
              </a:xfrm>
              <a:custGeom>
                <a:avLst/>
                <a:gdLst>
                  <a:gd name="T0" fmla="*/ 4 w 47"/>
                  <a:gd name="T1" fmla="*/ 41 h 41"/>
                  <a:gd name="T2" fmla="*/ 1 w 47"/>
                  <a:gd name="T3" fmla="*/ 24 h 41"/>
                  <a:gd name="T4" fmla="*/ 0 w 47"/>
                  <a:gd name="T5" fmla="*/ 16 h 41"/>
                  <a:gd name="T6" fmla="*/ 2 w 47"/>
                  <a:gd name="T7" fmla="*/ 11 h 41"/>
                  <a:gd name="T8" fmla="*/ 5 w 47"/>
                  <a:gd name="T9" fmla="*/ 7 h 41"/>
                  <a:gd name="T10" fmla="*/ 10 w 47"/>
                  <a:gd name="T11" fmla="*/ 5 h 41"/>
                  <a:gd name="T12" fmla="*/ 16 w 47"/>
                  <a:gd name="T13" fmla="*/ 6 h 41"/>
                  <a:gd name="T14" fmla="*/ 20 w 47"/>
                  <a:gd name="T15" fmla="*/ 10 h 41"/>
                  <a:gd name="T16" fmla="*/ 23 w 47"/>
                  <a:gd name="T17" fmla="*/ 3 h 41"/>
                  <a:gd name="T18" fmla="*/ 29 w 47"/>
                  <a:gd name="T19" fmla="*/ 0 h 41"/>
                  <a:gd name="T20" fmla="*/ 35 w 47"/>
                  <a:gd name="T21" fmla="*/ 1 h 41"/>
                  <a:gd name="T22" fmla="*/ 40 w 47"/>
                  <a:gd name="T23" fmla="*/ 4 h 41"/>
                  <a:gd name="T24" fmla="*/ 43 w 47"/>
                  <a:gd name="T25" fmla="*/ 10 h 41"/>
                  <a:gd name="T26" fmla="*/ 45 w 47"/>
                  <a:gd name="T27" fmla="*/ 20 h 41"/>
                  <a:gd name="T28" fmla="*/ 47 w 47"/>
                  <a:gd name="T29" fmla="*/ 35 h 41"/>
                  <a:gd name="T30" fmla="*/ 4 w 47"/>
                  <a:gd name="T31" fmla="*/ 41 h 41"/>
                  <a:gd name="T32" fmla="*/ 10 w 47"/>
                  <a:gd name="T33" fmla="*/ 31 h 41"/>
                  <a:gd name="T34" fmla="*/ 20 w 47"/>
                  <a:gd name="T35" fmla="*/ 30 h 41"/>
                  <a:gd name="T36" fmla="*/ 19 w 47"/>
                  <a:gd name="T37" fmla="*/ 24 h 41"/>
                  <a:gd name="T38" fmla="*/ 18 w 47"/>
                  <a:gd name="T39" fmla="*/ 18 h 41"/>
                  <a:gd name="T40" fmla="*/ 16 w 47"/>
                  <a:gd name="T41" fmla="*/ 15 h 41"/>
                  <a:gd name="T42" fmla="*/ 12 w 47"/>
                  <a:gd name="T43" fmla="*/ 14 h 41"/>
                  <a:gd name="T44" fmla="*/ 9 w 47"/>
                  <a:gd name="T45" fmla="*/ 15 h 41"/>
                  <a:gd name="T46" fmla="*/ 8 w 47"/>
                  <a:gd name="T47" fmla="*/ 19 h 41"/>
                  <a:gd name="T48" fmla="*/ 9 w 47"/>
                  <a:gd name="T49" fmla="*/ 26 h 41"/>
                  <a:gd name="T50" fmla="*/ 10 w 47"/>
                  <a:gd name="T51" fmla="*/ 31 h 41"/>
                  <a:gd name="T52" fmla="*/ 27 w 47"/>
                  <a:gd name="T53" fmla="*/ 29 h 41"/>
                  <a:gd name="T54" fmla="*/ 39 w 47"/>
                  <a:gd name="T55" fmla="*/ 27 h 41"/>
                  <a:gd name="T56" fmla="*/ 37 w 47"/>
                  <a:gd name="T57" fmla="*/ 19 h 41"/>
                  <a:gd name="T58" fmla="*/ 36 w 47"/>
                  <a:gd name="T59" fmla="*/ 13 h 41"/>
                  <a:gd name="T60" fmla="*/ 34 w 47"/>
                  <a:gd name="T61" fmla="*/ 10 h 41"/>
                  <a:gd name="T62" fmla="*/ 30 w 47"/>
                  <a:gd name="T63" fmla="*/ 10 h 41"/>
                  <a:gd name="T64" fmla="*/ 27 w 47"/>
                  <a:gd name="T65" fmla="*/ 11 h 41"/>
                  <a:gd name="T66" fmla="*/ 25 w 47"/>
                  <a:gd name="T67" fmla="*/ 14 h 41"/>
                  <a:gd name="T68" fmla="*/ 26 w 47"/>
                  <a:gd name="T69" fmla="*/ 22 h 41"/>
                  <a:gd name="T70" fmla="*/ 27 w 47"/>
                  <a:gd name="T71" fmla="*/ 29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7" h="41">
                    <a:moveTo>
                      <a:pt x="4" y="41"/>
                    </a:moveTo>
                    <a:cubicBezTo>
                      <a:pt x="1" y="24"/>
                      <a:pt x="1" y="24"/>
                      <a:pt x="1" y="24"/>
                    </a:cubicBezTo>
                    <a:cubicBezTo>
                      <a:pt x="1" y="20"/>
                      <a:pt x="0" y="18"/>
                      <a:pt x="0" y="16"/>
                    </a:cubicBezTo>
                    <a:cubicBezTo>
                      <a:pt x="1" y="14"/>
                      <a:pt x="1" y="13"/>
                      <a:pt x="2" y="11"/>
                    </a:cubicBezTo>
                    <a:cubicBezTo>
                      <a:pt x="2" y="10"/>
                      <a:pt x="3" y="9"/>
                      <a:pt x="5" y="7"/>
                    </a:cubicBezTo>
                    <a:cubicBezTo>
                      <a:pt x="6" y="6"/>
                      <a:pt x="8" y="6"/>
                      <a:pt x="10" y="5"/>
                    </a:cubicBezTo>
                    <a:cubicBezTo>
                      <a:pt x="12" y="5"/>
                      <a:pt x="14" y="5"/>
                      <a:pt x="16" y="6"/>
                    </a:cubicBezTo>
                    <a:cubicBezTo>
                      <a:pt x="17" y="7"/>
                      <a:pt x="19" y="8"/>
                      <a:pt x="20" y="10"/>
                    </a:cubicBezTo>
                    <a:cubicBezTo>
                      <a:pt x="20" y="7"/>
                      <a:pt x="21" y="5"/>
                      <a:pt x="23" y="3"/>
                    </a:cubicBezTo>
                    <a:cubicBezTo>
                      <a:pt x="25" y="2"/>
                      <a:pt x="27" y="1"/>
                      <a:pt x="29" y="0"/>
                    </a:cubicBezTo>
                    <a:cubicBezTo>
                      <a:pt x="31" y="0"/>
                      <a:pt x="33" y="0"/>
                      <a:pt x="35" y="1"/>
                    </a:cubicBezTo>
                    <a:cubicBezTo>
                      <a:pt x="37" y="2"/>
                      <a:pt x="39" y="3"/>
                      <a:pt x="40" y="4"/>
                    </a:cubicBezTo>
                    <a:cubicBezTo>
                      <a:pt x="42" y="5"/>
                      <a:pt x="43" y="7"/>
                      <a:pt x="43" y="10"/>
                    </a:cubicBezTo>
                    <a:cubicBezTo>
                      <a:pt x="44" y="11"/>
                      <a:pt x="44" y="15"/>
                      <a:pt x="45" y="20"/>
                    </a:cubicBezTo>
                    <a:cubicBezTo>
                      <a:pt x="47" y="35"/>
                      <a:pt x="47" y="35"/>
                      <a:pt x="47" y="35"/>
                    </a:cubicBezTo>
                    <a:lnTo>
                      <a:pt x="4" y="41"/>
                    </a:lnTo>
                    <a:close/>
                    <a:moveTo>
                      <a:pt x="10" y="31"/>
                    </a:moveTo>
                    <a:cubicBezTo>
                      <a:pt x="20" y="30"/>
                      <a:pt x="20" y="30"/>
                      <a:pt x="20" y="30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8" y="21"/>
                      <a:pt x="18" y="19"/>
                      <a:pt x="18" y="18"/>
                    </a:cubicBezTo>
                    <a:cubicBezTo>
                      <a:pt x="17" y="16"/>
                      <a:pt x="17" y="15"/>
                      <a:pt x="16" y="15"/>
                    </a:cubicBezTo>
                    <a:cubicBezTo>
                      <a:pt x="15" y="14"/>
                      <a:pt x="14" y="14"/>
                      <a:pt x="12" y="14"/>
                    </a:cubicBezTo>
                    <a:cubicBezTo>
                      <a:pt x="11" y="14"/>
                      <a:pt x="10" y="14"/>
                      <a:pt x="9" y="15"/>
                    </a:cubicBezTo>
                    <a:cubicBezTo>
                      <a:pt x="8" y="16"/>
                      <a:pt x="8" y="17"/>
                      <a:pt x="8" y="19"/>
                    </a:cubicBezTo>
                    <a:cubicBezTo>
                      <a:pt x="8" y="20"/>
                      <a:pt x="8" y="22"/>
                      <a:pt x="9" y="26"/>
                    </a:cubicBezTo>
                    <a:lnTo>
                      <a:pt x="10" y="31"/>
                    </a:lnTo>
                    <a:close/>
                    <a:moveTo>
                      <a:pt x="27" y="29"/>
                    </a:moveTo>
                    <a:cubicBezTo>
                      <a:pt x="39" y="27"/>
                      <a:pt x="39" y="27"/>
                      <a:pt x="39" y="27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37" y="16"/>
                      <a:pt x="37" y="14"/>
                      <a:pt x="36" y="13"/>
                    </a:cubicBezTo>
                    <a:cubicBezTo>
                      <a:pt x="36" y="12"/>
                      <a:pt x="35" y="11"/>
                      <a:pt x="34" y="10"/>
                    </a:cubicBezTo>
                    <a:cubicBezTo>
                      <a:pt x="33" y="10"/>
                      <a:pt x="32" y="9"/>
                      <a:pt x="30" y="10"/>
                    </a:cubicBezTo>
                    <a:cubicBezTo>
                      <a:pt x="29" y="10"/>
                      <a:pt x="28" y="10"/>
                      <a:pt x="27" y="11"/>
                    </a:cubicBezTo>
                    <a:cubicBezTo>
                      <a:pt x="26" y="12"/>
                      <a:pt x="26" y="13"/>
                      <a:pt x="25" y="14"/>
                    </a:cubicBezTo>
                    <a:cubicBezTo>
                      <a:pt x="25" y="15"/>
                      <a:pt x="25" y="18"/>
                      <a:pt x="26" y="22"/>
                    </a:cubicBezTo>
                    <a:lnTo>
                      <a:pt x="27" y="2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8" name="îṩliďè">
                <a:extLst>
                  <a:ext uri="{FF2B5EF4-FFF2-40B4-BE49-F238E27FC236}">
                    <a16:creationId xmlns:a16="http://schemas.microsoft.com/office/drawing/2014/main" id="{3DA8ADD2-C600-4EDF-96D6-01BFBF5C3452}"/>
                  </a:ext>
                </a:extLst>
              </p:cNvPr>
              <p:cNvSpPr/>
              <p:nvPr/>
            </p:nvSpPr>
            <p:spPr bwMode="auto">
              <a:xfrm>
                <a:off x="3146322" y="5120278"/>
                <a:ext cx="93663" cy="79375"/>
              </a:xfrm>
              <a:custGeom>
                <a:avLst/>
                <a:gdLst>
                  <a:gd name="T0" fmla="*/ 59 w 59"/>
                  <a:gd name="T1" fmla="*/ 37 h 50"/>
                  <a:gd name="T2" fmla="*/ 9 w 59"/>
                  <a:gd name="T3" fmla="*/ 50 h 50"/>
                  <a:gd name="T4" fmla="*/ 0 w 59"/>
                  <a:gd name="T5" fmla="*/ 13 h 50"/>
                  <a:gd name="T6" fmla="*/ 8 w 59"/>
                  <a:gd name="T7" fmla="*/ 10 h 50"/>
                  <a:gd name="T8" fmla="*/ 15 w 59"/>
                  <a:gd name="T9" fmla="*/ 37 h 50"/>
                  <a:gd name="T10" fmla="*/ 25 w 59"/>
                  <a:gd name="T11" fmla="*/ 35 h 50"/>
                  <a:gd name="T12" fmla="*/ 19 w 59"/>
                  <a:gd name="T13" fmla="*/ 9 h 50"/>
                  <a:gd name="T14" fmla="*/ 27 w 59"/>
                  <a:gd name="T15" fmla="*/ 8 h 50"/>
                  <a:gd name="T16" fmla="*/ 34 w 59"/>
                  <a:gd name="T17" fmla="*/ 32 h 50"/>
                  <a:gd name="T18" fmla="*/ 47 w 59"/>
                  <a:gd name="T19" fmla="*/ 29 h 50"/>
                  <a:gd name="T20" fmla="*/ 40 w 59"/>
                  <a:gd name="T21" fmla="*/ 1 h 50"/>
                  <a:gd name="T22" fmla="*/ 49 w 59"/>
                  <a:gd name="T23" fmla="*/ 0 h 50"/>
                  <a:gd name="T24" fmla="*/ 59 w 59"/>
                  <a:gd name="T25" fmla="*/ 37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9" h="50">
                    <a:moveTo>
                      <a:pt x="59" y="37"/>
                    </a:moveTo>
                    <a:lnTo>
                      <a:pt x="9" y="50"/>
                    </a:lnTo>
                    <a:lnTo>
                      <a:pt x="0" y="13"/>
                    </a:lnTo>
                    <a:lnTo>
                      <a:pt x="8" y="10"/>
                    </a:lnTo>
                    <a:lnTo>
                      <a:pt x="15" y="37"/>
                    </a:lnTo>
                    <a:lnTo>
                      <a:pt x="25" y="35"/>
                    </a:lnTo>
                    <a:lnTo>
                      <a:pt x="19" y="9"/>
                    </a:lnTo>
                    <a:lnTo>
                      <a:pt x="27" y="8"/>
                    </a:lnTo>
                    <a:lnTo>
                      <a:pt x="34" y="32"/>
                    </a:lnTo>
                    <a:lnTo>
                      <a:pt x="47" y="29"/>
                    </a:lnTo>
                    <a:lnTo>
                      <a:pt x="40" y="1"/>
                    </a:lnTo>
                    <a:lnTo>
                      <a:pt x="49" y="0"/>
                    </a:lnTo>
                    <a:lnTo>
                      <a:pt x="59" y="3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9" name="iṧlíḋè">
                <a:extLst>
                  <a:ext uri="{FF2B5EF4-FFF2-40B4-BE49-F238E27FC236}">
                    <a16:creationId xmlns:a16="http://schemas.microsoft.com/office/drawing/2014/main" id="{FB6618FB-B185-432A-9A16-6E5CAE6C0B37}"/>
                  </a:ext>
                </a:extLst>
              </p:cNvPr>
              <p:cNvSpPr/>
              <p:nvPr/>
            </p:nvSpPr>
            <p:spPr bwMode="auto">
              <a:xfrm>
                <a:off x="3138384" y="5096465"/>
                <a:ext cx="82550" cy="38100"/>
              </a:xfrm>
              <a:custGeom>
                <a:avLst/>
                <a:gdLst>
                  <a:gd name="T0" fmla="*/ 52 w 52"/>
                  <a:gd name="T1" fmla="*/ 9 h 24"/>
                  <a:gd name="T2" fmla="*/ 3 w 52"/>
                  <a:gd name="T3" fmla="*/ 24 h 24"/>
                  <a:gd name="T4" fmla="*/ 0 w 52"/>
                  <a:gd name="T5" fmla="*/ 15 h 24"/>
                  <a:gd name="T6" fmla="*/ 49 w 52"/>
                  <a:gd name="T7" fmla="*/ 0 h 24"/>
                  <a:gd name="T8" fmla="*/ 52 w 52"/>
                  <a:gd name="T9" fmla="*/ 9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24">
                    <a:moveTo>
                      <a:pt x="52" y="9"/>
                    </a:moveTo>
                    <a:lnTo>
                      <a:pt x="3" y="24"/>
                    </a:lnTo>
                    <a:lnTo>
                      <a:pt x="0" y="15"/>
                    </a:lnTo>
                    <a:lnTo>
                      <a:pt x="49" y="0"/>
                    </a:lnTo>
                    <a:lnTo>
                      <a:pt x="52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0" name="islïḓè">
                <a:extLst>
                  <a:ext uri="{FF2B5EF4-FFF2-40B4-BE49-F238E27FC236}">
                    <a16:creationId xmlns:a16="http://schemas.microsoft.com/office/drawing/2014/main" id="{18E6F016-4087-4D7E-8B1C-ADA6D9CB99C2}"/>
                  </a:ext>
                </a:extLst>
              </p:cNvPr>
              <p:cNvSpPr/>
              <p:nvPr/>
            </p:nvSpPr>
            <p:spPr bwMode="auto">
              <a:xfrm>
                <a:off x="3120922" y="5047253"/>
                <a:ext cx="88900" cy="52388"/>
              </a:xfrm>
              <a:custGeom>
                <a:avLst/>
                <a:gdLst>
                  <a:gd name="T0" fmla="*/ 3 w 48"/>
                  <a:gd name="T1" fmla="*/ 20 h 28"/>
                  <a:gd name="T2" fmla="*/ 0 w 48"/>
                  <a:gd name="T3" fmla="*/ 12 h 28"/>
                  <a:gd name="T4" fmla="*/ 26 w 48"/>
                  <a:gd name="T5" fmla="*/ 2 h 28"/>
                  <a:gd name="T6" fmla="*/ 34 w 48"/>
                  <a:gd name="T7" fmla="*/ 0 h 28"/>
                  <a:gd name="T8" fmla="*/ 42 w 48"/>
                  <a:gd name="T9" fmla="*/ 3 h 28"/>
                  <a:gd name="T10" fmla="*/ 47 w 48"/>
                  <a:gd name="T11" fmla="*/ 10 h 28"/>
                  <a:gd name="T12" fmla="*/ 47 w 48"/>
                  <a:gd name="T13" fmla="*/ 21 h 28"/>
                  <a:gd name="T14" fmla="*/ 38 w 48"/>
                  <a:gd name="T15" fmla="*/ 28 h 28"/>
                  <a:gd name="T16" fmla="*/ 34 w 48"/>
                  <a:gd name="T17" fmla="*/ 20 h 28"/>
                  <a:gd name="T18" fmla="*/ 39 w 48"/>
                  <a:gd name="T19" fmla="*/ 17 h 28"/>
                  <a:gd name="T20" fmla="*/ 40 w 48"/>
                  <a:gd name="T21" fmla="*/ 13 h 28"/>
                  <a:gd name="T22" fmla="*/ 37 w 48"/>
                  <a:gd name="T23" fmla="*/ 9 h 28"/>
                  <a:gd name="T24" fmla="*/ 30 w 48"/>
                  <a:gd name="T25" fmla="*/ 10 h 28"/>
                  <a:gd name="T26" fmla="*/ 3 w 48"/>
                  <a:gd name="T27" fmla="*/ 2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8" h="28">
                    <a:moveTo>
                      <a:pt x="3" y="20"/>
                    </a:moveTo>
                    <a:cubicBezTo>
                      <a:pt x="0" y="12"/>
                      <a:pt x="0" y="12"/>
                      <a:pt x="0" y="12"/>
                    </a:cubicBezTo>
                    <a:cubicBezTo>
                      <a:pt x="26" y="2"/>
                      <a:pt x="26" y="2"/>
                      <a:pt x="26" y="2"/>
                    </a:cubicBezTo>
                    <a:cubicBezTo>
                      <a:pt x="29" y="1"/>
                      <a:pt x="32" y="0"/>
                      <a:pt x="34" y="0"/>
                    </a:cubicBezTo>
                    <a:cubicBezTo>
                      <a:pt x="37" y="0"/>
                      <a:pt x="39" y="1"/>
                      <a:pt x="42" y="3"/>
                    </a:cubicBezTo>
                    <a:cubicBezTo>
                      <a:pt x="44" y="4"/>
                      <a:pt x="46" y="7"/>
                      <a:pt x="47" y="10"/>
                    </a:cubicBezTo>
                    <a:cubicBezTo>
                      <a:pt x="48" y="14"/>
                      <a:pt x="48" y="18"/>
                      <a:pt x="47" y="21"/>
                    </a:cubicBezTo>
                    <a:cubicBezTo>
                      <a:pt x="45" y="24"/>
                      <a:pt x="42" y="26"/>
                      <a:pt x="38" y="28"/>
                    </a:cubicBezTo>
                    <a:cubicBezTo>
                      <a:pt x="34" y="20"/>
                      <a:pt x="34" y="20"/>
                      <a:pt x="34" y="20"/>
                    </a:cubicBezTo>
                    <a:cubicBezTo>
                      <a:pt x="37" y="19"/>
                      <a:pt x="38" y="18"/>
                      <a:pt x="39" y="17"/>
                    </a:cubicBezTo>
                    <a:cubicBezTo>
                      <a:pt x="40" y="16"/>
                      <a:pt x="40" y="14"/>
                      <a:pt x="40" y="13"/>
                    </a:cubicBezTo>
                    <a:cubicBezTo>
                      <a:pt x="39" y="11"/>
                      <a:pt x="38" y="10"/>
                      <a:pt x="37" y="9"/>
                    </a:cubicBezTo>
                    <a:cubicBezTo>
                      <a:pt x="35" y="9"/>
                      <a:pt x="33" y="9"/>
                      <a:pt x="30" y="10"/>
                    </a:cubicBezTo>
                    <a:lnTo>
                      <a:pt x="3" y="2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1" name="íṥ1iḍe">
                <a:extLst>
                  <a:ext uri="{FF2B5EF4-FFF2-40B4-BE49-F238E27FC236}">
                    <a16:creationId xmlns:a16="http://schemas.microsoft.com/office/drawing/2014/main" id="{3981135E-4479-4A41-98F0-7743F06D1246}"/>
                  </a:ext>
                </a:extLst>
              </p:cNvPr>
              <p:cNvSpPr/>
              <p:nvPr/>
            </p:nvSpPr>
            <p:spPr bwMode="auto">
              <a:xfrm>
                <a:off x="3112984" y="5017090"/>
                <a:ext cx="80963" cy="46038"/>
              </a:xfrm>
              <a:custGeom>
                <a:avLst/>
                <a:gdLst>
                  <a:gd name="T0" fmla="*/ 51 w 51"/>
                  <a:gd name="T1" fmla="*/ 9 h 29"/>
                  <a:gd name="T2" fmla="*/ 3 w 51"/>
                  <a:gd name="T3" fmla="*/ 29 h 29"/>
                  <a:gd name="T4" fmla="*/ 0 w 51"/>
                  <a:gd name="T5" fmla="*/ 19 h 29"/>
                  <a:gd name="T6" fmla="*/ 46 w 51"/>
                  <a:gd name="T7" fmla="*/ 0 h 29"/>
                  <a:gd name="T8" fmla="*/ 51 w 51"/>
                  <a:gd name="T9" fmla="*/ 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1" h="29">
                    <a:moveTo>
                      <a:pt x="51" y="9"/>
                    </a:moveTo>
                    <a:lnTo>
                      <a:pt x="3" y="29"/>
                    </a:lnTo>
                    <a:lnTo>
                      <a:pt x="0" y="19"/>
                    </a:lnTo>
                    <a:lnTo>
                      <a:pt x="46" y="0"/>
                    </a:lnTo>
                    <a:lnTo>
                      <a:pt x="51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2" name="iṥľîḋé">
                <a:extLst>
                  <a:ext uri="{FF2B5EF4-FFF2-40B4-BE49-F238E27FC236}">
                    <a16:creationId xmlns:a16="http://schemas.microsoft.com/office/drawing/2014/main" id="{19ED83AB-2A1C-4EB3-8807-D1DC8F7AABAB}"/>
                  </a:ext>
                </a:extLst>
              </p:cNvPr>
              <p:cNvSpPr/>
              <p:nvPr/>
            </p:nvSpPr>
            <p:spPr bwMode="auto">
              <a:xfrm>
                <a:off x="3081234" y="4948828"/>
                <a:ext cx="101600" cy="93663"/>
              </a:xfrm>
              <a:custGeom>
                <a:avLst/>
                <a:gdLst>
                  <a:gd name="T0" fmla="*/ 64 w 64"/>
                  <a:gd name="T1" fmla="*/ 36 h 59"/>
                  <a:gd name="T2" fmla="*/ 18 w 64"/>
                  <a:gd name="T3" fmla="*/ 59 h 59"/>
                  <a:gd name="T4" fmla="*/ 14 w 64"/>
                  <a:gd name="T5" fmla="*/ 50 h 59"/>
                  <a:gd name="T6" fmla="*/ 35 w 64"/>
                  <a:gd name="T7" fmla="*/ 16 h 59"/>
                  <a:gd name="T8" fmla="*/ 3 w 64"/>
                  <a:gd name="T9" fmla="*/ 31 h 59"/>
                  <a:gd name="T10" fmla="*/ 0 w 64"/>
                  <a:gd name="T11" fmla="*/ 22 h 59"/>
                  <a:gd name="T12" fmla="*/ 45 w 64"/>
                  <a:gd name="T13" fmla="*/ 0 h 59"/>
                  <a:gd name="T14" fmla="*/ 50 w 64"/>
                  <a:gd name="T15" fmla="*/ 8 h 59"/>
                  <a:gd name="T16" fmla="*/ 29 w 64"/>
                  <a:gd name="T17" fmla="*/ 42 h 59"/>
                  <a:gd name="T18" fmla="*/ 59 w 64"/>
                  <a:gd name="T19" fmla="*/ 26 h 59"/>
                  <a:gd name="T20" fmla="*/ 64 w 64"/>
                  <a:gd name="T21" fmla="*/ 36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4" h="59">
                    <a:moveTo>
                      <a:pt x="64" y="36"/>
                    </a:moveTo>
                    <a:lnTo>
                      <a:pt x="18" y="59"/>
                    </a:lnTo>
                    <a:lnTo>
                      <a:pt x="14" y="50"/>
                    </a:lnTo>
                    <a:lnTo>
                      <a:pt x="35" y="16"/>
                    </a:lnTo>
                    <a:lnTo>
                      <a:pt x="3" y="31"/>
                    </a:lnTo>
                    <a:lnTo>
                      <a:pt x="0" y="22"/>
                    </a:lnTo>
                    <a:lnTo>
                      <a:pt x="45" y="0"/>
                    </a:lnTo>
                    <a:lnTo>
                      <a:pt x="50" y="8"/>
                    </a:lnTo>
                    <a:lnTo>
                      <a:pt x="29" y="42"/>
                    </a:lnTo>
                    <a:lnTo>
                      <a:pt x="59" y="26"/>
                    </a:lnTo>
                    <a:lnTo>
                      <a:pt x="64" y="3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3" name="îślidè">
                <a:extLst>
                  <a:ext uri="{FF2B5EF4-FFF2-40B4-BE49-F238E27FC236}">
                    <a16:creationId xmlns:a16="http://schemas.microsoft.com/office/drawing/2014/main" id="{AAA8ED5F-72AA-4BDF-9A77-50409D3D9A58}"/>
                  </a:ext>
                </a:extLst>
              </p:cNvPr>
              <p:cNvSpPr/>
              <p:nvPr/>
            </p:nvSpPr>
            <p:spPr bwMode="auto">
              <a:xfrm>
                <a:off x="3047897" y="4877390"/>
                <a:ext cx="84138" cy="88900"/>
              </a:xfrm>
              <a:custGeom>
                <a:avLst/>
                <a:gdLst>
                  <a:gd name="T0" fmla="*/ 28 w 46"/>
                  <a:gd name="T1" fmla="*/ 21 h 48"/>
                  <a:gd name="T2" fmla="*/ 22 w 46"/>
                  <a:gd name="T3" fmla="*/ 25 h 48"/>
                  <a:gd name="T4" fmla="*/ 11 w 46"/>
                  <a:gd name="T5" fmla="*/ 9 h 48"/>
                  <a:gd name="T6" fmla="*/ 26 w 46"/>
                  <a:gd name="T7" fmla="*/ 0 h 48"/>
                  <a:gd name="T8" fmla="*/ 35 w 46"/>
                  <a:gd name="T9" fmla="*/ 4 h 48"/>
                  <a:gd name="T10" fmla="*/ 42 w 46"/>
                  <a:gd name="T11" fmla="*/ 12 h 48"/>
                  <a:gd name="T12" fmla="*/ 46 w 46"/>
                  <a:gd name="T13" fmla="*/ 24 h 48"/>
                  <a:gd name="T14" fmla="*/ 43 w 46"/>
                  <a:gd name="T15" fmla="*/ 35 h 48"/>
                  <a:gd name="T16" fmla="*/ 35 w 46"/>
                  <a:gd name="T17" fmla="*/ 43 h 48"/>
                  <a:gd name="T18" fmla="*/ 23 w 46"/>
                  <a:gd name="T19" fmla="*/ 47 h 48"/>
                  <a:gd name="T20" fmla="*/ 12 w 46"/>
                  <a:gd name="T21" fmla="*/ 45 h 48"/>
                  <a:gd name="T22" fmla="*/ 4 w 46"/>
                  <a:gd name="T23" fmla="*/ 37 h 48"/>
                  <a:gd name="T24" fmla="*/ 0 w 46"/>
                  <a:gd name="T25" fmla="*/ 24 h 48"/>
                  <a:gd name="T26" fmla="*/ 5 w 46"/>
                  <a:gd name="T27" fmla="*/ 14 h 48"/>
                  <a:gd name="T28" fmla="*/ 11 w 46"/>
                  <a:gd name="T29" fmla="*/ 21 h 48"/>
                  <a:gd name="T30" fmla="*/ 9 w 46"/>
                  <a:gd name="T31" fmla="*/ 27 h 48"/>
                  <a:gd name="T32" fmla="*/ 11 w 46"/>
                  <a:gd name="T33" fmla="*/ 33 h 48"/>
                  <a:gd name="T34" fmla="*/ 19 w 46"/>
                  <a:gd name="T35" fmla="*/ 39 h 48"/>
                  <a:gd name="T36" fmla="*/ 30 w 46"/>
                  <a:gd name="T37" fmla="*/ 36 h 48"/>
                  <a:gd name="T38" fmla="*/ 38 w 46"/>
                  <a:gd name="T39" fmla="*/ 26 h 48"/>
                  <a:gd name="T40" fmla="*/ 36 w 46"/>
                  <a:gd name="T41" fmla="*/ 17 h 48"/>
                  <a:gd name="T42" fmla="*/ 32 w 46"/>
                  <a:gd name="T43" fmla="*/ 13 h 48"/>
                  <a:gd name="T44" fmla="*/ 27 w 46"/>
                  <a:gd name="T45" fmla="*/ 10 h 48"/>
                  <a:gd name="T46" fmla="*/ 23 w 46"/>
                  <a:gd name="T47" fmla="*/ 13 h 48"/>
                  <a:gd name="T48" fmla="*/ 28 w 46"/>
                  <a:gd name="T49" fmla="*/ 21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6" h="48">
                    <a:moveTo>
                      <a:pt x="28" y="21"/>
                    </a:moveTo>
                    <a:cubicBezTo>
                      <a:pt x="22" y="25"/>
                      <a:pt x="22" y="25"/>
                      <a:pt x="22" y="25"/>
                    </a:cubicBezTo>
                    <a:cubicBezTo>
                      <a:pt x="11" y="9"/>
                      <a:pt x="11" y="9"/>
                      <a:pt x="11" y="9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9" y="1"/>
                      <a:pt x="31" y="2"/>
                      <a:pt x="35" y="4"/>
                    </a:cubicBezTo>
                    <a:cubicBezTo>
                      <a:pt x="38" y="6"/>
                      <a:pt x="40" y="9"/>
                      <a:pt x="42" y="12"/>
                    </a:cubicBezTo>
                    <a:cubicBezTo>
                      <a:pt x="45" y="16"/>
                      <a:pt x="46" y="20"/>
                      <a:pt x="46" y="24"/>
                    </a:cubicBezTo>
                    <a:cubicBezTo>
                      <a:pt x="46" y="28"/>
                      <a:pt x="45" y="31"/>
                      <a:pt x="43" y="35"/>
                    </a:cubicBezTo>
                    <a:cubicBezTo>
                      <a:pt x="41" y="38"/>
                      <a:pt x="38" y="41"/>
                      <a:pt x="35" y="43"/>
                    </a:cubicBezTo>
                    <a:cubicBezTo>
                      <a:pt x="31" y="46"/>
                      <a:pt x="27" y="47"/>
                      <a:pt x="23" y="47"/>
                    </a:cubicBezTo>
                    <a:cubicBezTo>
                      <a:pt x="19" y="48"/>
                      <a:pt x="15" y="47"/>
                      <a:pt x="12" y="45"/>
                    </a:cubicBezTo>
                    <a:cubicBezTo>
                      <a:pt x="9" y="43"/>
                      <a:pt x="6" y="41"/>
                      <a:pt x="4" y="37"/>
                    </a:cubicBezTo>
                    <a:cubicBezTo>
                      <a:pt x="1" y="32"/>
                      <a:pt x="0" y="28"/>
                      <a:pt x="0" y="24"/>
                    </a:cubicBezTo>
                    <a:cubicBezTo>
                      <a:pt x="0" y="21"/>
                      <a:pt x="2" y="17"/>
                      <a:pt x="5" y="14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0" y="23"/>
                      <a:pt x="9" y="24"/>
                      <a:pt x="9" y="27"/>
                    </a:cubicBezTo>
                    <a:cubicBezTo>
                      <a:pt x="8" y="29"/>
                      <a:pt x="9" y="31"/>
                      <a:pt x="11" y="33"/>
                    </a:cubicBezTo>
                    <a:cubicBezTo>
                      <a:pt x="13" y="36"/>
                      <a:pt x="15" y="38"/>
                      <a:pt x="19" y="39"/>
                    </a:cubicBezTo>
                    <a:cubicBezTo>
                      <a:pt x="22" y="39"/>
                      <a:pt x="26" y="38"/>
                      <a:pt x="30" y="36"/>
                    </a:cubicBezTo>
                    <a:cubicBezTo>
                      <a:pt x="34" y="33"/>
                      <a:pt x="37" y="30"/>
                      <a:pt x="38" y="26"/>
                    </a:cubicBezTo>
                    <a:cubicBezTo>
                      <a:pt x="39" y="23"/>
                      <a:pt x="38" y="20"/>
                      <a:pt x="36" y="17"/>
                    </a:cubicBezTo>
                    <a:cubicBezTo>
                      <a:pt x="35" y="15"/>
                      <a:pt x="34" y="14"/>
                      <a:pt x="32" y="13"/>
                    </a:cubicBezTo>
                    <a:cubicBezTo>
                      <a:pt x="30" y="11"/>
                      <a:pt x="29" y="10"/>
                      <a:pt x="27" y="10"/>
                    </a:cubicBezTo>
                    <a:cubicBezTo>
                      <a:pt x="23" y="13"/>
                      <a:pt x="23" y="13"/>
                      <a:pt x="23" y="13"/>
                    </a:cubicBezTo>
                    <a:lnTo>
                      <a:pt x="28" y="2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4" name="îŝ1ide">
                <a:extLst>
                  <a:ext uri="{FF2B5EF4-FFF2-40B4-BE49-F238E27FC236}">
                    <a16:creationId xmlns:a16="http://schemas.microsoft.com/office/drawing/2014/main" id="{77526DB2-99A5-4386-8DD3-1411DED92FAA}"/>
                  </a:ext>
                </a:extLst>
              </p:cNvPr>
              <p:cNvSpPr/>
              <p:nvPr/>
            </p:nvSpPr>
            <p:spPr bwMode="auto">
              <a:xfrm>
                <a:off x="1981097" y="4907553"/>
                <a:ext cx="931863" cy="969963"/>
              </a:xfrm>
              <a:custGeom>
                <a:avLst/>
                <a:gdLst>
                  <a:gd name="T0" fmla="*/ 488 w 506"/>
                  <a:gd name="T1" fmla="*/ 144 h 525"/>
                  <a:gd name="T2" fmla="*/ 449 w 506"/>
                  <a:gd name="T3" fmla="*/ 161 h 525"/>
                  <a:gd name="T4" fmla="*/ 473 w 506"/>
                  <a:gd name="T5" fmla="*/ 361 h 525"/>
                  <a:gd name="T6" fmla="*/ 434 w 506"/>
                  <a:gd name="T7" fmla="*/ 382 h 525"/>
                  <a:gd name="T8" fmla="*/ 463 w 506"/>
                  <a:gd name="T9" fmla="*/ 392 h 525"/>
                  <a:gd name="T10" fmla="*/ 434 w 506"/>
                  <a:gd name="T11" fmla="*/ 455 h 525"/>
                  <a:gd name="T12" fmla="*/ 418 w 506"/>
                  <a:gd name="T13" fmla="*/ 525 h 525"/>
                  <a:gd name="T14" fmla="*/ 328 w 506"/>
                  <a:gd name="T15" fmla="*/ 392 h 525"/>
                  <a:gd name="T16" fmla="*/ 200 w 506"/>
                  <a:gd name="T17" fmla="*/ 376 h 525"/>
                  <a:gd name="T18" fmla="*/ 179 w 506"/>
                  <a:gd name="T19" fmla="*/ 525 h 525"/>
                  <a:gd name="T20" fmla="*/ 72 w 506"/>
                  <a:gd name="T21" fmla="*/ 510 h 525"/>
                  <a:gd name="T22" fmla="*/ 44 w 506"/>
                  <a:gd name="T23" fmla="*/ 439 h 525"/>
                  <a:gd name="T24" fmla="*/ 72 w 506"/>
                  <a:gd name="T25" fmla="*/ 392 h 525"/>
                  <a:gd name="T26" fmla="*/ 57 w 506"/>
                  <a:gd name="T27" fmla="*/ 382 h 525"/>
                  <a:gd name="T28" fmla="*/ 18 w 506"/>
                  <a:gd name="T29" fmla="*/ 161 h 525"/>
                  <a:gd name="T30" fmla="*/ 56 w 506"/>
                  <a:gd name="T31" fmla="*/ 144 h 525"/>
                  <a:gd name="T32" fmla="*/ 0 w 506"/>
                  <a:gd name="T33" fmla="*/ 21 h 525"/>
                  <a:gd name="T34" fmla="*/ 92 w 506"/>
                  <a:gd name="T35" fmla="*/ 21 h 525"/>
                  <a:gd name="T36" fmla="*/ 403 w 506"/>
                  <a:gd name="T37" fmla="*/ 82 h 525"/>
                  <a:gd name="T38" fmla="*/ 457 w 506"/>
                  <a:gd name="T39" fmla="*/ 0 h 525"/>
                  <a:gd name="T40" fmla="*/ 461 w 506"/>
                  <a:gd name="T41" fmla="*/ 82 h 525"/>
                  <a:gd name="T42" fmla="*/ 455 w 506"/>
                  <a:gd name="T43" fmla="*/ 24 h 525"/>
                  <a:gd name="T44" fmla="*/ 435 w 506"/>
                  <a:gd name="T45" fmla="*/ 82 h 525"/>
                  <a:gd name="T46" fmla="*/ 454 w 506"/>
                  <a:gd name="T47" fmla="*/ 127 h 525"/>
                  <a:gd name="T48" fmla="*/ 49 w 506"/>
                  <a:gd name="T49" fmla="*/ 112 h 525"/>
                  <a:gd name="T50" fmla="*/ 78 w 506"/>
                  <a:gd name="T51" fmla="*/ 127 h 525"/>
                  <a:gd name="T52" fmla="*/ 81 w 506"/>
                  <a:gd name="T53" fmla="*/ 161 h 525"/>
                  <a:gd name="T54" fmla="*/ 426 w 506"/>
                  <a:gd name="T55" fmla="*/ 145 h 525"/>
                  <a:gd name="T56" fmla="*/ 454 w 506"/>
                  <a:gd name="T57" fmla="*/ 127 h 525"/>
                  <a:gd name="T58" fmla="*/ 450 w 506"/>
                  <a:gd name="T59" fmla="*/ 178 h 525"/>
                  <a:gd name="T60" fmla="*/ 65 w 506"/>
                  <a:gd name="T61" fmla="*/ 335 h 525"/>
                  <a:gd name="T62" fmla="*/ 421 w 506"/>
                  <a:gd name="T63" fmla="*/ 349 h 525"/>
                  <a:gd name="T64" fmla="*/ 398 w 506"/>
                  <a:gd name="T65" fmla="*/ 490 h 525"/>
                  <a:gd name="T66" fmla="*/ 356 w 506"/>
                  <a:gd name="T67" fmla="*/ 371 h 525"/>
                  <a:gd name="T68" fmla="*/ 389 w 506"/>
                  <a:gd name="T69" fmla="*/ 496 h 525"/>
                  <a:gd name="T70" fmla="*/ 150 w 506"/>
                  <a:gd name="T71" fmla="*/ 496 h 525"/>
                  <a:gd name="T72" fmla="*/ 108 w 506"/>
                  <a:gd name="T73" fmla="*/ 371 h 525"/>
                  <a:gd name="T74" fmla="*/ 117 w 506"/>
                  <a:gd name="T75" fmla="*/ 496 h 525"/>
                  <a:gd name="T76" fmla="*/ 71 w 506"/>
                  <a:gd name="T77" fmla="*/ 82 h 525"/>
                  <a:gd name="T78" fmla="*/ 51 w 506"/>
                  <a:gd name="T79" fmla="*/ 24 h 525"/>
                  <a:gd name="T80" fmla="*/ 45 w 506"/>
                  <a:gd name="T81" fmla="*/ 82 h 5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506" h="525">
                    <a:moveTo>
                      <a:pt x="506" y="21"/>
                    </a:moveTo>
                    <a:cubicBezTo>
                      <a:pt x="488" y="144"/>
                      <a:pt x="488" y="144"/>
                      <a:pt x="488" y="144"/>
                    </a:cubicBezTo>
                    <a:cubicBezTo>
                      <a:pt x="450" y="144"/>
                      <a:pt x="450" y="144"/>
                      <a:pt x="450" y="144"/>
                    </a:cubicBezTo>
                    <a:cubicBezTo>
                      <a:pt x="449" y="161"/>
                      <a:pt x="449" y="161"/>
                      <a:pt x="449" y="161"/>
                    </a:cubicBezTo>
                    <a:cubicBezTo>
                      <a:pt x="488" y="161"/>
                      <a:pt x="488" y="161"/>
                      <a:pt x="488" y="161"/>
                    </a:cubicBezTo>
                    <a:cubicBezTo>
                      <a:pt x="473" y="361"/>
                      <a:pt x="473" y="361"/>
                      <a:pt x="473" y="361"/>
                    </a:cubicBezTo>
                    <a:cubicBezTo>
                      <a:pt x="473" y="372"/>
                      <a:pt x="462" y="382"/>
                      <a:pt x="450" y="382"/>
                    </a:cubicBezTo>
                    <a:cubicBezTo>
                      <a:pt x="434" y="382"/>
                      <a:pt x="434" y="382"/>
                      <a:pt x="434" y="382"/>
                    </a:cubicBezTo>
                    <a:cubicBezTo>
                      <a:pt x="434" y="392"/>
                      <a:pt x="434" y="392"/>
                      <a:pt x="434" y="392"/>
                    </a:cubicBezTo>
                    <a:cubicBezTo>
                      <a:pt x="463" y="392"/>
                      <a:pt x="463" y="392"/>
                      <a:pt x="463" y="392"/>
                    </a:cubicBezTo>
                    <a:cubicBezTo>
                      <a:pt x="463" y="439"/>
                      <a:pt x="463" y="439"/>
                      <a:pt x="463" y="439"/>
                    </a:cubicBezTo>
                    <a:cubicBezTo>
                      <a:pt x="463" y="448"/>
                      <a:pt x="450" y="455"/>
                      <a:pt x="434" y="455"/>
                    </a:cubicBezTo>
                    <a:cubicBezTo>
                      <a:pt x="434" y="510"/>
                      <a:pt x="434" y="510"/>
                      <a:pt x="434" y="510"/>
                    </a:cubicBezTo>
                    <a:cubicBezTo>
                      <a:pt x="434" y="518"/>
                      <a:pt x="427" y="525"/>
                      <a:pt x="418" y="525"/>
                    </a:cubicBezTo>
                    <a:cubicBezTo>
                      <a:pt x="328" y="525"/>
                      <a:pt x="328" y="525"/>
                      <a:pt x="328" y="525"/>
                    </a:cubicBezTo>
                    <a:cubicBezTo>
                      <a:pt x="328" y="392"/>
                      <a:pt x="328" y="392"/>
                      <a:pt x="328" y="392"/>
                    </a:cubicBezTo>
                    <a:cubicBezTo>
                      <a:pt x="328" y="383"/>
                      <a:pt x="318" y="376"/>
                      <a:pt x="307" y="376"/>
                    </a:cubicBezTo>
                    <a:cubicBezTo>
                      <a:pt x="200" y="376"/>
                      <a:pt x="200" y="376"/>
                      <a:pt x="200" y="376"/>
                    </a:cubicBezTo>
                    <a:cubicBezTo>
                      <a:pt x="188" y="376"/>
                      <a:pt x="179" y="383"/>
                      <a:pt x="179" y="392"/>
                    </a:cubicBezTo>
                    <a:cubicBezTo>
                      <a:pt x="179" y="525"/>
                      <a:pt x="179" y="525"/>
                      <a:pt x="179" y="525"/>
                    </a:cubicBezTo>
                    <a:cubicBezTo>
                      <a:pt x="89" y="525"/>
                      <a:pt x="89" y="525"/>
                      <a:pt x="89" y="525"/>
                    </a:cubicBezTo>
                    <a:cubicBezTo>
                      <a:pt x="80" y="525"/>
                      <a:pt x="72" y="518"/>
                      <a:pt x="72" y="510"/>
                    </a:cubicBezTo>
                    <a:cubicBezTo>
                      <a:pt x="72" y="455"/>
                      <a:pt x="72" y="455"/>
                      <a:pt x="72" y="455"/>
                    </a:cubicBezTo>
                    <a:cubicBezTo>
                      <a:pt x="56" y="455"/>
                      <a:pt x="44" y="448"/>
                      <a:pt x="44" y="439"/>
                    </a:cubicBezTo>
                    <a:cubicBezTo>
                      <a:pt x="44" y="392"/>
                      <a:pt x="44" y="392"/>
                      <a:pt x="44" y="392"/>
                    </a:cubicBezTo>
                    <a:cubicBezTo>
                      <a:pt x="72" y="392"/>
                      <a:pt x="72" y="392"/>
                      <a:pt x="72" y="392"/>
                    </a:cubicBezTo>
                    <a:cubicBezTo>
                      <a:pt x="72" y="382"/>
                      <a:pt x="72" y="382"/>
                      <a:pt x="72" y="382"/>
                    </a:cubicBezTo>
                    <a:cubicBezTo>
                      <a:pt x="57" y="382"/>
                      <a:pt x="57" y="382"/>
                      <a:pt x="57" y="382"/>
                    </a:cubicBezTo>
                    <a:cubicBezTo>
                      <a:pt x="44" y="382"/>
                      <a:pt x="34" y="372"/>
                      <a:pt x="34" y="361"/>
                    </a:cubicBezTo>
                    <a:cubicBezTo>
                      <a:pt x="18" y="161"/>
                      <a:pt x="18" y="161"/>
                      <a:pt x="18" y="161"/>
                    </a:cubicBezTo>
                    <a:cubicBezTo>
                      <a:pt x="58" y="161"/>
                      <a:pt x="58" y="161"/>
                      <a:pt x="58" y="161"/>
                    </a:cubicBezTo>
                    <a:cubicBezTo>
                      <a:pt x="56" y="144"/>
                      <a:pt x="56" y="144"/>
                      <a:pt x="56" y="144"/>
                    </a:cubicBezTo>
                    <a:cubicBezTo>
                      <a:pt x="18" y="144"/>
                      <a:pt x="18" y="144"/>
                      <a:pt x="18" y="144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2" y="7"/>
                      <a:pt x="31" y="0"/>
                      <a:pt x="49" y="0"/>
                    </a:cubicBezTo>
                    <a:cubicBezTo>
                      <a:pt x="73" y="0"/>
                      <a:pt x="80" y="3"/>
                      <a:pt x="92" y="21"/>
                    </a:cubicBezTo>
                    <a:cubicBezTo>
                      <a:pt x="103" y="82"/>
                      <a:pt x="103" y="82"/>
                      <a:pt x="103" y="82"/>
                    </a:cubicBezTo>
                    <a:cubicBezTo>
                      <a:pt x="403" y="82"/>
                      <a:pt x="403" y="82"/>
                      <a:pt x="403" y="82"/>
                    </a:cubicBezTo>
                    <a:cubicBezTo>
                      <a:pt x="415" y="21"/>
                      <a:pt x="415" y="21"/>
                      <a:pt x="415" y="21"/>
                    </a:cubicBezTo>
                    <a:cubicBezTo>
                      <a:pt x="426" y="3"/>
                      <a:pt x="433" y="0"/>
                      <a:pt x="457" y="0"/>
                    </a:cubicBezTo>
                    <a:cubicBezTo>
                      <a:pt x="475" y="0"/>
                      <a:pt x="504" y="7"/>
                      <a:pt x="506" y="21"/>
                    </a:cubicBezTo>
                    <a:close/>
                    <a:moveTo>
                      <a:pt x="461" y="82"/>
                    </a:moveTo>
                    <a:cubicBezTo>
                      <a:pt x="469" y="32"/>
                      <a:pt x="469" y="32"/>
                      <a:pt x="469" y="32"/>
                    </a:cubicBezTo>
                    <a:cubicBezTo>
                      <a:pt x="469" y="24"/>
                      <a:pt x="463" y="24"/>
                      <a:pt x="455" y="24"/>
                    </a:cubicBezTo>
                    <a:cubicBezTo>
                      <a:pt x="450" y="24"/>
                      <a:pt x="447" y="26"/>
                      <a:pt x="445" y="32"/>
                    </a:cubicBezTo>
                    <a:cubicBezTo>
                      <a:pt x="435" y="82"/>
                      <a:pt x="435" y="82"/>
                      <a:pt x="435" y="82"/>
                    </a:cubicBezTo>
                    <a:lnTo>
                      <a:pt x="461" y="82"/>
                    </a:lnTo>
                    <a:close/>
                    <a:moveTo>
                      <a:pt x="454" y="127"/>
                    </a:moveTo>
                    <a:cubicBezTo>
                      <a:pt x="457" y="112"/>
                      <a:pt x="457" y="112"/>
                      <a:pt x="457" y="112"/>
                    </a:cubicBezTo>
                    <a:cubicBezTo>
                      <a:pt x="49" y="112"/>
                      <a:pt x="49" y="112"/>
                      <a:pt x="49" y="112"/>
                    </a:cubicBezTo>
                    <a:cubicBezTo>
                      <a:pt x="52" y="127"/>
                      <a:pt x="52" y="127"/>
                      <a:pt x="52" y="127"/>
                    </a:cubicBezTo>
                    <a:cubicBezTo>
                      <a:pt x="78" y="127"/>
                      <a:pt x="78" y="127"/>
                      <a:pt x="78" y="127"/>
                    </a:cubicBezTo>
                    <a:cubicBezTo>
                      <a:pt x="80" y="145"/>
                      <a:pt x="80" y="145"/>
                      <a:pt x="80" y="145"/>
                    </a:cubicBezTo>
                    <a:cubicBezTo>
                      <a:pt x="81" y="161"/>
                      <a:pt x="81" y="161"/>
                      <a:pt x="81" y="161"/>
                    </a:cubicBezTo>
                    <a:cubicBezTo>
                      <a:pt x="425" y="161"/>
                      <a:pt x="425" y="161"/>
                      <a:pt x="425" y="161"/>
                    </a:cubicBezTo>
                    <a:cubicBezTo>
                      <a:pt x="426" y="145"/>
                      <a:pt x="426" y="145"/>
                      <a:pt x="426" y="145"/>
                    </a:cubicBezTo>
                    <a:cubicBezTo>
                      <a:pt x="428" y="127"/>
                      <a:pt x="428" y="127"/>
                      <a:pt x="428" y="127"/>
                    </a:cubicBezTo>
                    <a:lnTo>
                      <a:pt x="454" y="127"/>
                    </a:lnTo>
                    <a:close/>
                    <a:moveTo>
                      <a:pt x="441" y="335"/>
                    </a:moveTo>
                    <a:cubicBezTo>
                      <a:pt x="450" y="178"/>
                      <a:pt x="450" y="178"/>
                      <a:pt x="450" y="178"/>
                    </a:cubicBezTo>
                    <a:cubicBezTo>
                      <a:pt x="56" y="178"/>
                      <a:pt x="56" y="178"/>
                      <a:pt x="56" y="178"/>
                    </a:cubicBezTo>
                    <a:cubicBezTo>
                      <a:pt x="65" y="335"/>
                      <a:pt x="65" y="335"/>
                      <a:pt x="65" y="335"/>
                    </a:cubicBezTo>
                    <a:cubicBezTo>
                      <a:pt x="65" y="343"/>
                      <a:pt x="74" y="349"/>
                      <a:pt x="85" y="349"/>
                    </a:cubicBezTo>
                    <a:cubicBezTo>
                      <a:pt x="421" y="349"/>
                      <a:pt x="421" y="349"/>
                      <a:pt x="421" y="349"/>
                    </a:cubicBezTo>
                    <a:cubicBezTo>
                      <a:pt x="432" y="349"/>
                      <a:pt x="441" y="343"/>
                      <a:pt x="441" y="335"/>
                    </a:cubicBezTo>
                    <a:close/>
                    <a:moveTo>
                      <a:pt x="398" y="490"/>
                    </a:moveTo>
                    <a:cubicBezTo>
                      <a:pt x="398" y="371"/>
                      <a:pt x="398" y="371"/>
                      <a:pt x="398" y="371"/>
                    </a:cubicBezTo>
                    <a:cubicBezTo>
                      <a:pt x="356" y="371"/>
                      <a:pt x="356" y="371"/>
                      <a:pt x="356" y="371"/>
                    </a:cubicBezTo>
                    <a:cubicBezTo>
                      <a:pt x="356" y="496"/>
                      <a:pt x="356" y="496"/>
                      <a:pt x="356" y="496"/>
                    </a:cubicBezTo>
                    <a:cubicBezTo>
                      <a:pt x="389" y="496"/>
                      <a:pt x="389" y="496"/>
                      <a:pt x="389" y="496"/>
                    </a:cubicBezTo>
                    <a:cubicBezTo>
                      <a:pt x="394" y="496"/>
                      <a:pt x="398" y="496"/>
                      <a:pt x="398" y="490"/>
                    </a:cubicBezTo>
                    <a:close/>
                    <a:moveTo>
                      <a:pt x="150" y="496"/>
                    </a:moveTo>
                    <a:cubicBezTo>
                      <a:pt x="150" y="371"/>
                      <a:pt x="150" y="371"/>
                      <a:pt x="150" y="371"/>
                    </a:cubicBezTo>
                    <a:cubicBezTo>
                      <a:pt x="108" y="371"/>
                      <a:pt x="108" y="371"/>
                      <a:pt x="108" y="371"/>
                    </a:cubicBezTo>
                    <a:cubicBezTo>
                      <a:pt x="108" y="490"/>
                      <a:pt x="108" y="490"/>
                      <a:pt x="108" y="490"/>
                    </a:cubicBezTo>
                    <a:cubicBezTo>
                      <a:pt x="108" y="496"/>
                      <a:pt x="112" y="496"/>
                      <a:pt x="117" y="496"/>
                    </a:cubicBezTo>
                    <a:lnTo>
                      <a:pt x="150" y="496"/>
                    </a:lnTo>
                    <a:close/>
                    <a:moveTo>
                      <a:pt x="71" y="82"/>
                    </a:moveTo>
                    <a:cubicBezTo>
                      <a:pt x="61" y="32"/>
                      <a:pt x="61" y="32"/>
                      <a:pt x="61" y="32"/>
                    </a:cubicBezTo>
                    <a:cubicBezTo>
                      <a:pt x="60" y="26"/>
                      <a:pt x="57" y="24"/>
                      <a:pt x="51" y="24"/>
                    </a:cubicBezTo>
                    <a:cubicBezTo>
                      <a:pt x="43" y="24"/>
                      <a:pt x="37" y="24"/>
                      <a:pt x="37" y="32"/>
                    </a:cubicBezTo>
                    <a:cubicBezTo>
                      <a:pt x="45" y="82"/>
                      <a:pt x="45" y="82"/>
                      <a:pt x="45" y="82"/>
                    </a:cubicBezTo>
                    <a:lnTo>
                      <a:pt x="71" y="8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5" name="í$ḻíde">
                <a:extLst>
                  <a:ext uri="{FF2B5EF4-FFF2-40B4-BE49-F238E27FC236}">
                    <a16:creationId xmlns:a16="http://schemas.microsoft.com/office/drawing/2014/main" id="{BE403BDC-EFD2-4CFA-A186-1C2CE6EF8D7F}"/>
                  </a:ext>
                </a:extLst>
              </p:cNvPr>
              <p:cNvSpPr/>
              <p:nvPr/>
            </p:nvSpPr>
            <p:spPr bwMode="auto">
              <a:xfrm>
                <a:off x="2144609" y="5142503"/>
                <a:ext cx="604838" cy="3175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  <p:grpSp>
        <p:nvGrpSpPr>
          <p:cNvPr id="78" name="组合 77">
            <a:extLst>
              <a:ext uri="{FF2B5EF4-FFF2-40B4-BE49-F238E27FC236}">
                <a16:creationId xmlns:a16="http://schemas.microsoft.com/office/drawing/2014/main" id="{96AE4BA1-FA8F-42A6-9758-B4C277191B49}"/>
              </a:ext>
            </a:extLst>
          </p:cNvPr>
          <p:cNvGrpSpPr/>
          <p:nvPr/>
        </p:nvGrpSpPr>
        <p:grpSpPr>
          <a:xfrm>
            <a:off x="4657573" y="1971667"/>
            <a:ext cx="2876854" cy="593788"/>
            <a:chOff x="5180266" y="4756740"/>
            <a:chExt cx="5753100" cy="1187451"/>
          </a:xfrm>
          <a:solidFill>
            <a:schemeClr val="bg1"/>
          </a:solidFill>
        </p:grpSpPr>
        <p:sp>
          <p:nvSpPr>
            <p:cNvPr id="79" name="ïṩļîḑê">
              <a:extLst>
                <a:ext uri="{FF2B5EF4-FFF2-40B4-BE49-F238E27FC236}">
                  <a16:creationId xmlns:a16="http://schemas.microsoft.com/office/drawing/2014/main" id="{E1A3118B-5AF2-47C9-8369-9B9190C628F1}"/>
                </a:ext>
              </a:extLst>
            </p:cNvPr>
            <p:cNvSpPr/>
            <p:nvPr/>
          </p:nvSpPr>
          <p:spPr bwMode="auto">
            <a:xfrm>
              <a:off x="10319003" y="4805953"/>
              <a:ext cx="600075" cy="771525"/>
            </a:xfrm>
            <a:custGeom>
              <a:avLst/>
              <a:gdLst>
                <a:gd name="T0" fmla="*/ 210 w 325"/>
                <a:gd name="T1" fmla="*/ 140 h 418"/>
                <a:gd name="T2" fmla="*/ 237 w 325"/>
                <a:gd name="T3" fmla="*/ 155 h 418"/>
                <a:gd name="T4" fmla="*/ 161 w 325"/>
                <a:gd name="T5" fmla="*/ 179 h 418"/>
                <a:gd name="T6" fmla="*/ 187 w 325"/>
                <a:gd name="T7" fmla="*/ 68 h 418"/>
                <a:gd name="T8" fmla="*/ 230 w 325"/>
                <a:gd name="T9" fmla="*/ 40 h 418"/>
                <a:gd name="T10" fmla="*/ 199 w 325"/>
                <a:gd name="T11" fmla="*/ 85 h 418"/>
                <a:gd name="T12" fmla="*/ 99 w 325"/>
                <a:gd name="T13" fmla="*/ 132 h 418"/>
                <a:gd name="T14" fmla="*/ 132 w 325"/>
                <a:gd name="T15" fmla="*/ 83 h 418"/>
                <a:gd name="T16" fmla="*/ 174 w 325"/>
                <a:gd name="T17" fmla="*/ 116 h 418"/>
                <a:gd name="T18" fmla="*/ 59 w 325"/>
                <a:gd name="T19" fmla="*/ 198 h 418"/>
                <a:gd name="T20" fmla="*/ 16 w 325"/>
                <a:gd name="T21" fmla="*/ 224 h 418"/>
                <a:gd name="T22" fmla="*/ 17 w 325"/>
                <a:gd name="T23" fmla="*/ 314 h 418"/>
                <a:gd name="T24" fmla="*/ 55 w 325"/>
                <a:gd name="T25" fmla="*/ 244 h 418"/>
                <a:gd name="T26" fmla="*/ 131 w 325"/>
                <a:gd name="T27" fmla="*/ 194 h 418"/>
                <a:gd name="T28" fmla="*/ 111 w 325"/>
                <a:gd name="T29" fmla="*/ 251 h 418"/>
                <a:gd name="T30" fmla="*/ 148 w 325"/>
                <a:gd name="T31" fmla="*/ 246 h 418"/>
                <a:gd name="T32" fmla="*/ 184 w 325"/>
                <a:gd name="T33" fmla="*/ 243 h 418"/>
                <a:gd name="T34" fmla="*/ 131 w 325"/>
                <a:gd name="T35" fmla="*/ 281 h 418"/>
                <a:gd name="T36" fmla="*/ 76 w 325"/>
                <a:gd name="T37" fmla="*/ 299 h 418"/>
                <a:gd name="T38" fmla="*/ 134 w 325"/>
                <a:gd name="T39" fmla="*/ 334 h 418"/>
                <a:gd name="T40" fmla="*/ 203 w 325"/>
                <a:gd name="T41" fmla="*/ 298 h 418"/>
                <a:gd name="T42" fmla="*/ 206 w 325"/>
                <a:gd name="T43" fmla="*/ 350 h 418"/>
                <a:gd name="T44" fmla="*/ 165 w 325"/>
                <a:gd name="T45" fmla="*/ 378 h 418"/>
                <a:gd name="T46" fmla="*/ 144 w 325"/>
                <a:gd name="T47" fmla="*/ 410 h 418"/>
                <a:gd name="T48" fmla="*/ 228 w 325"/>
                <a:gd name="T49" fmla="*/ 408 h 418"/>
                <a:gd name="T50" fmla="*/ 239 w 325"/>
                <a:gd name="T51" fmla="*/ 307 h 418"/>
                <a:gd name="T52" fmla="*/ 273 w 325"/>
                <a:gd name="T53" fmla="*/ 283 h 418"/>
                <a:gd name="T54" fmla="*/ 271 w 325"/>
                <a:gd name="T55" fmla="*/ 239 h 418"/>
                <a:gd name="T56" fmla="*/ 233 w 325"/>
                <a:gd name="T57" fmla="*/ 226 h 418"/>
                <a:gd name="T58" fmla="*/ 261 w 325"/>
                <a:gd name="T59" fmla="*/ 181 h 418"/>
                <a:gd name="T60" fmla="*/ 316 w 325"/>
                <a:gd name="T61" fmla="*/ 167 h 418"/>
                <a:gd name="T62" fmla="*/ 297 w 325"/>
                <a:gd name="T63" fmla="*/ 119 h 418"/>
                <a:gd name="T64" fmla="*/ 251 w 325"/>
                <a:gd name="T65" fmla="*/ 93 h 418"/>
                <a:gd name="T66" fmla="*/ 276 w 325"/>
                <a:gd name="T67" fmla="*/ 34 h 418"/>
                <a:gd name="T68" fmla="*/ 217 w 325"/>
                <a:gd name="T69" fmla="*/ 11 h 418"/>
                <a:gd name="T70" fmla="*/ 164 w 325"/>
                <a:gd name="T71" fmla="*/ 29 h 418"/>
                <a:gd name="T72" fmla="*/ 136 w 325"/>
                <a:gd name="T73" fmla="*/ 43 h 418"/>
                <a:gd name="T74" fmla="*/ 113 w 325"/>
                <a:gd name="T75" fmla="*/ 21 h 418"/>
                <a:gd name="T76" fmla="*/ 78 w 325"/>
                <a:gd name="T77" fmla="*/ 52 h 4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25" h="418">
                  <a:moveTo>
                    <a:pt x="161" y="179"/>
                  </a:moveTo>
                  <a:cubicBezTo>
                    <a:pt x="160" y="178"/>
                    <a:pt x="188" y="143"/>
                    <a:pt x="210" y="140"/>
                  </a:cubicBezTo>
                  <a:cubicBezTo>
                    <a:pt x="232" y="137"/>
                    <a:pt x="226" y="133"/>
                    <a:pt x="238" y="138"/>
                  </a:cubicBezTo>
                  <a:cubicBezTo>
                    <a:pt x="250" y="144"/>
                    <a:pt x="252" y="148"/>
                    <a:pt x="237" y="155"/>
                  </a:cubicBezTo>
                  <a:cubicBezTo>
                    <a:pt x="222" y="162"/>
                    <a:pt x="215" y="168"/>
                    <a:pt x="196" y="171"/>
                  </a:cubicBezTo>
                  <a:cubicBezTo>
                    <a:pt x="177" y="175"/>
                    <a:pt x="163" y="181"/>
                    <a:pt x="161" y="179"/>
                  </a:cubicBezTo>
                  <a:close/>
                  <a:moveTo>
                    <a:pt x="199" y="85"/>
                  </a:moveTo>
                  <a:cubicBezTo>
                    <a:pt x="197" y="87"/>
                    <a:pt x="186" y="79"/>
                    <a:pt x="187" y="68"/>
                  </a:cubicBezTo>
                  <a:cubicBezTo>
                    <a:pt x="188" y="57"/>
                    <a:pt x="197" y="38"/>
                    <a:pt x="211" y="34"/>
                  </a:cubicBezTo>
                  <a:cubicBezTo>
                    <a:pt x="225" y="30"/>
                    <a:pt x="230" y="30"/>
                    <a:pt x="230" y="40"/>
                  </a:cubicBezTo>
                  <a:cubicBezTo>
                    <a:pt x="229" y="51"/>
                    <a:pt x="229" y="62"/>
                    <a:pt x="219" y="71"/>
                  </a:cubicBezTo>
                  <a:cubicBezTo>
                    <a:pt x="210" y="80"/>
                    <a:pt x="201" y="84"/>
                    <a:pt x="199" y="85"/>
                  </a:cubicBezTo>
                  <a:close/>
                  <a:moveTo>
                    <a:pt x="79" y="112"/>
                  </a:moveTo>
                  <a:cubicBezTo>
                    <a:pt x="79" y="113"/>
                    <a:pt x="87" y="125"/>
                    <a:pt x="99" y="132"/>
                  </a:cubicBezTo>
                  <a:cubicBezTo>
                    <a:pt x="112" y="138"/>
                    <a:pt x="119" y="135"/>
                    <a:pt x="129" y="127"/>
                  </a:cubicBezTo>
                  <a:cubicBezTo>
                    <a:pt x="139" y="118"/>
                    <a:pt x="130" y="95"/>
                    <a:pt x="132" y="83"/>
                  </a:cubicBezTo>
                  <a:cubicBezTo>
                    <a:pt x="135" y="70"/>
                    <a:pt x="136" y="73"/>
                    <a:pt x="146" y="75"/>
                  </a:cubicBezTo>
                  <a:cubicBezTo>
                    <a:pt x="156" y="76"/>
                    <a:pt x="173" y="108"/>
                    <a:pt x="174" y="116"/>
                  </a:cubicBezTo>
                  <a:cubicBezTo>
                    <a:pt x="174" y="123"/>
                    <a:pt x="170" y="123"/>
                    <a:pt x="128" y="142"/>
                  </a:cubicBezTo>
                  <a:cubicBezTo>
                    <a:pt x="86" y="161"/>
                    <a:pt x="67" y="195"/>
                    <a:pt x="59" y="198"/>
                  </a:cubicBezTo>
                  <a:cubicBezTo>
                    <a:pt x="52" y="202"/>
                    <a:pt x="55" y="191"/>
                    <a:pt x="40" y="188"/>
                  </a:cubicBezTo>
                  <a:cubicBezTo>
                    <a:pt x="26" y="186"/>
                    <a:pt x="23" y="211"/>
                    <a:pt x="16" y="224"/>
                  </a:cubicBezTo>
                  <a:cubicBezTo>
                    <a:pt x="8" y="238"/>
                    <a:pt x="5" y="266"/>
                    <a:pt x="5" y="277"/>
                  </a:cubicBezTo>
                  <a:cubicBezTo>
                    <a:pt x="5" y="288"/>
                    <a:pt x="0" y="301"/>
                    <a:pt x="17" y="314"/>
                  </a:cubicBezTo>
                  <a:cubicBezTo>
                    <a:pt x="33" y="326"/>
                    <a:pt x="49" y="311"/>
                    <a:pt x="53" y="304"/>
                  </a:cubicBezTo>
                  <a:cubicBezTo>
                    <a:pt x="57" y="298"/>
                    <a:pt x="53" y="269"/>
                    <a:pt x="55" y="244"/>
                  </a:cubicBezTo>
                  <a:cubicBezTo>
                    <a:pt x="57" y="220"/>
                    <a:pt x="89" y="204"/>
                    <a:pt x="100" y="197"/>
                  </a:cubicBezTo>
                  <a:cubicBezTo>
                    <a:pt x="115" y="189"/>
                    <a:pt x="129" y="190"/>
                    <a:pt x="131" y="194"/>
                  </a:cubicBezTo>
                  <a:cubicBezTo>
                    <a:pt x="134" y="197"/>
                    <a:pt x="119" y="214"/>
                    <a:pt x="112" y="219"/>
                  </a:cubicBezTo>
                  <a:cubicBezTo>
                    <a:pt x="105" y="224"/>
                    <a:pt x="110" y="244"/>
                    <a:pt x="111" y="251"/>
                  </a:cubicBezTo>
                  <a:cubicBezTo>
                    <a:pt x="113" y="257"/>
                    <a:pt x="111" y="260"/>
                    <a:pt x="125" y="265"/>
                  </a:cubicBezTo>
                  <a:cubicBezTo>
                    <a:pt x="142" y="271"/>
                    <a:pt x="139" y="257"/>
                    <a:pt x="148" y="246"/>
                  </a:cubicBezTo>
                  <a:cubicBezTo>
                    <a:pt x="157" y="236"/>
                    <a:pt x="163" y="224"/>
                    <a:pt x="170" y="224"/>
                  </a:cubicBezTo>
                  <a:cubicBezTo>
                    <a:pt x="177" y="224"/>
                    <a:pt x="180" y="238"/>
                    <a:pt x="184" y="243"/>
                  </a:cubicBezTo>
                  <a:cubicBezTo>
                    <a:pt x="187" y="248"/>
                    <a:pt x="189" y="257"/>
                    <a:pt x="177" y="263"/>
                  </a:cubicBezTo>
                  <a:cubicBezTo>
                    <a:pt x="165" y="269"/>
                    <a:pt x="131" y="281"/>
                    <a:pt x="131" y="281"/>
                  </a:cubicBezTo>
                  <a:cubicBezTo>
                    <a:pt x="131" y="281"/>
                    <a:pt x="112" y="284"/>
                    <a:pt x="101" y="287"/>
                  </a:cubicBezTo>
                  <a:cubicBezTo>
                    <a:pt x="90" y="289"/>
                    <a:pt x="78" y="285"/>
                    <a:pt x="76" y="299"/>
                  </a:cubicBezTo>
                  <a:cubicBezTo>
                    <a:pt x="73" y="312"/>
                    <a:pt x="78" y="305"/>
                    <a:pt x="86" y="319"/>
                  </a:cubicBezTo>
                  <a:cubicBezTo>
                    <a:pt x="94" y="333"/>
                    <a:pt x="119" y="337"/>
                    <a:pt x="134" y="334"/>
                  </a:cubicBezTo>
                  <a:cubicBezTo>
                    <a:pt x="149" y="332"/>
                    <a:pt x="157" y="324"/>
                    <a:pt x="168" y="316"/>
                  </a:cubicBezTo>
                  <a:cubicBezTo>
                    <a:pt x="178" y="308"/>
                    <a:pt x="194" y="298"/>
                    <a:pt x="203" y="298"/>
                  </a:cubicBezTo>
                  <a:cubicBezTo>
                    <a:pt x="211" y="299"/>
                    <a:pt x="211" y="311"/>
                    <a:pt x="211" y="325"/>
                  </a:cubicBezTo>
                  <a:cubicBezTo>
                    <a:pt x="211" y="339"/>
                    <a:pt x="210" y="337"/>
                    <a:pt x="206" y="350"/>
                  </a:cubicBezTo>
                  <a:cubicBezTo>
                    <a:pt x="202" y="364"/>
                    <a:pt x="199" y="368"/>
                    <a:pt x="194" y="372"/>
                  </a:cubicBezTo>
                  <a:cubicBezTo>
                    <a:pt x="189" y="377"/>
                    <a:pt x="184" y="376"/>
                    <a:pt x="165" y="378"/>
                  </a:cubicBezTo>
                  <a:cubicBezTo>
                    <a:pt x="145" y="380"/>
                    <a:pt x="131" y="393"/>
                    <a:pt x="129" y="400"/>
                  </a:cubicBezTo>
                  <a:cubicBezTo>
                    <a:pt x="128" y="407"/>
                    <a:pt x="135" y="405"/>
                    <a:pt x="144" y="410"/>
                  </a:cubicBezTo>
                  <a:cubicBezTo>
                    <a:pt x="152" y="414"/>
                    <a:pt x="163" y="416"/>
                    <a:pt x="185" y="417"/>
                  </a:cubicBezTo>
                  <a:cubicBezTo>
                    <a:pt x="208" y="418"/>
                    <a:pt x="219" y="417"/>
                    <a:pt x="228" y="408"/>
                  </a:cubicBezTo>
                  <a:cubicBezTo>
                    <a:pt x="238" y="400"/>
                    <a:pt x="240" y="373"/>
                    <a:pt x="241" y="354"/>
                  </a:cubicBezTo>
                  <a:cubicBezTo>
                    <a:pt x="243" y="335"/>
                    <a:pt x="239" y="315"/>
                    <a:pt x="239" y="307"/>
                  </a:cubicBezTo>
                  <a:cubicBezTo>
                    <a:pt x="239" y="299"/>
                    <a:pt x="239" y="297"/>
                    <a:pt x="244" y="288"/>
                  </a:cubicBezTo>
                  <a:cubicBezTo>
                    <a:pt x="249" y="280"/>
                    <a:pt x="257" y="284"/>
                    <a:pt x="273" y="283"/>
                  </a:cubicBezTo>
                  <a:cubicBezTo>
                    <a:pt x="288" y="281"/>
                    <a:pt x="286" y="270"/>
                    <a:pt x="287" y="261"/>
                  </a:cubicBezTo>
                  <a:cubicBezTo>
                    <a:pt x="288" y="251"/>
                    <a:pt x="281" y="247"/>
                    <a:pt x="271" y="239"/>
                  </a:cubicBezTo>
                  <a:cubicBezTo>
                    <a:pt x="260" y="231"/>
                    <a:pt x="250" y="236"/>
                    <a:pt x="240" y="236"/>
                  </a:cubicBezTo>
                  <a:cubicBezTo>
                    <a:pt x="230" y="236"/>
                    <a:pt x="233" y="234"/>
                    <a:pt x="233" y="226"/>
                  </a:cubicBezTo>
                  <a:cubicBezTo>
                    <a:pt x="233" y="219"/>
                    <a:pt x="238" y="215"/>
                    <a:pt x="239" y="207"/>
                  </a:cubicBezTo>
                  <a:cubicBezTo>
                    <a:pt x="241" y="200"/>
                    <a:pt x="251" y="192"/>
                    <a:pt x="261" y="181"/>
                  </a:cubicBezTo>
                  <a:cubicBezTo>
                    <a:pt x="270" y="170"/>
                    <a:pt x="276" y="175"/>
                    <a:pt x="289" y="176"/>
                  </a:cubicBezTo>
                  <a:cubicBezTo>
                    <a:pt x="302" y="176"/>
                    <a:pt x="307" y="176"/>
                    <a:pt x="316" y="167"/>
                  </a:cubicBezTo>
                  <a:cubicBezTo>
                    <a:pt x="325" y="157"/>
                    <a:pt x="318" y="138"/>
                    <a:pt x="316" y="132"/>
                  </a:cubicBezTo>
                  <a:cubicBezTo>
                    <a:pt x="315" y="125"/>
                    <a:pt x="309" y="129"/>
                    <a:pt x="297" y="119"/>
                  </a:cubicBezTo>
                  <a:cubicBezTo>
                    <a:pt x="285" y="108"/>
                    <a:pt x="274" y="111"/>
                    <a:pt x="261" y="111"/>
                  </a:cubicBezTo>
                  <a:cubicBezTo>
                    <a:pt x="248" y="111"/>
                    <a:pt x="244" y="100"/>
                    <a:pt x="251" y="93"/>
                  </a:cubicBezTo>
                  <a:cubicBezTo>
                    <a:pt x="259" y="87"/>
                    <a:pt x="265" y="77"/>
                    <a:pt x="272" y="66"/>
                  </a:cubicBezTo>
                  <a:cubicBezTo>
                    <a:pt x="278" y="55"/>
                    <a:pt x="276" y="45"/>
                    <a:pt x="276" y="34"/>
                  </a:cubicBezTo>
                  <a:cubicBezTo>
                    <a:pt x="275" y="24"/>
                    <a:pt x="264" y="20"/>
                    <a:pt x="252" y="10"/>
                  </a:cubicBezTo>
                  <a:cubicBezTo>
                    <a:pt x="240" y="0"/>
                    <a:pt x="225" y="8"/>
                    <a:pt x="217" y="11"/>
                  </a:cubicBezTo>
                  <a:cubicBezTo>
                    <a:pt x="208" y="14"/>
                    <a:pt x="196" y="20"/>
                    <a:pt x="187" y="25"/>
                  </a:cubicBezTo>
                  <a:cubicBezTo>
                    <a:pt x="178" y="30"/>
                    <a:pt x="172" y="30"/>
                    <a:pt x="164" y="29"/>
                  </a:cubicBezTo>
                  <a:cubicBezTo>
                    <a:pt x="157" y="29"/>
                    <a:pt x="150" y="29"/>
                    <a:pt x="147" y="29"/>
                  </a:cubicBezTo>
                  <a:cubicBezTo>
                    <a:pt x="144" y="29"/>
                    <a:pt x="141" y="35"/>
                    <a:pt x="136" y="43"/>
                  </a:cubicBezTo>
                  <a:cubicBezTo>
                    <a:pt x="131" y="51"/>
                    <a:pt x="126" y="47"/>
                    <a:pt x="124" y="43"/>
                  </a:cubicBezTo>
                  <a:cubicBezTo>
                    <a:pt x="121" y="38"/>
                    <a:pt x="116" y="28"/>
                    <a:pt x="113" y="21"/>
                  </a:cubicBezTo>
                  <a:cubicBezTo>
                    <a:pt x="110" y="15"/>
                    <a:pt x="97" y="18"/>
                    <a:pt x="91" y="21"/>
                  </a:cubicBezTo>
                  <a:cubicBezTo>
                    <a:pt x="84" y="25"/>
                    <a:pt x="80" y="41"/>
                    <a:pt x="78" y="52"/>
                  </a:cubicBezTo>
                  <a:cubicBezTo>
                    <a:pt x="75" y="63"/>
                    <a:pt x="78" y="111"/>
                    <a:pt x="79" y="1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0" name="îşḷïḍe">
              <a:extLst>
                <a:ext uri="{FF2B5EF4-FFF2-40B4-BE49-F238E27FC236}">
                  <a16:creationId xmlns:a16="http://schemas.microsoft.com/office/drawing/2014/main" id="{D9736D6D-56F8-465D-AC5F-14BCB2EE4729}"/>
                </a:ext>
              </a:extLst>
            </p:cNvPr>
            <p:cNvSpPr/>
            <p:nvPr/>
          </p:nvSpPr>
          <p:spPr bwMode="auto">
            <a:xfrm>
              <a:off x="9461753" y="4939303"/>
              <a:ext cx="388938" cy="534988"/>
            </a:xfrm>
            <a:custGeom>
              <a:avLst/>
              <a:gdLst>
                <a:gd name="T0" fmla="*/ 4 w 211"/>
                <a:gd name="T1" fmla="*/ 137 h 290"/>
                <a:gd name="T2" fmla="*/ 41 w 211"/>
                <a:gd name="T3" fmla="*/ 117 h 290"/>
                <a:gd name="T4" fmla="*/ 75 w 211"/>
                <a:gd name="T5" fmla="*/ 83 h 290"/>
                <a:gd name="T6" fmla="*/ 82 w 211"/>
                <a:gd name="T7" fmla="*/ 29 h 290"/>
                <a:gd name="T8" fmla="*/ 94 w 211"/>
                <a:gd name="T9" fmla="*/ 6 h 290"/>
                <a:gd name="T10" fmla="*/ 126 w 211"/>
                <a:gd name="T11" fmla="*/ 27 h 290"/>
                <a:gd name="T12" fmla="*/ 145 w 211"/>
                <a:gd name="T13" fmla="*/ 65 h 290"/>
                <a:gd name="T14" fmla="*/ 170 w 211"/>
                <a:gd name="T15" fmla="*/ 93 h 290"/>
                <a:gd name="T16" fmla="*/ 164 w 211"/>
                <a:gd name="T17" fmla="*/ 119 h 290"/>
                <a:gd name="T18" fmla="*/ 127 w 211"/>
                <a:gd name="T19" fmla="*/ 151 h 290"/>
                <a:gd name="T20" fmla="*/ 123 w 211"/>
                <a:gd name="T21" fmla="*/ 165 h 290"/>
                <a:gd name="T22" fmla="*/ 181 w 211"/>
                <a:gd name="T23" fmla="*/ 187 h 290"/>
                <a:gd name="T24" fmla="*/ 210 w 211"/>
                <a:gd name="T25" fmla="*/ 231 h 290"/>
                <a:gd name="T26" fmla="*/ 202 w 211"/>
                <a:gd name="T27" fmla="*/ 281 h 290"/>
                <a:gd name="T28" fmla="*/ 185 w 211"/>
                <a:gd name="T29" fmla="*/ 289 h 290"/>
                <a:gd name="T30" fmla="*/ 162 w 211"/>
                <a:gd name="T31" fmla="*/ 267 h 290"/>
                <a:gd name="T32" fmla="*/ 158 w 211"/>
                <a:gd name="T33" fmla="*/ 217 h 290"/>
                <a:gd name="T34" fmla="*/ 134 w 211"/>
                <a:gd name="T35" fmla="*/ 188 h 290"/>
                <a:gd name="T36" fmla="*/ 117 w 211"/>
                <a:gd name="T37" fmla="*/ 183 h 290"/>
                <a:gd name="T38" fmla="*/ 105 w 211"/>
                <a:gd name="T39" fmla="*/ 191 h 290"/>
                <a:gd name="T40" fmla="*/ 95 w 211"/>
                <a:gd name="T41" fmla="*/ 225 h 290"/>
                <a:gd name="T42" fmla="*/ 92 w 211"/>
                <a:gd name="T43" fmla="*/ 251 h 290"/>
                <a:gd name="T44" fmla="*/ 58 w 211"/>
                <a:gd name="T45" fmla="*/ 261 h 290"/>
                <a:gd name="T46" fmla="*/ 37 w 211"/>
                <a:gd name="T47" fmla="*/ 235 h 290"/>
                <a:gd name="T48" fmla="*/ 39 w 211"/>
                <a:gd name="T49" fmla="*/ 205 h 290"/>
                <a:gd name="T50" fmla="*/ 45 w 211"/>
                <a:gd name="T51" fmla="*/ 177 h 290"/>
                <a:gd name="T52" fmla="*/ 18 w 211"/>
                <a:gd name="T53" fmla="*/ 155 h 290"/>
                <a:gd name="T54" fmla="*/ 0 w 211"/>
                <a:gd name="T55" fmla="*/ 147 h 290"/>
                <a:gd name="T56" fmla="*/ 4 w 211"/>
                <a:gd name="T57" fmla="*/ 137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11" h="290">
                  <a:moveTo>
                    <a:pt x="4" y="137"/>
                  </a:moveTo>
                  <a:cubicBezTo>
                    <a:pt x="4" y="137"/>
                    <a:pt x="32" y="120"/>
                    <a:pt x="41" y="117"/>
                  </a:cubicBezTo>
                  <a:cubicBezTo>
                    <a:pt x="50" y="115"/>
                    <a:pt x="69" y="103"/>
                    <a:pt x="75" y="83"/>
                  </a:cubicBezTo>
                  <a:cubicBezTo>
                    <a:pt x="81" y="63"/>
                    <a:pt x="82" y="39"/>
                    <a:pt x="82" y="29"/>
                  </a:cubicBezTo>
                  <a:cubicBezTo>
                    <a:pt x="82" y="19"/>
                    <a:pt x="76" y="0"/>
                    <a:pt x="94" y="6"/>
                  </a:cubicBezTo>
                  <a:cubicBezTo>
                    <a:pt x="112" y="12"/>
                    <a:pt x="124" y="15"/>
                    <a:pt x="126" y="27"/>
                  </a:cubicBezTo>
                  <a:cubicBezTo>
                    <a:pt x="129" y="39"/>
                    <a:pt x="131" y="55"/>
                    <a:pt x="145" y="65"/>
                  </a:cubicBezTo>
                  <a:cubicBezTo>
                    <a:pt x="159" y="75"/>
                    <a:pt x="168" y="83"/>
                    <a:pt x="170" y="93"/>
                  </a:cubicBezTo>
                  <a:cubicBezTo>
                    <a:pt x="172" y="103"/>
                    <a:pt x="172" y="114"/>
                    <a:pt x="164" y="119"/>
                  </a:cubicBezTo>
                  <a:cubicBezTo>
                    <a:pt x="157" y="123"/>
                    <a:pt x="132" y="147"/>
                    <a:pt x="127" y="151"/>
                  </a:cubicBezTo>
                  <a:cubicBezTo>
                    <a:pt x="121" y="154"/>
                    <a:pt x="119" y="165"/>
                    <a:pt x="123" y="165"/>
                  </a:cubicBezTo>
                  <a:cubicBezTo>
                    <a:pt x="127" y="165"/>
                    <a:pt x="163" y="172"/>
                    <a:pt x="181" y="187"/>
                  </a:cubicBezTo>
                  <a:cubicBezTo>
                    <a:pt x="198" y="202"/>
                    <a:pt x="209" y="216"/>
                    <a:pt x="210" y="231"/>
                  </a:cubicBezTo>
                  <a:cubicBezTo>
                    <a:pt x="211" y="247"/>
                    <a:pt x="210" y="273"/>
                    <a:pt x="202" y="281"/>
                  </a:cubicBezTo>
                  <a:cubicBezTo>
                    <a:pt x="194" y="288"/>
                    <a:pt x="192" y="290"/>
                    <a:pt x="185" y="289"/>
                  </a:cubicBezTo>
                  <a:cubicBezTo>
                    <a:pt x="178" y="288"/>
                    <a:pt x="164" y="279"/>
                    <a:pt x="162" y="267"/>
                  </a:cubicBezTo>
                  <a:cubicBezTo>
                    <a:pt x="160" y="255"/>
                    <a:pt x="164" y="239"/>
                    <a:pt x="158" y="217"/>
                  </a:cubicBezTo>
                  <a:cubicBezTo>
                    <a:pt x="153" y="196"/>
                    <a:pt x="139" y="191"/>
                    <a:pt x="134" y="188"/>
                  </a:cubicBezTo>
                  <a:cubicBezTo>
                    <a:pt x="129" y="186"/>
                    <a:pt x="117" y="183"/>
                    <a:pt x="117" y="183"/>
                  </a:cubicBezTo>
                  <a:cubicBezTo>
                    <a:pt x="117" y="183"/>
                    <a:pt x="108" y="182"/>
                    <a:pt x="105" y="191"/>
                  </a:cubicBezTo>
                  <a:cubicBezTo>
                    <a:pt x="102" y="199"/>
                    <a:pt x="96" y="215"/>
                    <a:pt x="95" y="225"/>
                  </a:cubicBezTo>
                  <a:cubicBezTo>
                    <a:pt x="94" y="235"/>
                    <a:pt x="96" y="247"/>
                    <a:pt x="92" y="251"/>
                  </a:cubicBezTo>
                  <a:cubicBezTo>
                    <a:pt x="87" y="256"/>
                    <a:pt x="77" y="267"/>
                    <a:pt x="58" y="261"/>
                  </a:cubicBezTo>
                  <a:cubicBezTo>
                    <a:pt x="39" y="255"/>
                    <a:pt x="41" y="238"/>
                    <a:pt x="37" y="235"/>
                  </a:cubicBezTo>
                  <a:cubicBezTo>
                    <a:pt x="33" y="231"/>
                    <a:pt x="39" y="211"/>
                    <a:pt x="39" y="205"/>
                  </a:cubicBezTo>
                  <a:cubicBezTo>
                    <a:pt x="39" y="200"/>
                    <a:pt x="47" y="182"/>
                    <a:pt x="45" y="177"/>
                  </a:cubicBezTo>
                  <a:cubicBezTo>
                    <a:pt x="44" y="173"/>
                    <a:pt x="25" y="153"/>
                    <a:pt x="18" y="155"/>
                  </a:cubicBezTo>
                  <a:cubicBezTo>
                    <a:pt x="11" y="157"/>
                    <a:pt x="1" y="155"/>
                    <a:pt x="0" y="147"/>
                  </a:cubicBezTo>
                  <a:cubicBezTo>
                    <a:pt x="0" y="140"/>
                    <a:pt x="4" y="137"/>
                    <a:pt x="4" y="1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1" name="îṧļíďe">
              <a:extLst>
                <a:ext uri="{FF2B5EF4-FFF2-40B4-BE49-F238E27FC236}">
                  <a16:creationId xmlns:a16="http://schemas.microsoft.com/office/drawing/2014/main" id="{0AB031F5-615C-44D5-B015-BAB7234BE88D}"/>
                </a:ext>
              </a:extLst>
            </p:cNvPr>
            <p:cNvSpPr/>
            <p:nvPr/>
          </p:nvSpPr>
          <p:spPr bwMode="auto">
            <a:xfrm>
              <a:off x="8326691" y="4823415"/>
              <a:ext cx="746125" cy="695325"/>
            </a:xfrm>
            <a:custGeom>
              <a:avLst/>
              <a:gdLst>
                <a:gd name="T0" fmla="*/ 159 w 405"/>
                <a:gd name="T1" fmla="*/ 229 h 377"/>
                <a:gd name="T2" fmla="*/ 218 w 405"/>
                <a:gd name="T3" fmla="*/ 183 h 377"/>
                <a:gd name="T4" fmla="*/ 234 w 405"/>
                <a:gd name="T5" fmla="*/ 247 h 377"/>
                <a:gd name="T6" fmla="*/ 260 w 405"/>
                <a:gd name="T7" fmla="*/ 269 h 377"/>
                <a:gd name="T8" fmla="*/ 209 w 405"/>
                <a:gd name="T9" fmla="*/ 247 h 377"/>
                <a:gd name="T10" fmla="*/ 108 w 405"/>
                <a:gd name="T11" fmla="*/ 215 h 377"/>
                <a:gd name="T12" fmla="*/ 73 w 405"/>
                <a:gd name="T13" fmla="*/ 283 h 377"/>
                <a:gd name="T14" fmla="*/ 43 w 405"/>
                <a:gd name="T15" fmla="*/ 350 h 377"/>
                <a:gd name="T16" fmla="*/ 91 w 405"/>
                <a:gd name="T17" fmla="*/ 347 h 377"/>
                <a:gd name="T18" fmla="*/ 118 w 405"/>
                <a:gd name="T19" fmla="*/ 372 h 377"/>
                <a:gd name="T20" fmla="*/ 136 w 405"/>
                <a:gd name="T21" fmla="*/ 328 h 377"/>
                <a:gd name="T22" fmla="*/ 147 w 405"/>
                <a:gd name="T23" fmla="*/ 265 h 377"/>
                <a:gd name="T24" fmla="*/ 242 w 405"/>
                <a:gd name="T25" fmla="*/ 306 h 377"/>
                <a:gd name="T26" fmla="*/ 186 w 405"/>
                <a:gd name="T27" fmla="*/ 337 h 377"/>
                <a:gd name="T28" fmla="*/ 172 w 405"/>
                <a:gd name="T29" fmla="*/ 367 h 377"/>
                <a:gd name="T30" fmla="*/ 272 w 405"/>
                <a:gd name="T31" fmla="*/ 328 h 377"/>
                <a:gd name="T32" fmla="*/ 352 w 405"/>
                <a:gd name="T33" fmla="*/ 373 h 377"/>
                <a:gd name="T34" fmla="*/ 389 w 405"/>
                <a:gd name="T35" fmla="*/ 333 h 377"/>
                <a:gd name="T36" fmla="*/ 292 w 405"/>
                <a:gd name="T37" fmla="*/ 299 h 377"/>
                <a:gd name="T38" fmla="*/ 291 w 405"/>
                <a:gd name="T39" fmla="*/ 217 h 377"/>
                <a:gd name="T40" fmla="*/ 261 w 405"/>
                <a:gd name="T41" fmla="*/ 173 h 377"/>
                <a:gd name="T42" fmla="*/ 297 w 405"/>
                <a:gd name="T43" fmla="*/ 107 h 377"/>
                <a:gd name="T44" fmla="*/ 283 w 405"/>
                <a:gd name="T45" fmla="*/ 43 h 377"/>
                <a:gd name="T46" fmla="*/ 241 w 405"/>
                <a:gd name="T47" fmla="*/ 1 h 377"/>
                <a:gd name="T48" fmla="*/ 241 w 405"/>
                <a:gd name="T49" fmla="*/ 35 h 377"/>
                <a:gd name="T50" fmla="*/ 245 w 405"/>
                <a:gd name="T51" fmla="*/ 97 h 377"/>
                <a:gd name="T52" fmla="*/ 194 w 405"/>
                <a:gd name="T53" fmla="*/ 129 h 377"/>
                <a:gd name="T54" fmla="*/ 161 w 405"/>
                <a:gd name="T55" fmla="*/ 121 h 377"/>
                <a:gd name="T56" fmla="*/ 150 w 405"/>
                <a:gd name="T57" fmla="*/ 33 h 377"/>
                <a:gd name="T58" fmla="*/ 122 w 405"/>
                <a:gd name="T59" fmla="*/ 56 h 377"/>
                <a:gd name="T60" fmla="*/ 121 w 405"/>
                <a:gd name="T61" fmla="*/ 133 h 377"/>
                <a:gd name="T62" fmla="*/ 30 w 405"/>
                <a:gd name="T63" fmla="*/ 180 h 377"/>
                <a:gd name="T64" fmla="*/ 22 w 405"/>
                <a:gd name="T65" fmla="*/ 219 h 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05" h="377">
                  <a:moveTo>
                    <a:pt x="174" y="243"/>
                  </a:moveTo>
                  <a:cubicBezTo>
                    <a:pt x="172" y="243"/>
                    <a:pt x="154" y="236"/>
                    <a:pt x="159" y="229"/>
                  </a:cubicBezTo>
                  <a:cubicBezTo>
                    <a:pt x="163" y="221"/>
                    <a:pt x="190" y="187"/>
                    <a:pt x="199" y="183"/>
                  </a:cubicBezTo>
                  <a:cubicBezTo>
                    <a:pt x="208" y="178"/>
                    <a:pt x="215" y="172"/>
                    <a:pt x="218" y="183"/>
                  </a:cubicBezTo>
                  <a:cubicBezTo>
                    <a:pt x="221" y="193"/>
                    <a:pt x="215" y="230"/>
                    <a:pt x="220" y="236"/>
                  </a:cubicBezTo>
                  <a:cubicBezTo>
                    <a:pt x="225" y="241"/>
                    <a:pt x="227" y="248"/>
                    <a:pt x="234" y="247"/>
                  </a:cubicBezTo>
                  <a:cubicBezTo>
                    <a:pt x="241" y="246"/>
                    <a:pt x="256" y="238"/>
                    <a:pt x="260" y="245"/>
                  </a:cubicBezTo>
                  <a:cubicBezTo>
                    <a:pt x="263" y="252"/>
                    <a:pt x="268" y="259"/>
                    <a:pt x="260" y="269"/>
                  </a:cubicBezTo>
                  <a:cubicBezTo>
                    <a:pt x="253" y="278"/>
                    <a:pt x="247" y="281"/>
                    <a:pt x="239" y="274"/>
                  </a:cubicBezTo>
                  <a:cubicBezTo>
                    <a:pt x="230" y="267"/>
                    <a:pt x="221" y="250"/>
                    <a:pt x="209" y="247"/>
                  </a:cubicBezTo>
                  <a:cubicBezTo>
                    <a:pt x="198" y="245"/>
                    <a:pt x="176" y="243"/>
                    <a:pt x="174" y="243"/>
                  </a:cubicBezTo>
                  <a:close/>
                  <a:moveTo>
                    <a:pt x="108" y="215"/>
                  </a:moveTo>
                  <a:cubicBezTo>
                    <a:pt x="109" y="216"/>
                    <a:pt x="102" y="238"/>
                    <a:pt x="93" y="254"/>
                  </a:cubicBezTo>
                  <a:cubicBezTo>
                    <a:pt x="84" y="271"/>
                    <a:pt x="81" y="271"/>
                    <a:pt x="73" y="283"/>
                  </a:cubicBezTo>
                  <a:cubicBezTo>
                    <a:pt x="65" y="295"/>
                    <a:pt x="45" y="309"/>
                    <a:pt x="44" y="316"/>
                  </a:cubicBezTo>
                  <a:cubicBezTo>
                    <a:pt x="43" y="323"/>
                    <a:pt x="41" y="343"/>
                    <a:pt x="43" y="350"/>
                  </a:cubicBezTo>
                  <a:cubicBezTo>
                    <a:pt x="44" y="357"/>
                    <a:pt x="61" y="358"/>
                    <a:pt x="69" y="357"/>
                  </a:cubicBezTo>
                  <a:cubicBezTo>
                    <a:pt x="77" y="355"/>
                    <a:pt x="84" y="347"/>
                    <a:pt x="91" y="347"/>
                  </a:cubicBezTo>
                  <a:cubicBezTo>
                    <a:pt x="98" y="347"/>
                    <a:pt x="96" y="355"/>
                    <a:pt x="97" y="361"/>
                  </a:cubicBezTo>
                  <a:cubicBezTo>
                    <a:pt x="97" y="366"/>
                    <a:pt x="101" y="368"/>
                    <a:pt x="118" y="372"/>
                  </a:cubicBezTo>
                  <a:cubicBezTo>
                    <a:pt x="136" y="377"/>
                    <a:pt x="140" y="364"/>
                    <a:pt x="144" y="352"/>
                  </a:cubicBezTo>
                  <a:cubicBezTo>
                    <a:pt x="148" y="339"/>
                    <a:pt x="140" y="339"/>
                    <a:pt x="136" y="328"/>
                  </a:cubicBezTo>
                  <a:cubicBezTo>
                    <a:pt x="133" y="316"/>
                    <a:pt x="136" y="302"/>
                    <a:pt x="136" y="292"/>
                  </a:cubicBezTo>
                  <a:cubicBezTo>
                    <a:pt x="135" y="281"/>
                    <a:pt x="141" y="272"/>
                    <a:pt x="147" y="265"/>
                  </a:cubicBezTo>
                  <a:cubicBezTo>
                    <a:pt x="153" y="258"/>
                    <a:pt x="160" y="248"/>
                    <a:pt x="186" y="258"/>
                  </a:cubicBezTo>
                  <a:cubicBezTo>
                    <a:pt x="212" y="267"/>
                    <a:pt x="239" y="298"/>
                    <a:pt x="242" y="306"/>
                  </a:cubicBezTo>
                  <a:cubicBezTo>
                    <a:pt x="245" y="313"/>
                    <a:pt x="232" y="318"/>
                    <a:pt x="227" y="325"/>
                  </a:cubicBezTo>
                  <a:cubicBezTo>
                    <a:pt x="222" y="332"/>
                    <a:pt x="196" y="338"/>
                    <a:pt x="186" y="337"/>
                  </a:cubicBezTo>
                  <a:cubicBezTo>
                    <a:pt x="175" y="336"/>
                    <a:pt x="172" y="344"/>
                    <a:pt x="167" y="348"/>
                  </a:cubicBezTo>
                  <a:cubicBezTo>
                    <a:pt x="162" y="351"/>
                    <a:pt x="167" y="361"/>
                    <a:pt x="172" y="367"/>
                  </a:cubicBezTo>
                  <a:cubicBezTo>
                    <a:pt x="177" y="373"/>
                    <a:pt x="211" y="373"/>
                    <a:pt x="224" y="364"/>
                  </a:cubicBezTo>
                  <a:cubicBezTo>
                    <a:pt x="237" y="354"/>
                    <a:pt x="272" y="328"/>
                    <a:pt x="272" y="328"/>
                  </a:cubicBezTo>
                  <a:cubicBezTo>
                    <a:pt x="272" y="328"/>
                    <a:pt x="285" y="340"/>
                    <a:pt x="293" y="348"/>
                  </a:cubicBezTo>
                  <a:cubicBezTo>
                    <a:pt x="301" y="357"/>
                    <a:pt x="319" y="369"/>
                    <a:pt x="352" y="373"/>
                  </a:cubicBezTo>
                  <a:cubicBezTo>
                    <a:pt x="385" y="377"/>
                    <a:pt x="398" y="356"/>
                    <a:pt x="401" y="352"/>
                  </a:cubicBezTo>
                  <a:cubicBezTo>
                    <a:pt x="405" y="348"/>
                    <a:pt x="399" y="342"/>
                    <a:pt x="389" y="333"/>
                  </a:cubicBezTo>
                  <a:cubicBezTo>
                    <a:pt x="379" y="323"/>
                    <a:pt x="353" y="312"/>
                    <a:pt x="337" y="313"/>
                  </a:cubicBezTo>
                  <a:cubicBezTo>
                    <a:pt x="321" y="315"/>
                    <a:pt x="303" y="305"/>
                    <a:pt x="292" y="299"/>
                  </a:cubicBezTo>
                  <a:cubicBezTo>
                    <a:pt x="282" y="293"/>
                    <a:pt x="287" y="293"/>
                    <a:pt x="291" y="277"/>
                  </a:cubicBezTo>
                  <a:cubicBezTo>
                    <a:pt x="295" y="261"/>
                    <a:pt x="294" y="231"/>
                    <a:pt x="291" y="217"/>
                  </a:cubicBezTo>
                  <a:cubicBezTo>
                    <a:pt x="287" y="204"/>
                    <a:pt x="269" y="200"/>
                    <a:pt x="264" y="192"/>
                  </a:cubicBezTo>
                  <a:cubicBezTo>
                    <a:pt x="258" y="184"/>
                    <a:pt x="251" y="180"/>
                    <a:pt x="261" y="173"/>
                  </a:cubicBezTo>
                  <a:cubicBezTo>
                    <a:pt x="272" y="166"/>
                    <a:pt x="282" y="146"/>
                    <a:pt x="290" y="135"/>
                  </a:cubicBezTo>
                  <a:cubicBezTo>
                    <a:pt x="298" y="123"/>
                    <a:pt x="305" y="117"/>
                    <a:pt x="297" y="107"/>
                  </a:cubicBezTo>
                  <a:cubicBezTo>
                    <a:pt x="289" y="97"/>
                    <a:pt x="283" y="94"/>
                    <a:pt x="281" y="86"/>
                  </a:cubicBezTo>
                  <a:cubicBezTo>
                    <a:pt x="280" y="79"/>
                    <a:pt x="283" y="57"/>
                    <a:pt x="283" y="43"/>
                  </a:cubicBezTo>
                  <a:cubicBezTo>
                    <a:pt x="283" y="29"/>
                    <a:pt x="285" y="30"/>
                    <a:pt x="272" y="15"/>
                  </a:cubicBezTo>
                  <a:cubicBezTo>
                    <a:pt x="260" y="0"/>
                    <a:pt x="248" y="2"/>
                    <a:pt x="241" y="1"/>
                  </a:cubicBezTo>
                  <a:cubicBezTo>
                    <a:pt x="235" y="0"/>
                    <a:pt x="231" y="21"/>
                    <a:pt x="233" y="26"/>
                  </a:cubicBezTo>
                  <a:cubicBezTo>
                    <a:pt x="235" y="31"/>
                    <a:pt x="239" y="31"/>
                    <a:pt x="241" y="35"/>
                  </a:cubicBezTo>
                  <a:cubicBezTo>
                    <a:pt x="242" y="39"/>
                    <a:pt x="239" y="36"/>
                    <a:pt x="243" y="53"/>
                  </a:cubicBezTo>
                  <a:cubicBezTo>
                    <a:pt x="247" y="70"/>
                    <a:pt x="245" y="91"/>
                    <a:pt x="245" y="97"/>
                  </a:cubicBezTo>
                  <a:cubicBezTo>
                    <a:pt x="245" y="103"/>
                    <a:pt x="240" y="107"/>
                    <a:pt x="234" y="114"/>
                  </a:cubicBezTo>
                  <a:cubicBezTo>
                    <a:pt x="228" y="121"/>
                    <a:pt x="206" y="123"/>
                    <a:pt x="194" y="129"/>
                  </a:cubicBezTo>
                  <a:cubicBezTo>
                    <a:pt x="181" y="135"/>
                    <a:pt x="179" y="146"/>
                    <a:pt x="170" y="149"/>
                  </a:cubicBezTo>
                  <a:cubicBezTo>
                    <a:pt x="161" y="151"/>
                    <a:pt x="157" y="138"/>
                    <a:pt x="161" y="121"/>
                  </a:cubicBezTo>
                  <a:cubicBezTo>
                    <a:pt x="164" y="109"/>
                    <a:pt x="168" y="79"/>
                    <a:pt x="168" y="64"/>
                  </a:cubicBezTo>
                  <a:cubicBezTo>
                    <a:pt x="167" y="54"/>
                    <a:pt x="158" y="40"/>
                    <a:pt x="150" y="33"/>
                  </a:cubicBezTo>
                  <a:cubicBezTo>
                    <a:pt x="142" y="25"/>
                    <a:pt x="136" y="30"/>
                    <a:pt x="131" y="32"/>
                  </a:cubicBezTo>
                  <a:cubicBezTo>
                    <a:pt x="126" y="35"/>
                    <a:pt x="120" y="43"/>
                    <a:pt x="122" y="56"/>
                  </a:cubicBezTo>
                  <a:cubicBezTo>
                    <a:pt x="124" y="70"/>
                    <a:pt x="127" y="72"/>
                    <a:pt x="127" y="82"/>
                  </a:cubicBezTo>
                  <a:cubicBezTo>
                    <a:pt x="128" y="92"/>
                    <a:pt x="124" y="113"/>
                    <a:pt x="121" y="133"/>
                  </a:cubicBezTo>
                  <a:cubicBezTo>
                    <a:pt x="117" y="152"/>
                    <a:pt x="104" y="151"/>
                    <a:pt x="90" y="158"/>
                  </a:cubicBezTo>
                  <a:cubicBezTo>
                    <a:pt x="76" y="165"/>
                    <a:pt x="48" y="175"/>
                    <a:pt x="30" y="180"/>
                  </a:cubicBezTo>
                  <a:cubicBezTo>
                    <a:pt x="13" y="184"/>
                    <a:pt x="0" y="191"/>
                    <a:pt x="0" y="200"/>
                  </a:cubicBezTo>
                  <a:cubicBezTo>
                    <a:pt x="0" y="209"/>
                    <a:pt x="9" y="210"/>
                    <a:pt x="22" y="219"/>
                  </a:cubicBezTo>
                  <a:cubicBezTo>
                    <a:pt x="35" y="228"/>
                    <a:pt x="107" y="215"/>
                    <a:pt x="108" y="2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2" name="íŝļïḓè">
              <a:extLst>
                <a:ext uri="{FF2B5EF4-FFF2-40B4-BE49-F238E27FC236}">
                  <a16:creationId xmlns:a16="http://schemas.microsoft.com/office/drawing/2014/main" id="{A10F6B68-E4C9-440D-ABAB-1735D0C55C99}"/>
                </a:ext>
              </a:extLst>
            </p:cNvPr>
            <p:cNvSpPr/>
            <p:nvPr/>
          </p:nvSpPr>
          <p:spPr bwMode="auto">
            <a:xfrm>
              <a:off x="6220078" y="4756740"/>
              <a:ext cx="627063" cy="793750"/>
            </a:xfrm>
            <a:custGeom>
              <a:avLst/>
              <a:gdLst>
                <a:gd name="T0" fmla="*/ 194 w 340"/>
                <a:gd name="T1" fmla="*/ 225 h 430"/>
                <a:gd name="T2" fmla="*/ 189 w 340"/>
                <a:gd name="T3" fmla="*/ 204 h 430"/>
                <a:gd name="T4" fmla="*/ 222 w 340"/>
                <a:gd name="T5" fmla="*/ 196 h 430"/>
                <a:gd name="T6" fmla="*/ 234 w 340"/>
                <a:gd name="T7" fmla="*/ 215 h 430"/>
                <a:gd name="T8" fmla="*/ 217 w 340"/>
                <a:gd name="T9" fmla="*/ 231 h 430"/>
                <a:gd name="T10" fmla="*/ 194 w 340"/>
                <a:gd name="T11" fmla="*/ 225 h 430"/>
                <a:gd name="T12" fmla="*/ 33 w 340"/>
                <a:gd name="T13" fmla="*/ 228 h 430"/>
                <a:gd name="T14" fmla="*/ 67 w 340"/>
                <a:gd name="T15" fmla="*/ 224 h 430"/>
                <a:gd name="T16" fmla="*/ 105 w 340"/>
                <a:gd name="T17" fmla="*/ 194 h 430"/>
                <a:gd name="T18" fmla="*/ 164 w 340"/>
                <a:gd name="T19" fmla="*/ 151 h 430"/>
                <a:gd name="T20" fmla="*/ 170 w 340"/>
                <a:gd name="T21" fmla="*/ 163 h 430"/>
                <a:gd name="T22" fmla="*/ 144 w 340"/>
                <a:gd name="T23" fmla="*/ 203 h 430"/>
                <a:gd name="T24" fmla="*/ 142 w 340"/>
                <a:gd name="T25" fmla="*/ 250 h 430"/>
                <a:gd name="T26" fmla="*/ 166 w 340"/>
                <a:gd name="T27" fmla="*/ 278 h 430"/>
                <a:gd name="T28" fmla="*/ 170 w 340"/>
                <a:gd name="T29" fmla="*/ 300 h 430"/>
                <a:gd name="T30" fmla="*/ 132 w 340"/>
                <a:gd name="T31" fmla="*/ 347 h 430"/>
                <a:gd name="T32" fmla="*/ 133 w 340"/>
                <a:gd name="T33" fmla="*/ 397 h 430"/>
                <a:gd name="T34" fmla="*/ 181 w 340"/>
                <a:gd name="T35" fmla="*/ 410 h 430"/>
                <a:gd name="T36" fmla="*/ 184 w 340"/>
                <a:gd name="T37" fmla="*/ 375 h 430"/>
                <a:gd name="T38" fmla="*/ 198 w 340"/>
                <a:gd name="T39" fmla="*/ 374 h 430"/>
                <a:gd name="T40" fmla="*/ 215 w 340"/>
                <a:gd name="T41" fmla="*/ 416 h 430"/>
                <a:gd name="T42" fmla="*/ 240 w 340"/>
                <a:gd name="T43" fmla="*/ 406 h 430"/>
                <a:gd name="T44" fmla="*/ 230 w 340"/>
                <a:gd name="T45" fmla="*/ 341 h 430"/>
                <a:gd name="T46" fmla="*/ 250 w 340"/>
                <a:gd name="T47" fmla="*/ 322 h 430"/>
                <a:gd name="T48" fmla="*/ 268 w 340"/>
                <a:gd name="T49" fmla="*/ 373 h 430"/>
                <a:gd name="T50" fmla="*/ 316 w 340"/>
                <a:gd name="T51" fmla="*/ 385 h 430"/>
                <a:gd name="T52" fmla="*/ 295 w 340"/>
                <a:gd name="T53" fmla="*/ 310 h 430"/>
                <a:gd name="T54" fmla="*/ 263 w 340"/>
                <a:gd name="T55" fmla="*/ 288 h 430"/>
                <a:gd name="T56" fmla="*/ 264 w 340"/>
                <a:gd name="T57" fmla="*/ 259 h 430"/>
                <a:gd name="T58" fmla="*/ 265 w 340"/>
                <a:gd name="T59" fmla="*/ 233 h 430"/>
                <a:gd name="T60" fmla="*/ 300 w 340"/>
                <a:gd name="T61" fmla="*/ 199 h 430"/>
                <a:gd name="T62" fmla="*/ 275 w 340"/>
                <a:gd name="T63" fmla="*/ 161 h 430"/>
                <a:gd name="T64" fmla="*/ 217 w 340"/>
                <a:gd name="T65" fmla="*/ 159 h 430"/>
                <a:gd name="T66" fmla="*/ 270 w 340"/>
                <a:gd name="T67" fmla="*/ 132 h 430"/>
                <a:gd name="T68" fmla="*/ 316 w 340"/>
                <a:gd name="T69" fmla="*/ 126 h 430"/>
                <a:gd name="T70" fmla="*/ 332 w 340"/>
                <a:gd name="T71" fmla="*/ 110 h 430"/>
                <a:gd name="T72" fmla="*/ 321 w 340"/>
                <a:gd name="T73" fmla="*/ 75 h 430"/>
                <a:gd name="T74" fmla="*/ 256 w 340"/>
                <a:gd name="T75" fmla="*/ 74 h 430"/>
                <a:gd name="T76" fmla="*/ 240 w 340"/>
                <a:gd name="T77" fmla="*/ 51 h 430"/>
                <a:gd name="T78" fmla="*/ 212 w 340"/>
                <a:gd name="T79" fmla="*/ 9 h 430"/>
                <a:gd name="T80" fmla="*/ 190 w 340"/>
                <a:gd name="T81" fmla="*/ 6 h 430"/>
                <a:gd name="T82" fmla="*/ 174 w 340"/>
                <a:gd name="T83" fmla="*/ 34 h 430"/>
                <a:gd name="T84" fmla="*/ 183 w 340"/>
                <a:gd name="T85" fmla="*/ 70 h 430"/>
                <a:gd name="T86" fmla="*/ 172 w 340"/>
                <a:gd name="T87" fmla="*/ 98 h 430"/>
                <a:gd name="T88" fmla="*/ 65 w 340"/>
                <a:gd name="T89" fmla="*/ 161 h 430"/>
                <a:gd name="T90" fmla="*/ 21 w 340"/>
                <a:gd name="T91" fmla="*/ 171 h 430"/>
                <a:gd name="T92" fmla="*/ 10 w 340"/>
                <a:gd name="T93" fmla="*/ 198 h 430"/>
                <a:gd name="T94" fmla="*/ 33 w 340"/>
                <a:gd name="T95" fmla="*/ 228 h 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40" h="430">
                  <a:moveTo>
                    <a:pt x="194" y="225"/>
                  </a:moveTo>
                  <a:cubicBezTo>
                    <a:pt x="194" y="225"/>
                    <a:pt x="178" y="212"/>
                    <a:pt x="189" y="204"/>
                  </a:cubicBezTo>
                  <a:cubicBezTo>
                    <a:pt x="201" y="196"/>
                    <a:pt x="211" y="188"/>
                    <a:pt x="222" y="196"/>
                  </a:cubicBezTo>
                  <a:cubicBezTo>
                    <a:pt x="234" y="203"/>
                    <a:pt x="238" y="207"/>
                    <a:pt x="234" y="215"/>
                  </a:cubicBezTo>
                  <a:cubicBezTo>
                    <a:pt x="230" y="222"/>
                    <a:pt x="228" y="229"/>
                    <a:pt x="217" y="231"/>
                  </a:cubicBezTo>
                  <a:cubicBezTo>
                    <a:pt x="204" y="230"/>
                    <a:pt x="194" y="225"/>
                    <a:pt x="194" y="225"/>
                  </a:cubicBezTo>
                  <a:close/>
                  <a:moveTo>
                    <a:pt x="33" y="228"/>
                  </a:moveTo>
                  <a:cubicBezTo>
                    <a:pt x="40" y="229"/>
                    <a:pt x="52" y="231"/>
                    <a:pt x="67" y="224"/>
                  </a:cubicBezTo>
                  <a:cubicBezTo>
                    <a:pt x="82" y="216"/>
                    <a:pt x="91" y="208"/>
                    <a:pt x="105" y="194"/>
                  </a:cubicBezTo>
                  <a:cubicBezTo>
                    <a:pt x="119" y="180"/>
                    <a:pt x="153" y="155"/>
                    <a:pt x="164" y="151"/>
                  </a:cubicBezTo>
                  <a:cubicBezTo>
                    <a:pt x="176" y="146"/>
                    <a:pt x="176" y="155"/>
                    <a:pt x="170" y="163"/>
                  </a:cubicBezTo>
                  <a:cubicBezTo>
                    <a:pt x="164" y="171"/>
                    <a:pt x="150" y="188"/>
                    <a:pt x="144" y="203"/>
                  </a:cubicBezTo>
                  <a:cubicBezTo>
                    <a:pt x="139" y="218"/>
                    <a:pt x="134" y="224"/>
                    <a:pt x="142" y="250"/>
                  </a:cubicBezTo>
                  <a:cubicBezTo>
                    <a:pt x="149" y="275"/>
                    <a:pt x="160" y="275"/>
                    <a:pt x="166" y="278"/>
                  </a:cubicBezTo>
                  <a:cubicBezTo>
                    <a:pt x="172" y="281"/>
                    <a:pt x="176" y="301"/>
                    <a:pt x="170" y="300"/>
                  </a:cubicBezTo>
                  <a:cubicBezTo>
                    <a:pt x="164" y="299"/>
                    <a:pt x="136" y="327"/>
                    <a:pt x="132" y="347"/>
                  </a:cubicBezTo>
                  <a:cubicBezTo>
                    <a:pt x="127" y="366"/>
                    <a:pt x="123" y="375"/>
                    <a:pt x="133" y="397"/>
                  </a:cubicBezTo>
                  <a:cubicBezTo>
                    <a:pt x="144" y="419"/>
                    <a:pt x="174" y="413"/>
                    <a:pt x="181" y="410"/>
                  </a:cubicBezTo>
                  <a:cubicBezTo>
                    <a:pt x="189" y="407"/>
                    <a:pt x="185" y="395"/>
                    <a:pt x="184" y="375"/>
                  </a:cubicBezTo>
                  <a:cubicBezTo>
                    <a:pt x="182" y="355"/>
                    <a:pt x="192" y="364"/>
                    <a:pt x="198" y="374"/>
                  </a:cubicBezTo>
                  <a:cubicBezTo>
                    <a:pt x="204" y="384"/>
                    <a:pt x="203" y="402"/>
                    <a:pt x="215" y="416"/>
                  </a:cubicBezTo>
                  <a:cubicBezTo>
                    <a:pt x="226" y="430"/>
                    <a:pt x="235" y="419"/>
                    <a:pt x="240" y="406"/>
                  </a:cubicBezTo>
                  <a:cubicBezTo>
                    <a:pt x="245" y="393"/>
                    <a:pt x="232" y="357"/>
                    <a:pt x="230" y="341"/>
                  </a:cubicBezTo>
                  <a:cubicBezTo>
                    <a:pt x="229" y="326"/>
                    <a:pt x="238" y="322"/>
                    <a:pt x="250" y="322"/>
                  </a:cubicBezTo>
                  <a:cubicBezTo>
                    <a:pt x="262" y="322"/>
                    <a:pt x="248" y="347"/>
                    <a:pt x="268" y="373"/>
                  </a:cubicBezTo>
                  <a:cubicBezTo>
                    <a:pt x="287" y="399"/>
                    <a:pt x="292" y="396"/>
                    <a:pt x="316" y="385"/>
                  </a:cubicBezTo>
                  <a:cubicBezTo>
                    <a:pt x="340" y="375"/>
                    <a:pt x="311" y="327"/>
                    <a:pt x="295" y="310"/>
                  </a:cubicBezTo>
                  <a:cubicBezTo>
                    <a:pt x="279" y="294"/>
                    <a:pt x="263" y="294"/>
                    <a:pt x="263" y="288"/>
                  </a:cubicBezTo>
                  <a:cubicBezTo>
                    <a:pt x="263" y="282"/>
                    <a:pt x="266" y="267"/>
                    <a:pt x="264" y="259"/>
                  </a:cubicBezTo>
                  <a:cubicBezTo>
                    <a:pt x="262" y="251"/>
                    <a:pt x="258" y="239"/>
                    <a:pt x="265" y="233"/>
                  </a:cubicBezTo>
                  <a:cubicBezTo>
                    <a:pt x="273" y="226"/>
                    <a:pt x="301" y="222"/>
                    <a:pt x="300" y="199"/>
                  </a:cubicBezTo>
                  <a:cubicBezTo>
                    <a:pt x="299" y="177"/>
                    <a:pt x="294" y="175"/>
                    <a:pt x="275" y="161"/>
                  </a:cubicBezTo>
                  <a:cubicBezTo>
                    <a:pt x="257" y="148"/>
                    <a:pt x="216" y="168"/>
                    <a:pt x="217" y="159"/>
                  </a:cubicBezTo>
                  <a:cubicBezTo>
                    <a:pt x="218" y="150"/>
                    <a:pt x="250" y="138"/>
                    <a:pt x="270" y="132"/>
                  </a:cubicBezTo>
                  <a:cubicBezTo>
                    <a:pt x="290" y="125"/>
                    <a:pt x="306" y="126"/>
                    <a:pt x="316" y="126"/>
                  </a:cubicBezTo>
                  <a:cubicBezTo>
                    <a:pt x="326" y="126"/>
                    <a:pt x="326" y="118"/>
                    <a:pt x="332" y="110"/>
                  </a:cubicBezTo>
                  <a:cubicBezTo>
                    <a:pt x="337" y="102"/>
                    <a:pt x="334" y="88"/>
                    <a:pt x="321" y="75"/>
                  </a:cubicBezTo>
                  <a:cubicBezTo>
                    <a:pt x="308" y="61"/>
                    <a:pt x="263" y="74"/>
                    <a:pt x="256" y="74"/>
                  </a:cubicBezTo>
                  <a:cubicBezTo>
                    <a:pt x="250" y="74"/>
                    <a:pt x="250" y="63"/>
                    <a:pt x="240" y="51"/>
                  </a:cubicBezTo>
                  <a:cubicBezTo>
                    <a:pt x="229" y="38"/>
                    <a:pt x="220" y="18"/>
                    <a:pt x="212" y="9"/>
                  </a:cubicBezTo>
                  <a:cubicBezTo>
                    <a:pt x="205" y="0"/>
                    <a:pt x="203" y="8"/>
                    <a:pt x="190" y="6"/>
                  </a:cubicBezTo>
                  <a:cubicBezTo>
                    <a:pt x="176" y="3"/>
                    <a:pt x="165" y="15"/>
                    <a:pt x="174" y="34"/>
                  </a:cubicBezTo>
                  <a:cubicBezTo>
                    <a:pt x="183" y="53"/>
                    <a:pt x="183" y="56"/>
                    <a:pt x="183" y="70"/>
                  </a:cubicBezTo>
                  <a:cubicBezTo>
                    <a:pt x="183" y="84"/>
                    <a:pt x="197" y="88"/>
                    <a:pt x="172" y="98"/>
                  </a:cubicBezTo>
                  <a:cubicBezTo>
                    <a:pt x="147" y="108"/>
                    <a:pt x="75" y="152"/>
                    <a:pt x="65" y="161"/>
                  </a:cubicBezTo>
                  <a:cubicBezTo>
                    <a:pt x="55" y="170"/>
                    <a:pt x="26" y="169"/>
                    <a:pt x="21" y="171"/>
                  </a:cubicBezTo>
                  <a:cubicBezTo>
                    <a:pt x="15" y="173"/>
                    <a:pt x="0" y="170"/>
                    <a:pt x="10" y="198"/>
                  </a:cubicBezTo>
                  <a:cubicBezTo>
                    <a:pt x="24" y="238"/>
                    <a:pt x="26" y="227"/>
                    <a:pt x="33" y="2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3" name="ïs1îḋè">
              <a:extLst>
                <a:ext uri="{FF2B5EF4-FFF2-40B4-BE49-F238E27FC236}">
                  <a16:creationId xmlns:a16="http://schemas.microsoft.com/office/drawing/2014/main" id="{1A03AB4F-050C-4591-8B6F-219642B9D621}"/>
                </a:ext>
              </a:extLst>
            </p:cNvPr>
            <p:cNvSpPr/>
            <p:nvPr/>
          </p:nvSpPr>
          <p:spPr bwMode="auto">
            <a:xfrm>
              <a:off x="7263066" y="4780553"/>
              <a:ext cx="674688" cy="863600"/>
            </a:xfrm>
            <a:custGeom>
              <a:avLst/>
              <a:gdLst>
                <a:gd name="T0" fmla="*/ 258 w 366"/>
                <a:gd name="T1" fmla="*/ 136 h 468"/>
                <a:gd name="T2" fmla="*/ 270 w 366"/>
                <a:gd name="T3" fmla="*/ 115 h 468"/>
                <a:gd name="T4" fmla="*/ 287 w 366"/>
                <a:gd name="T5" fmla="*/ 153 h 468"/>
                <a:gd name="T6" fmla="*/ 200 w 366"/>
                <a:gd name="T7" fmla="*/ 103 h 468"/>
                <a:gd name="T8" fmla="*/ 227 w 366"/>
                <a:gd name="T9" fmla="*/ 122 h 468"/>
                <a:gd name="T10" fmla="*/ 225 w 366"/>
                <a:gd name="T11" fmla="*/ 167 h 468"/>
                <a:gd name="T12" fmla="*/ 215 w 366"/>
                <a:gd name="T13" fmla="*/ 201 h 468"/>
                <a:gd name="T14" fmla="*/ 197 w 366"/>
                <a:gd name="T15" fmla="*/ 167 h 468"/>
                <a:gd name="T16" fmla="*/ 204 w 366"/>
                <a:gd name="T17" fmla="*/ 133 h 468"/>
                <a:gd name="T18" fmla="*/ 200 w 366"/>
                <a:gd name="T19" fmla="*/ 103 h 468"/>
                <a:gd name="T20" fmla="*/ 271 w 366"/>
                <a:gd name="T21" fmla="*/ 175 h 468"/>
                <a:gd name="T22" fmla="*/ 286 w 366"/>
                <a:gd name="T23" fmla="*/ 190 h 468"/>
                <a:gd name="T24" fmla="*/ 146 w 366"/>
                <a:gd name="T25" fmla="*/ 109 h 468"/>
                <a:gd name="T26" fmla="*/ 87 w 366"/>
                <a:gd name="T27" fmla="*/ 173 h 468"/>
                <a:gd name="T28" fmla="*/ 7 w 366"/>
                <a:gd name="T29" fmla="*/ 236 h 468"/>
                <a:gd name="T30" fmla="*/ 111 w 366"/>
                <a:gd name="T31" fmla="*/ 239 h 468"/>
                <a:gd name="T32" fmla="*/ 108 w 366"/>
                <a:gd name="T33" fmla="*/ 279 h 468"/>
                <a:gd name="T34" fmla="*/ 110 w 366"/>
                <a:gd name="T35" fmla="*/ 332 h 468"/>
                <a:gd name="T36" fmla="*/ 139 w 366"/>
                <a:gd name="T37" fmla="*/ 316 h 468"/>
                <a:gd name="T38" fmla="*/ 159 w 366"/>
                <a:gd name="T39" fmla="*/ 326 h 468"/>
                <a:gd name="T40" fmla="*/ 189 w 366"/>
                <a:gd name="T41" fmla="*/ 330 h 468"/>
                <a:gd name="T42" fmla="*/ 217 w 366"/>
                <a:gd name="T43" fmla="*/ 281 h 468"/>
                <a:gd name="T44" fmla="*/ 284 w 366"/>
                <a:gd name="T45" fmla="*/ 237 h 468"/>
                <a:gd name="T46" fmla="*/ 287 w 366"/>
                <a:gd name="T47" fmla="*/ 396 h 468"/>
                <a:gd name="T48" fmla="*/ 284 w 366"/>
                <a:gd name="T49" fmla="*/ 461 h 468"/>
                <a:gd name="T50" fmla="*/ 319 w 366"/>
                <a:gd name="T51" fmla="*/ 393 h 468"/>
                <a:gd name="T52" fmla="*/ 327 w 366"/>
                <a:gd name="T53" fmla="*/ 227 h 468"/>
                <a:gd name="T54" fmla="*/ 363 w 366"/>
                <a:gd name="T55" fmla="*/ 202 h 468"/>
                <a:gd name="T56" fmla="*/ 324 w 366"/>
                <a:gd name="T57" fmla="*/ 162 h 468"/>
                <a:gd name="T58" fmla="*/ 330 w 366"/>
                <a:gd name="T59" fmla="*/ 85 h 468"/>
                <a:gd name="T60" fmla="*/ 324 w 366"/>
                <a:gd name="T61" fmla="*/ 23 h 468"/>
                <a:gd name="T62" fmla="*/ 275 w 366"/>
                <a:gd name="T63" fmla="*/ 29 h 468"/>
                <a:gd name="T64" fmla="*/ 286 w 366"/>
                <a:gd name="T65" fmla="*/ 69 h 468"/>
                <a:gd name="T66" fmla="*/ 253 w 366"/>
                <a:gd name="T67" fmla="*/ 65 h 468"/>
                <a:gd name="T68" fmla="*/ 212 w 366"/>
                <a:gd name="T69" fmla="*/ 52 h 468"/>
                <a:gd name="T70" fmla="*/ 115 w 366"/>
                <a:gd name="T71" fmla="*/ 68 h 468"/>
                <a:gd name="T72" fmla="*/ 30 w 366"/>
                <a:gd name="T73" fmla="*/ 163 h 468"/>
                <a:gd name="T74" fmla="*/ 96 w 366"/>
                <a:gd name="T75" fmla="*/ 132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66" h="468">
                  <a:moveTo>
                    <a:pt x="270" y="152"/>
                  </a:moveTo>
                  <a:cubicBezTo>
                    <a:pt x="270" y="152"/>
                    <a:pt x="273" y="146"/>
                    <a:pt x="258" y="136"/>
                  </a:cubicBezTo>
                  <a:cubicBezTo>
                    <a:pt x="242" y="126"/>
                    <a:pt x="247" y="126"/>
                    <a:pt x="254" y="122"/>
                  </a:cubicBezTo>
                  <a:cubicBezTo>
                    <a:pt x="261" y="119"/>
                    <a:pt x="262" y="114"/>
                    <a:pt x="270" y="115"/>
                  </a:cubicBezTo>
                  <a:cubicBezTo>
                    <a:pt x="279" y="116"/>
                    <a:pt x="285" y="112"/>
                    <a:pt x="287" y="120"/>
                  </a:cubicBezTo>
                  <a:cubicBezTo>
                    <a:pt x="289" y="128"/>
                    <a:pt x="291" y="151"/>
                    <a:pt x="287" y="153"/>
                  </a:cubicBezTo>
                  <a:cubicBezTo>
                    <a:pt x="284" y="155"/>
                    <a:pt x="271" y="153"/>
                    <a:pt x="270" y="152"/>
                  </a:cubicBezTo>
                  <a:close/>
                  <a:moveTo>
                    <a:pt x="200" y="103"/>
                  </a:moveTo>
                  <a:cubicBezTo>
                    <a:pt x="200" y="99"/>
                    <a:pt x="207" y="96"/>
                    <a:pt x="216" y="102"/>
                  </a:cubicBezTo>
                  <a:cubicBezTo>
                    <a:pt x="225" y="108"/>
                    <a:pt x="228" y="113"/>
                    <a:pt x="227" y="122"/>
                  </a:cubicBezTo>
                  <a:cubicBezTo>
                    <a:pt x="225" y="131"/>
                    <a:pt x="222" y="135"/>
                    <a:pt x="223" y="145"/>
                  </a:cubicBezTo>
                  <a:cubicBezTo>
                    <a:pt x="223" y="156"/>
                    <a:pt x="217" y="162"/>
                    <a:pt x="225" y="167"/>
                  </a:cubicBezTo>
                  <a:cubicBezTo>
                    <a:pt x="232" y="173"/>
                    <a:pt x="235" y="171"/>
                    <a:pt x="233" y="185"/>
                  </a:cubicBezTo>
                  <a:cubicBezTo>
                    <a:pt x="231" y="202"/>
                    <a:pt x="214" y="210"/>
                    <a:pt x="215" y="201"/>
                  </a:cubicBezTo>
                  <a:cubicBezTo>
                    <a:pt x="215" y="192"/>
                    <a:pt x="220" y="185"/>
                    <a:pt x="213" y="176"/>
                  </a:cubicBezTo>
                  <a:cubicBezTo>
                    <a:pt x="205" y="167"/>
                    <a:pt x="204" y="178"/>
                    <a:pt x="197" y="167"/>
                  </a:cubicBezTo>
                  <a:cubicBezTo>
                    <a:pt x="191" y="155"/>
                    <a:pt x="195" y="154"/>
                    <a:pt x="199" y="152"/>
                  </a:cubicBezTo>
                  <a:cubicBezTo>
                    <a:pt x="204" y="149"/>
                    <a:pt x="209" y="147"/>
                    <a:pt x="204" y="133"/>
                  </a:cubicBezTo>
                  <a:cubicBezTo>
                    <a:pt x="199" y="119"/>
                    <a:pt x="198" y="127"/>
                    <a:pt x="197" y="119"/>
                  </a:cubicBezTo>
                  <a:cubicBezTo>
                    <a:pt x="196" y="112"/>
                    <a:pt x="200" y="107"/>
                    <a:pt x="200" y="103"/>
                  </a:cubicBezTo>
                  <a:close/>
                  <a:moveTo>
                    <a:pt x="246" y="206"/>
                  </a:moveTo>
                  <a:cubicBezTo>
                    <a:pt x="243" y="205"/>
                    <a:pt x="264" y="181"/>
                    <a:pt x="271" y="175"/>
                  </a:cubicBezTo>
                  <a:cubicBezTo>
                    <a:pt x="277" y="170"/>
                    <a:pt x="289" y="166"/>
                    <a:pt x="288" y="173"/>
                  </a:cubicBezTo>
                  <a:cubicBezTo>
                    <a:pt x="287" y="180"/>
                    <a:pt x="291" y="185"/>
                    <a:pt x="286" y="190"/>
                  </a:cubicBezTo>
                  <a:cubicBezTo>
                    <a:pt x="282" y="195"/>
                    <a:pt x="250" y="207"/>
                    <a:pt x="246" y="206"/>
                  </a:cubicBezTo>
                  <a:close/>
                  <a:moveTo>
                    <a:pt x="146" y="109"/>
                  </a:moveTo>
                  <a:cubicBezTo>
                    <a:pt x="146" y="114"/>
                    <a:pt x="141" y="124"/>
                    <a:pt x="134" y="134"/>
                  </a:cubicBezTo>
                  <a:cubicBezTo>
                    <a:pt x="127" y="144"/>
                    <a:pt x="103" y="162"/>
                    <a:pt x="87" y="173"/>
                  </a:cubicBezTo>
                  <a:cubicBezTo>
                    <a:pt x="70" y="183"/>
                    <a:pt x="23" y="206"/>
                    <a:pt x="16" y="212"/>
                  </a:cubicBezTo>
                  <a:cubicBezTo>
                    <a:pt x="10" y="218"/>
                    <a:pt x="0" y="213"/>
                    <a:pt x="7" y="236"/>
                  </a:cubicBezTo>
                  <a:cubicBezTo>
                    <a:pt x="13" y="258"/>
                    <a:pt x="24" y="253"/>
                    <a:pt x="55" y="252"/>
                  </a:cubicBezTo>
                  <a:cubicBezTo>
                    <a:pt x="85" y="250"/>
                    <a:pt x="106" y="237"/>
                    <a:pt x="111" y="239"/>
                  </a:cubicBezTo>
                  <a:cubicBezTo>
                    <a:pt x="116" y="242"/>
                    <a:pt x="119" y="251"/>
                    <a:pt x="119" y="259"/>
                  </a:cubicBezTo>
                  <a:cubicBezTo>
                    <a:pt x="120" y="266"/>
                    <a:pt x="116" y="270"/>
                    <a:pt x="108" y="279"/>
                  </a:cubicBezTo>
                  <a:cubicBezTo>
                    <a:pt x="100" y="288"/>
                    <a:pt x="100" y="303"/>
                    <a:pt x="100" y="311"/>
                  </a:cubicBezTo>
                  <a:cubicBezTo>
                    <a:pt x="101" y="318"/>
                    <a:pt x="104" y="325"/>
                    <a:pt x="110" y="332"/>
                  </a:cubicBezTo>
                  <a:cubicBezTo>
                    <a:pt x="117" y="338"/>
                    <a:pt x="119" y="333"/>
                    <a:pt x="127" y="333"/>
                  </a:cubicBezTo>
                  <a:cubicBezTo>
                    <a:pt x="134" y="332"/>
                    <a:pt x="138" y="323"/>
                    <a:pt x="139" y="316"/>
                  </a:cubicBezTo>
                  <a:cubicBezTo>
                    <a:pt x="140" y="308"/>
                    <a:pt x="148" y="313"/>
                    <a:pt x="155" y="314"/>
                  </a:cubicBezTo>
                  <a:cubicBezTo>
                    <a:pt x="161" y="316"/>
                    <a:pt x="158" y="318"/>
                    <a:pt x="159" y="326"/>
                  </a:cubicBezTo>
                  <a:cubicBezTo>
                    <a:pt x="159" y="334"/>
                    <a:pt x="159" y="336"/>
                    <a:pt x="168" y="339"/>
                  </a:cubicBezTo>
                  <a:cubicBezTo>
                    <a:pt x="177" y="343"/>
                    <a:pt x="178" y="342"/>
                    <a:pt x="189" y="330"/>
                  </a:cubicBezTo>
                  <a:cubicBezTo>
                    <a:pt x="199" y="319"/>
                    <a:pt x="187" y="291"/>
                    <a:pt x="193" y="292"/>
                  </a:cubicBezTo>
                  <a:cubicBezTo>
                    <a:pt x="198" y="293"/>
                    <a:pt x="209" y="289"/>
                    <a:pt x="217" y="281"/>
                  </a:cubicBezTo>
                  <a:cubicBezTo>
                    <a:pt x="225" y="273"/>
                    <a:pt x="232" y="272"/>
                    <a:pt x="243" y="263"/>
                  </a:cubicBezTo>
                  <a:cubicBezTo>
                    <a:pt x="253" y="254"/>
                    <a:pt x="278" y="233"/>
                    <a:pt x="284" y="237"/>
                  </a:cubicBezTo>
                  <a:cubicBezTo>
                    <a:pt x="290" y="240"/>
                    <a:pt x="285" y="282"/>
                    <a:pt x="286" y="321"/>
                  </a:cubicBezTo>
                  <a:cubicBezTo>
                    <a:pt x="288" y="361"/>
                    <a:pt x="286" y="379"/>
                    <a:pt x="287" y="396"/>
                  </a:cubicBezTo>
                  <a:cubicBezTo>
                    <a:pt x="289" y="413"/>
                    <a:pt x="278" y="425"/>
                    <a:pt x="278" y="434"/>
                  </a:cubicBezTo>
                  <a:cubicBezTo>
                    <a:pt x="277" y="443"/>
                    <a:pt x="278" y="454"/>
                    <a:pt x="284" y="461"/>
                  </a:cubicBezTo>
                  <a:cubicBezTo>
                    <a:pt x="291" y="468"/>
                    <a:pt x="296" y="458"/>
                    <a:pt x="305" y="449"/>
                  </a:cubicBezTo>
                  <a:cubicBezTo>
                    <a:pt x="314" y="440"/>
                    <a:pt x="315" y="424"/>
                    <a:pt x="319" y="393"/>
                  </a:cubicBezTo>
                  <a:cubicBezTo>
                    <a:pt x="323" y="362"/>
                    <a:pt x="318" y="269"/>
                    <a:pt x="320" y="252"/>
                  </a:cubicBezTo>
                  <a:cubicBezTo>
                    <a:pt x="321" y="236"/>
                    <a:pt x="323" y="232"/>
                    <a:pt x="327" y="227"/>
                  </a:cubicBezTo>
                  <a:cubicBezTo>
                    <a:pt x="332" y="222"/>
                    <a:pt x="332" y="212"/>
                    <a:pt x="340" y="211"/>
                  </a:cubicBezTo>
                  <a:cubicBezTo>
                    <a:pt x="349" y="210"/>
                    <a:pt x="360" y="212"/>
                    <a:pt x="363" y="202"/>
                  </a:cubicBezTo>
                  <a:cubicBezTo>
                    <a:pt x="366" y="192"/>
                    <a:pt x="364" y="182"/>
                    <a:pt x="358" y="177"/>
                  </a:cubicBezTo>
                  <a:cubicBezTo>
                    <a:pt x="352" y="172"/>
                    <a:pt x="326" y="167"/>
                    <a:pt x="324" y="162"/>
                  </a:cubicBezTo>
                  <a:cubicBezTo>
                    <a:pt x="322" y="158"/>
                    <a:pt x="323" y="119"/>
                    <a:pt x="322" y="108"/>
                  </a:cubicBezTo>
                  <a:cubicBezTo>
                    <a:pt x="322" y="96"/>
                    <a:pt x="324" y="98"/>
                    <a:pt x="330" y="85"/>
                  </a:cubicBezTo>
                  <a:cubicBezTo>
                    <a:pt x="336" y="73"/>
                    <a:pt x="333" y="65"/>
                    <a:pt x="334" y="48"/>
                  </a:cubicBezTo>
                  <a:cubicBezTo>
                    <a:pt x="334" y="32"/>
                    <a:pt x="334" y="33"/>
                    <a:pt x="324" y="23"/>
                  </a:cubicBezTo>
                  <a:cubicBezTo>
                    <a:pt x="315" y="14"/>
                    <a:pt x="306" y="6"/>
                    <a:pt x="292" y="3"/>
                  </a:cubicBezTo>
                  <a:cubicBezTo>
                    <a:pt x="278" y="0"/>
                    <a:pt x="274" y="12"/>
                    <a:pt x="275" y="29"/>
                  </a:cubicBezTo>
                  <a:cubicBezTo>
                    <a:pt x="275" y="47"/>
                    <a:pt x="278" y="37"/>
                    <a:pt x="282" y="43"/>
                  </a:cubicBezTo>
                  <a:cubicBezTo>
                    <a:pt x="286" y="49"/>
                    <a:pt x="285" y="62"/>
                    <a:pt x="286" y="69"/>
                  </a:cubicBezTo>
                  <a:cubicBezTo>
                    <a:pt x="287" y="76"/>
                    <a:pt x="283" y="77"/>
                    <a:pt x="274" y="77"/>
                  </a:cubicBezTo>
                  <a:cubicBezTo>
                    <a:pt x="265" y="78"/>
                    <a:pt x="268" y="69"/>
                    <a:pt x="253" y="65"/>
                  </a:cubicBezTo>
                  <a:cubicBezTo>
                    <a:pt x="238" y="60"/>
                    <a:pt x="225" y="74"/>
                    <a:pt x="218" y="72"/>
                  </a:cubicBezTo>
                  <a:cubicBezTo>
                    <a:pt x="212" y="71"/>
                    <a:pt x="215" y="68"/>
                    <a:pt x="212" y="52"/>
                  </a:cubicBezTo>
                  <a:cubicBezTo>
                    <a:pt x="209" y="36"/>
                    <a:pt x="191" y="26"/>
                    <a:pt x="177" y="26"/>
                  </a:cubicBezTo>
                  <a:cubicBezTo>
                    <a:pt x="164" y="26"/>
                    <a:pt x="135" y="52"/>
                    <a:pt x="115" y="68"/>
                  </a:cubicBezTo>
                  <a:cubicBezTo>
                    <a:pt x="96" y="84"/>
                    <a:pt x="55" y="129"/>
                    <a:pt x="47" y="139"/>
                  </a:cubicBezTo>
                  <a:cubicBezTo>
                    <a:pt x="39" y="149"/>
                    <a:pt x="30" y="156"/>
                    <a:pt x="30" y="163"/>
                  </a:cubicBezTo>
                  <a:cubicBezTo>
                    <a:pt x="30" y="170"/>
                    <a:pt x="28" y="170"/>
                    <a:pt x="39" y="172"/>
                  </a:cubicBezTo>
                  <a:cubicBezTo>
                    <a:pt x="49" y="174"/>
                    <a:pt x="64" y="154"/>
                    <a:pt x="96" y="132"/>
                  </a:cubicBezTo>
                  <a:cubicBezTo>
                    <a:pt x="128" y="110"/>
                    <a:pt x="147" y="103"/>
                    <a:pt x="146" y="10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4" name="îš1ïdè">
              <a:extLst>
                <a:ext uri="{FF2B5EF4-FFF2-40B4-BE49-F238E27FC236}">
                  <a16:creationId xmlns:a16="http://schemas.microsoft.com/office/drawing/2014/main" id="{6A0E79B0-8874-481F-B5D7-28E15E026C40}"/>
                </a:ext>
              </a:extLst>
            </p:cNvPr>
            <p:cNvSpPr/>
            <p:nvPr/>
          </p:nvSpPr>
          <p:spPr bwMode="auto">
            <a:xfrm>
              <a:off x="5180266" y="4845640"/>
              <a:ext cx="635000" cy="660400"/>
            </a:xfrm>
            <a:custGeom>
              <a:avLst/>
              <a:gdLst>
                <a:gd name="T0" fmla="*/ 5 w 344"/>
                <a:gd name="T1" fmla="*/ 147 h 358"/>
                <a:gd name="T2" fmla="*/ 38 w 344"/>
                <a:gd name="T3" fmla="*/ 142 h 358"/>
                <a:gd name="T4" fmla="*/ 53 w 344"/>
                <a:gd name="T5" fmla="*/ 125 h 358"/>
                <a:gd name="T6" fmla="*/ 43 w 344"/>
                <a:gd name="T7" fmla="*/ 70 h 358"/>
                <a:gd name="T8" fmla="*/ 48 w 344"/>
                <a:gd name="T9" fmla="*/ 43 h 358"/>
                <a:gd name="T10" fmla="*/ 76 w 344"/>
                <a:gd name="T11" fmla="*/ 45 h 358"/>
                <a:gd name="T12" fmla="*/ 122 w 344"/>
                <a:gd name="T13" fmla="*/ 89 h 358"/>
                <a:gd name="T14" fmla="*/ 122 w 344"/>
                <a:gd name="T15" fmla="*/ 185 h 358"/>
                <a:gd name="T16" fmla="*/ 141 w 344"/>
                <a:gd name="T17" fmla="*/ 192 h 358"/>
                <a:gd name="T18" fmla="*/ 231 w 344"/>
                <a:gd name="T19" fmla="*/ 135 h 358"/>
                <a:gd name="T20" fmla="*/ 241 w 344"/>
                <a:gd name="T21" fmla="*/ 87 h 358"/>
                <a:gd name="T22" fmla="*/ 234 w 344"/>
                <a:gd name="T23" fmla="*/ 48 h 358"/>
                <a:gd name="T24" fmla="*/ 263 w 344"/>
                <a:gd name="T25" fmla="*/ 17 h 358"/>
                <a:gd name="T26" fmla="*/ 298 w 344"/>
                <a:gd name="T27" fmla="*/ 76 h 358"/>
                <a:gd name="T28" fmla="*/ 292 w 344"/>
                <a:gd name="T29" fmla="*/ 111 h 358"/>
                <a:gd name="T30" fmla="*/ 317 w 344"/>
                <a:gd name="T31" fmla="*/ 138 h 358"/>
                <a:gd name="T32" fmla="*/ 292 w 344"/>
                <a:gd name="T33" fmla="*/ 181 h 358"/>
                <a:gd name="T34" fmla="*/ 270 w 344"/>
                <a:gd name="T35" fmla="*/ 217 h 358"/>
                <a:gd name="T36" fmla="*/ 276 w 344"/>
                <a:gd name="T37" fmla="*/ 252 h 358"/>
                <a:gd name="T38" fmla="*/ 334 w 344"/>
                <a:gd name="T39" fmla="*/ 270 h 358"/>
                <a:gd name="T40" fmla="*/ 333 w 344"/>
                <a:gd name="T41" fmla="*/ 304 h 358"/>
                <a:gd name="T42" fmla="*/ 226 w 344"/>
                <a:gd name="T43" fmla="*/ 338 h 358"/>
                <a:gd name="T44" fmla="*/ 166 w 344"/>
                <a:gd name="T45" fmla="*/ 352 h 358"/>
                <a:gd name="T46" fmla="*/ 191 w 344"/>
                <a:gd name="T47" fmla="*/ 319 h 358"/>
                <a:gd name="T48" fmla="*/ 228 w 344"/>
                <a:gd name="T49" fmla="*/ 287 h 358"/>
                <a:gd name="T50" fmla="*/ 231 w 344"/>
                <a:gd name="T51" fmla="*/ 223 h 358"/>
                <a:gd name="T52" fmla="*/ 194 w 344"/>
                <a:gd name="T53" fmla="*/ 194 h 358"/>
                <a:gd name="T54" fmla="*/ 152 w 344"/>
                <a:gd name="T55" fmla="*/ 228 h 358"/>
                <a:gd name="T56" fmla="*/ 55 w 344"/>
                <a:gd name="T57" fmla="*/ 337 h 358"/>
                <a:gd name="T58" fmla="*/ 21 w 344"/>
                <a:gd name="T59" fmla="*/ 316 h 358"/>
                <a:gd name="T60" fmla="*/ 30 w 344"/>
                <a:gd name="T61" fmla="*/ 260 h 358"/>
                <a:gd name="T62" fmla="*/ 53 w 344"/>
                <a:gd name="T63" fmla="*/ 228 h 358"/>
                <a:gd name="T64" fmla="*/ 37 w 344"/>
                <a:gd name="T65" fmla="*/ 201 h 358"/>
                <a:gd name="T66" fmla="*/ 1 w 344"/>
                <a:gd name="T67" fmla="*/ 170 h 358"/>
                <a:gd name="T68" fmla="*/ 5 w 344"/>
                <a:gd name="T69" fmla="*/ 147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44" h="358">
                  <a:moveTo>
                    <a:pt x="5" y="147"/>
                  </a:moveTo>
                  <a:cubicBezTo>
                    <a:pt x="6" y="143"/>
                    <a:pt x="22" y="140"/>
                    <a:pt x="38" y="142"/>
                  </a:cubicBezTo>
                  <a:cubicBezTo>
                    <a:pt x="54" y="144"/>
                    <a:pt x="53" y="137"/>
                    <a:pt x="53" y="125"/>
                  </a:cubicBezTo>
                  <a:cubicBezTo>
                    <a:pt x="53" y="112"/>
                    <a:pt x="60" y="89"/>
                    <a:pt x="43" y="70"/>
                  </a:cubicBezTo>
                  <a:cubicBezTo>
                    <a:pt x="25" y="52"/>
                    <a:pt x="48" y="43"/>
                    <a:pt x="48" y="43"/>
                  </a:cubicBezTo>
                  <a:cubicBezTo>
                    <a:pt x="48" y="43"/>
                    <a:pt x="55" y="32"/>
                    <a:pt x="76" y="45"/>
                  </a:cubicBezTo>
                  <a:cubicBezTo>
                    <a:pt x="97" y="58"/>
                    <a:pt x="115" y="74"/>
                    <a:pt x="122" y="89"/>
                  </a:cubicBezTo>
                  <a:cubicBezTo>
                    <a:pt x="129" y="104"/>
                    <a:pt x="118" y="174"/>
                    <a:pt x="122" y="185"/>
                  </a:cubicBezTo>
                  <a:cubicBezTo>
                    <a:pt x="125" y="195"/>
                    <a:pt x="130" y="200"/>
                    <a:pt x="141" y="192"/>
                  </a:cubicBezTo>
                  <a:cubicBezTo>
                    <a:pt x="153" y="183"/>
                    <a:pt x="214" y="138"/>
                    <a:pt x="231" y="135"/>
                  </a:cubicBezTo>
                  <a:cubicBezTo>
                    <a:pt x="249" y="132"/>
                    <a:pt x="241" y="103"/>
                    <a:pt x="241" y="87"/>
                  </a:cubicBezTo>
                  <a:cubicBezTo>
                    <a:pt x="242" y="70"/>
                    <a:pt x="234" y="59"/>
                    <a:pt x="234" y="48"/>
                  </a:cubicBezTo>
                  <a:cubicBezTo>
                    <a:pt x="234" y="36"/>
                    <a:pt x="247" y="0"/>
                    <a:pt x="263" y="17"/>
                  </a:cubicBezTo>
                  <a:cubicBezTo>
                    <a:pt x="279" y="35"/>
                    <a:pt x="303" y="58"/>
                    <a:pt x="298" y="76"/>
                  </a:cubicBezTo>
                  <a:cubicBezTo>
                    <a:pt x="294" y="95"/>
                    <a:pt x="283" y="92"/>
                    <a:pt x="292" y="111"/>
                  </a:cubicBezTo>
                  <a:cubicBezTo>
                    <a:pt x="301" y="129"/>
                    <a:pt x="320" y="117"/>
                    <a:pt x="317" y="138"/>
                  </a:cubicBezTo>
                  <a:cubicBezTo>
                    <a:pt x="315" y="160"/>
                    <a:pt x="321" y="149"/>
                    <a:pt x="292" y="181"/>
                  </a:cubicBezTo>
                  <a:cubicBezTo>
                    <a:pt x="268" y="209"/>
                    <a:pt x="270" y="208"/>
                    <a:pt x="270" y="217"/>
                  </a:cubicBezTo>
                  <a:cubicBezTo>
                    <a:pt x="270" y="226"/>
                    <a:pt x="266" y="249"/>
                    <a:pt x="276" y="252"/>
                  </a:cubicBezTo>
                  <a:cubicBezTo>
                    <a:pt x="287" y="254"/>
                    <a:pt x="325" y="250"/>
                    <a:pt x="334" y="270"/>
                  </a:cubicBezTo>
                  <a:cubicBezTo>
                    <a:pt x="344" y="290"/>
                    <a:pt x="344" y="295"/>
                    <a:pt x="333" y="304"/>
                  </a:cubicBezTo>
                  <a:cubicBezTo>
                    <a:pt x="321" y="312"/>
                    <a:pt x="288" y="320"/>
                    <a:pt x="226" y="338"/>
                  </a:cubicBezTo>
                  <a:cubicBezTo>
                    <a:pt x="180" y="351"/>
                    <a:pt x="168" y="358"/>
                    <a:pt x="166" y="352"/>
                  </a:cubicBezTo>
                  <a:cubicBezTo>
                    <a:pt x="164" y="346"/>
                    <a:pt x="175" y="331"/>
                    <a:pt x="191" y="319"/>
                  </a:cubicBezTo>
                  <a:cubicBezTo>
                    <a:pt x="207" y="307"/>
                    <a:pt x="224" y="304"/>
                    <a:pt x="228" y="287"/>
                  </a:cubicBezTo>
                  <a:cubicBezTo>
                    <a:pt x="232" y="270"/>
                    <a:pt x="235" y="234"/>
                    <a:pt x="231" y="223"/>
                  </a:cubicBezTo>
                  <a:cubicBezTo>
                    <a:pt x="227" y="212"/>
                    <a:pt x="213" y="188"/>
                    <a:pt x="194" y="194"/>
                  </a:cubicBezTo>
                  <a:cubicBezTo>
                    <a:pt x="176" y="200"/>
                    <a:pt x="166" y="210"/>
                    <a:pt x="152" y="228"/>
                  </a:cubicBezTo>
                  <a:cubicBezTo>
                    <a:pt x="138" y="247"/>
                    <a:pt x="66" y="336"/>
                    <a:pt x="55" y="337"/>
                  </a:cubicBezTo>
                  <a:cubicBezTo>
                    <a:pt x="45" y="338"/>
                    <a:pt x="22" y="340"/>
                    <a:pt x="21" y="316"/>
                  </a:cubicBezTo>
                  <a:cubicBezTo>
                    <a:pt x="20" y="292"/>
                    <a:pt x="16" y="285"/>
                    <a:pt x="30" y="260"/>
                  </a:cubicBezTo>
                  <a:cubicBezTo>
                    <a:pt x="44" y="234"/>
                    <a:pt x="53" y="241"/>
                    <a:pt x="53" y="228"/>
                  </a:cubicBezTo>
                  <a:cubicBezTo>
                    <a:pt x="53" y="216"/>
                    <a:pt x="47" y="207"/>
                    <a:pt x="37" y="201"/>
                  </a:cubicBezTo>
                  <a:cubicBezTo>
                    <a:pt x="27" y="195"/>
                    <a:pt x="2" y="182"/>
                    <a:pt x="1" y="170"/>
                  </a:cubicBezTo>
                  <a:cubicBezTo>
                    <a:pt x="0" y="157"/>
                    <a:pt x="4" y="150"/>
                    <a:pt x="5" y="1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5" name="ï$líḋé">
              <a:extLst>
                <a:ext uri="{FF2B5EF4-FFF2-40B4-BE49-F238E27FC236}">
                  <a16:creationId xmlns:a16="http://schemas.microsoft.com/office/drawing/2014/main" id="{4828C917-5583-4D27-AA50-FF2B353C1EF1}"/>
                </a:ext>
              </a:extLst>
            </p:cNvPr>
            <p:cNvSpPr/>
            <p:nvPr/>
          </p:nvSpPr>
          <p:spPr bwMode="auto">
            <a:xfrm>
              <a:off x="5596191" y="5675903"/>
              <a:ext cx="25400" cy="301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6" name="işḷíḓè">
              <a:extLst>
                <a:ext uri="{FF2B5EF4-FFF2-40B4-BE49-F238E27FC236}">
                  <a16:creationId xmlns:a16="http://schemas.microsoft.com/office/drawing/2014/main" id="{B9843784-C6D5-4782-B0EC-746EC0F9A26B}"/>
                </a:ext>
              </a:extLst>
            </p:cNvPr>
            <p:cNvSpPr/>
            <p:nvPr/>
          </p:nvSpPr>
          <p:spPr bwMode="auto">
            <a:xfrm>
              <a:off x="5596191" y="5733053"/>
              <a:ext cx="25400" cy="149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7" name="ïSḷîḋé">
              <a:extLst>
                <a:ext uri="{FF2B5EF4-FFF2-40B4-BE49-F238E27FC236}">
                  <a16:creationId xmlns:a16="http://schemas.microsoft.com/office/drawing/2014/main" id="{B199726B-E8CF-47A3-A728-CEAFEA6554DA}"/>
                </a:ext>
              </a:extLst>
            </p:cNvPr>
            <p:cNvSpPr/>
            <p:nvPr/>
          </p:nvSpPr>
          <p:spPr bwMode="auto">
            <a:xfrm>
              <a:off x="5645403" y="5733053"/>
              <a:ext cx="136525" cy="149225"/>
            </a:xfrm>
            <a:custGeom>
              <a:avLst/>
              <a:gdLst>
                <a:gd name="T0" fmla="*/ 42 w 74"/>
                <a:gd name="T1" fmla="*/ 50 h 81"/>
                <a:gd name="T2" fmla="*/ 37 w 74"/>
                <a:gd name="T3" fmla="*/ 65 h 81"/>
                <a:gd name="T4" fmla="*/ 32 w 74"/>
                <a:gd name="T5" fmla="*/ 49 h 81"/>
                <a:gd name="T6" fmla="*/ 14 w 74"/>
                <a:gd name="T7" fmla="*/ 0 h 81"/>
                <a:gd name="T8" fmla="*/ 0 w 74"/>
                <a:gd name="T9" fmla="*/ 0 h 81"/>
                <a:gd name="T10" fmla="*/ 31 w 74"/>
                <a:gd name="T11" fmla="*/ 81 h 81"/>
                <a:gd name="T12" fmla="*/ 44 w 74"/>
                <a:gd name="T13" fmla="*/ 81 h 81"/>
                <a:gd name="T14" fmla="*/ 74 w 74"/>
                <a:gd name="T15" fmla="*/ 0 h 81"/>
                <a:gd name="T16" fmla="*/ 60 w 74"/>
                <a:gd name="T17" fmla="*/ 0 h 81"/>
                <a:gd name="T18" fmla="*/ 42 w 74"/>
                <a:gd name="T19" fmla="*/ 5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4" h="81">
                  <a:moveTo>
                    <a:pt x="42" y="50"/>
                  </a:moveTo>
                  <a:cubicBezTo>
                    <a:pt x="40" y="56"/>
                    <a:pt x="38" y="61"/>
                    <a:pt x="37" y="65"/>
                  </a:cubicBezTo>
                  <a:cubicBezTo>
                    <a:pt x="35" y="59"/>
                    <a:pt x="34" y="54"/>
                    <a:pt x="32" y="49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1" y="81"/>
                    <a:pt x="31" y="81"/>
                    <a:pt x="31" y="81"/>
                  </a:cubicBezTo>
                  <a:cubicBezTo>
                    <a:pt x="44" y="81"/>
                    <a:pt x="44" y="81"/>
                    <a:pt x="44" y="81"/>
                  </a:cubicBezTo>
                  <a:cubicBezTo>
                    <a:pt x="74" y="0"/>
                    <a:pt x="74" y="0"/>
                    <a:pt x="74" y="0"/>
                  </a:cubicBezTo>
                  <a:cubicBezTo>
                    <a:pt x="60" y="0"/>
                    <a:pt x="60" y="0"/>
                    <a:pt x="60" y="0"/>
                  </a:cubicBezTo>
                  <a:lnTo>
                    <a:pt x="42" y="5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8" name="išḷiḓé">
              <a:extLst>
                <a:ext uri="{FF2B5EF4-FFF2-40B4-BE49-F238E27FC236}">
                  <a16:creationId xmlns:a16="http://schemas.microsoft.com/office/drawing/2014/main" id="{5358AC72-D31D-4FA0-B64F-ECB4EDCD5D9F}"/>
                </a:ext>
              </a:extLst>
            </p:cNvPr>
            <p:cNvSpPr/>
            <p:nvPr/>
          </p:nvSpPr>
          <p:spPr bwMode="auto">
            <a:xfrm>
              <a:off x="5796216" y="5729878"/>
              <a:ext cx="138113" cy="157163"/>
            </a:xfrm>
            <a:custGeom>
              <a:avLst/>
              <a:gdLst>
                <a:gd name="T0" fmla="*/ 38 w 75"/>
                <a:gd name="T1" fmla="*/ 0 h 85"/>
                <a:gd name="T2" fmla="*/ 10 w 75"/>
                <a:gd name="T3" fmla="*/ 12 h 85"/>
                <a:gd name="T4" fmla="*/ 0 w 75"/>
                <a:gd name="T5" fmla="*/ 43 h 85"/>
                <a:gd name="T6" fmla="*/ 10 w 75"/>
                <a:gd name="T7" fmla="*/ 74 h 85"/>
                <a:gd name="T8" fmla="*/ 39 w 75"/>
                <a:gd name="T9" fmla="*/ 85 h 85"/>
                <a:gd name="T10" fmla="*/ 62 w 75"/>
                <a:gd name="T11" fmla="*/ 78 h 85"/>
                <a:gd name="T12" fmla="*/ 74 w 75"/>
                <a:gd name="T13" fmla="*/ 59 h 85"/>
                <a:gd name="T14" fmla="*/ 60 w 75"/>
                <a:gd name="T15" fmla="*/ 57 h 85"/>
                <a:gd name="T16" fmla="*/ 52 w 75"/>
                <a:gd name="T17" fmla="*/ 70 h 85"/>
                <a:gd name="T18" fmla="*/ 39 w 75"/>
                <a:gd name="T19" fmla="*/ 74 h 85"/>
                <a:gd name="T20" fmla="*/ 22 w 75"/>
                <a:gd name="T21" fmla="*/ 67 h 85"/>
                <a:gd name="T22" fmla="*/ 14 w 75"/>
                <a:gd name="T23" fmla="*/ 46 h 85"/>
                <a:gd name="T24" fmla="*/ 75 w 75"/>
                <a:gd name="T25" fmla="*/ 46 h 85"/>
                <a:gd name="T26" fmla="*/ 75 w 75"/>
                <a:gd name="T27" fmla="*/ 43 h 85"/>
                <a:gd name="T28" fmla="*/ 64 w 75"/>
                <a:gd name="T29" fmla="*/ 11 h 85"/>
                <a:gd name="T30" fmla="*/ 38 w 75"/>
                <a:gd name="T31" fmla="*/ 0 h 85"/>
                <a:gd name="T32" fmla="*/ 15 w 75"/>
                <a:gd name="T33" fmla="*/ 35 h 85"/>
                <a:gd name="T34" fmla="*/ 22 w 75"/>
                <a:gd name="T35" fmla="*/ 18 h 85"/>
                <a:gd name="T36" fmla="*/ 38 w 75"/>
                <a:gd name="T37" fmla="*/ 12 h 85"/>
                <a:gd name="T38" fmla="*/ 55 w 75"/>
                <a:gd name="T39" fmla="*/ 20 h 85"/>
                <a:gd name="T40" fmla="*/ 60 w 75"/>
                <a:gd name="T41" fmla="*/ 35 h 85"/>
                <a:gd name="T42" fmla="*/ 15 w 75"/>
                <a:gd name="T43" fmla="*/ 3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75" h="85">
                  <a:moveTo>
                    <a:pt x="38" y="0"/>
                  </a:moveTo>
                  <a:cubicBezTo>
                    <a:pt x="27" y="0"/>
                    <a:pt x="17" y="4"/>
                    <a:pt x="10" y="12"/>
                  </a:cubicBezTo>
                  <a:cubicBezTo>
                    <a:pt x="3" y="19"/>
                    <a:pt x="0" y="30"/>
                    <a:pt x="0" y="43"/>
                  </a:cubicBezTo>
                  <a:cubicBezTo>
                    <a:pt x="0" y="57"/>
                    <a:pt x="3" y="67"/>
                    <a:pt x="10" y="74"/>
                  </a:cubicBezTo>
                  <a:cubicBezTo>
                    <a:pt x="17" y="81"/>
                    <a:pt x="27" y="85"/>
                    <a:pt x="39" y="85"/>
                  </a:cubicBezTo>
                  <a:cubicBezTo>
                    <a:pt x="48" y="85"/>
                    <a:pt x="56" y="83"/>
                    <a:pt x="62" y="78"/>
                  </a:cubicBezTo>
                  <a:cubicBezTo>
                    <a:pt x="68" y="74"/>
                    <a:pt x="72" y="67"/>
                    <a:pt x="74" y="59"/>
                  </a:cubicBezTo>
                  <a:cubicBezTo>
                    <a:pt x="60" y="57"/>
                    <a:pt x="60" y="57"/>
                    <a:pt x="60" y="57"/>
                  </a:cubicBezTo>
                  <a:cubicBezTo>
                    <a:pt x="58" y="63"/>
                    <a:pt x="55" y="67"/>
                    <a:pt x="52" y="70"/>
                  </a:cubicBezTo>
                  <a:cubicBezTo>
                    <a:pt x="48" y="73"/>
                    <a:pt x="44" y="74"/>
                    <a:pt x="39" y="74"/>
                  </a:cubicBezTo>
                  <a:cubicBezTo>
                    <a:pt x="32" y="74"/>
                    <a:pt x="26" y="71"/>
                    <a:pt x="22" y="67"/>
                  </a:cubicBezTo>
                  <a:cubicBezTo>
                    <a:pt x="17" y="62"/>
                    <a:pt x="15" y="55"/>
                    <a:pt x="14" y="46"/>
                  </a:cubicBezTo>
                  <a:cubicBezTo>
                    <a:pt x="75" y="46"/>
                    <a:pt x="75" y="46"/>
                    <a:pt x="75" y="46"/>
                  </a:cubicBezTo>
                  <a:cubicBezTo>
                    <a:pt x="75" y="45"/>
                    <a:pt x="75" y="43"/>
                    <a:pt x="75" y="43"/>
                  </a:cubicBezTo>
                  <a:cubicBezTo>
                    <a:pt x="75" y="29"/>
                    <a:pt x="71" y="19"/>
                    <a:pt x="64" y="11"/>
                  </a:cubicBezTo>
                  <a:cubicBezTo>
                    <a:pt x="58" y="4"/>
                    <a:pt x="49" y="0"/>
                    <a:pt x="38" y="0"/>
                  </a:cubicBezTo>
                  <a:close/>
                  <a:moveTo>
                    <a:pt x="15" y="35"/>
                  </a:moveTo>
                  <a:cubicBezTo>
                    <a:pt x="15" y="28"/>
                    <a:pt x="18" y="22"/>
                    <a:pt x="22" y="18"/>
                  </a:cubicBezTo>
                  <a:cubicBezTo>
                    <a:pt x="26" y="14"/>
                    <a:pt x="32" y="12"/>
                    <a:pt x="38" y="12"/>
                  </a:cubicBezTo>
                  <a:cubicBezTo>
                    <a:pt x="45" y="12"/>
                    <a:pt x="51" y="14"/>
                    <a:pt x="55" y="20"/>
                  </a:cubicBezTo>
                  <a:cubicBezTo>
                    <a:pt x="58" y="23"/>
                    <a:pt x="60" y="28"/>
                    <a:pt x="60" y="35"/>
                  </a:cubicBezTo>
                  <a:lnTo>
                    <a:pt x="15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9" name="iṩľidè">
              <a:extLst>
                <a:ext uri="{FF2B5EF4-FFF2-40B4-BE49-F238E27FC236}">
                  <a16:creationId xmlns:a16="http://schemas.microsoft.com/office/drawing/2014/main" id="{3AD039BA-8A8E-47A9-87CB-1FD915FDAE4E}"/>
                </a:ext>
              </a:extLst>
            </p:cNvPr>
            <p:cNvSpPr/>
            <p:nvPr/>
          </p:nvSpPr>
          <p:spPr bwMode="auto">
            <a:xfrm>
              <a:off x="5964491" y="5729878"/>
              <a:ext cx="82550" cy="152400"/>
            </a:xfrm>
            <a:custGeom>
              <a:avLst/>
              <a:gdLst>
                <a:gd name="T0" fmla="*/ 22 w 45"/>
                <a:gd name="T1" fmla="*/ 3 h 83"/>
                <a:gd name="T2" fmla="*/ 13 w 45"/>
                <a:gd name="T3" fmla="*/ 14 h 83"/>
                <a:gd name="T4" fmla="*/ 13 w 45"/>
                <a:gd name="T5" fmla="*/ 2 h 83"/>
                <a:gd name="T6" fmla="*/ 0 w 45"/>
                <a:gd name="T7" fmla="*/ 2 h 83"/>
                <a:gd name="T8" fmla="*/ 0 w 45"/>
                <a:gd name="T9" fmla="*/ 83 h 83"/>
                <a:gd name="T10" fmla="*/ 14 w 45"/>
                <a:gd name="T11" fmla="*/ 83 h 83"/>
                <a:gd name="T12" fmla="*/ 14 w 45"/>
                <a:gd name="T13" fmla="*/ 41 h 83"/>
                <a:gd name="T14" fmla="*/ 17 w 45"/>
                <a:gd name="T15" fmla="*/ 25 h 83"/>
                <a:gd name="T16" fmla="*/ 22 w 45"/>
                <a:gd name="T17" fmla="*/ 17 h 83"/>
                <a:gd name="T18" fmla="*/ 30 w 45"/>
                <a:gd name="T19" fmla="*/ 14 h 83"/>
                <a:gd name="T20" fmla="*/ 40 w 45"/>
                <a:gd name="T21" fmla="*/ 17 h 83"/>
                <a:gd name="T22" fmla="*/ 45 w 45"/>
                <a:gd name="T23" fmla="*/ 5 h 83"/>
                <a:gd name="T24" fmla="*/ 30 w 45"/>
                <a:gd name="T25" fmla="*/ 0 h 83"/>
                <a:gd name="T26" fmla="*/ 22 w 45"/>
                <a:gd name="T27" fmla="*/ 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5" h="83">
                  <a:moveTo>
                    <a:pt x="22" y="3"/>
                  </a:moveTo>
                  <a:cubicBezTo>
                    <a:pt x="19" y="5"/>
                    <a:pt x="16" y="9"/>
                    <a:pt x="13" y="14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14" y="83"/>
                    <a:pt x="14" y="83"/>
                    <a:pt x="14" y="83"/>
                  </a:cubicBezTo>
                  <a:cubicBezTo>
                    <a:pt x="14" y="41"/>
                    <a:pt x="14" y="41"/>
                    <a:pt x="14" y="41"/>
                  </a:cubicBezTo>
                  <a:cubicBezTo>
                    <a:pt x="14" y="35"/>
                    <a:pt x="15" y="30"/>
                    <a:pt x="17" y="25"/>
                  </a:cubicBezTo>
                  <a:cubicBezTo>
                    <a:pt x="18" y="21"/>
                    <a:pt x="19" y="19"/>
                    <a:pt x="22" y="17"/>
                  </a:cubicBezTo>
                  <a:cubicBezTo>
                    <a:pt x="24" y="15"/>
                    <a:pt x="27" y="14"/>
                    <a:pt x="30" y="14"/>
                  </a:cubicBezTo>
                  <a:cubicBezTo>
                    <a:pt x="33" y="14"/>
                    <a:pt x="37" y="15"/>
                    <a:pt x="40" y="17"/>
                  </a:cubicBezTo>
                  <a:cubicBezTo>
                    <a:pt x="45" y="5"/>
                    <a:pt x="45" y="5"/>
                    <a:pt x="45" y="5"/>
                  </a:cubicBezTo>
                  <a:cubicBezTo>
                    <a:pt x="40" y="2"/>
                    <a:pt x="35" y="0"/>
                    <a:pt x="30" y="0"/>
                  </a:cubicBezTo>
                  <a:cubicBezTo>
                    <a:pt x="27" y="0"/>
                    <a:pt x="24" y="1"/>
                    <a:pt x="22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0" name="îṡļiḑe">
              <a:extLst>
                <a:ext uri="{FF2B5EF4-FFF2-40B4-BE49-F238E27FC236}">
                  <a16:creationId xmlns:a16="http://schemas.microsoft.com/office/drawing/2014/main" id="{615A952B-952E-430A-8CEE-F17BAD43B8AD}"/>
                </a:ext>
              </a:extLst>
            </p:cNvPr>
            <p:cNvSpPr/>
            <p:nvPr/>
          </p:nvSpPr>
          <p:spPr bwMode="auto">
            <a:xfrm>
              <a:off x="6050216" y="5729878"/>
              <a:ext cx="125413" cy="157163"/>
            </a:xfrm>
            <a:custGeom>
              <a:avLst/>
              <a:gdLst>
                <a:gd name="T0" fmla="*/ 55 w 68"/>
                <a:gd name="T1" fmla="*/ 40 h 85"/>
                <a:gd name="T2" fmla="*/ 35 w 68"/>
                <a:gd name="T3" fmla="*/ 34 h 85"/>
                <a:gd name="T4" fmla="*/ 23 w 68"/>
                <a:gd name="T5" fmla="*/ 31 h 85"/>
                <a:gd name="T6" fmla="*/ 18 w 68"/>
                <a:gd name="T7" fmla="*/ 27 h 85"/>
                <a:gd name="T8" fmla="*/ 16 w 68"/>
                <a:gd name="T9" fmla="*/ 22 h 85"/>
                <a:gd name="T10" fmla="*/ 20 w 68"/>
                <a:gd name="T11" fmla="*/ 15 h 85"/>
                <a:gd name="T12" fmla="*/ 34 w 68"/>
                <a:gd name="T13" fmla="*/ 12 h 85"/>
                <a:gd name="T14" fmla="*/ 46 w 68"/>
                <a:gd name="T15" fmla="*/ 15 h 85"/>
                <a:gd name="T16" fmla="*/ 51 w 68"/>
                <a:gd name="T17" fmla="*/ 25 h 85"/>
                <a:gd name="T18" fmla="*/ 65 w 68"/>
                <a:gd name="T19" fmla="*/ 23 h 85"/>
                <a:gd name="T20" fmla="*/ 60 w 68"/>
                <a:gd name="T21" fmla="*/ 10 h 85"/>
                <a:gd name="T22" fmla="*/ 49 w 68"/>
                <a:gd name="T23" fmla="*/ 3 h 85"/>
                <a:gd name="T24" fmla="*/ 33 w 68"/>
                <a:gd name="T25" fmla="*/ 0 h 85"/>
                <a:gd name="T26" fmla="*/ 21 w 68"/>
                <a:gd name="T27" fmla="*/ 2 h 85"/>
                <a:gd name="T28" fmla="*/ 12 w 68"/>
                <a:gd name="T29" fmla="*/ 6 h 85"/>
                <a:gd name="T30" fmla="*/ 5 w 68"/>
                <a:gd name="T31" fmla="*/ 14 h 85"/>
                <a:gd name="T32" fmla="*/ 3 w 68"/>
                <a:gd name="T33" fmla="*/ 24 h 85"/>
                <a:gd name="T34" fmla="*/ 6 w 68"/>
                <a:gd name="T35" fmla="*/ 35 h 85"/>
                <a:gd name="T36" fmla="*/ 15 w 68"/>
                <a:gd name="T37" fmla="*/ 42 h 85"/>
                <a:gd name="T38" fmla="*/ 36 w 68"/>
                <a:gd name="T39" fmla="*/ 49 h 85"/>
                <a:gd name="T40" fmla="*/ 50 w 68"/>
                <a:gd name="T41" fmla="*/ 54 h 85"/>
                <a:gd name="T42" fmla="*/ 54 w 68"/>
                <a:gd name="T43" fmla="*/ 61 h 85"/>
                <a:gd name="T44" fmla="*/ 49 w 68"/>
                <a:gd name="T45" fmla="*/ 70 h 85"/>
                <a:gd name="T46" fmla="*/ 35 w 68"/>
                <a:gd name="T47" fmla="*/ 74 h 85"/>
                <a:gd name="T48" fmla="*/ 20 w 68"/>
                <a:gd name="T49" fmla="*/ 69 h 85"/>
                <a:gd name="T50" fmla="*/ 14 w 68"/>
                <a:gd name="T51" fmla="*/ 57 h 85"/>
                <a:gd name="T52" fmla="*/ 0 w 68"/>
                <a:gd name="T53" fmla="*/ 59 h 85"/>
                <a:gd name="T54" fmla="*/ 11 w 68"/>
                <a:gd name="T55" fmla="*/ 79 h 85"/>
                <a:gd name="T56" fmla="*/ 35 w 68"/>
                <a:gd name="T57" fmla="*/ 85 h 85"/>
                <a:gd name="T58" fmla="*/ 52 w 68"/>
                <a:gd name="T59" fmla="*/ 82 h 85"/>
                <a:gd name="T60" fmla="*/ 64 w 68"/>
                <a:gd name="T61" fmla="*/ 72 h 85"/>
                <a:gd name="T62" fmla="*/ 68 w 68"/>
                <a:gd name="T63" fmla="*/ 59 h 85"/>
                <a:gd name="T64" fmla="*/ 65 w 68"/>
                <a:gd name="T65" fmla="*/ 48 h 85"/>
                <a:gd name="T66" fmla="*/ 55 w 68"/>
                <a:gd name="T67" fmla="*/ 4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8" h="85">
                  <a:moveTo>
                    <a:pt x="55" y="40"/>
                  </a:moveTo>
                  <a:cubicBezTo>
                    <a:pt x="52" y="39"/>
                    <a:pt x="45" y="37"/>
                    <a:pt x="35" y="34"/>
                  </a:cubicBezTo>
                  <a:cubicBezTo>
                    <a:pt x="28" y="32"/>
                    <a:pt x="24" y="31"/>
                    <a:pt x="23" y="31"/>
                  </a:cubicBezTo>
                  <a:cubicBezTo>
                    <a:pt x="20" y="30"/>
                    <a:pt x="19" y="28"/>
                    <a:pt x="18" y="27"/>
                  </a:cubicBezTo>
                  <a:cubicBezTo>
                    <a:pt x="16" y="25"/>
                    <a:pt x="16" y="24"/>
                    <a:pt x="16" y="22"/>
                  </a:cubicBezTo>
                  <a:cubicBezTo>
                    <a:pt x="16" y="19"/>
                    <a:pt x="17" y="17"/>
                    <a:pt x="20" y="15"/>
                  </a:cubicBezTo>
                  <a:cubicBezTo>
                    <a:pt x="23" y="13"/>
                    <a:pt x="27" y="12"/>
                    <a:pt x="34" y="12"/>
                  </a:cubicBezTo>
                  <a:cubicBezTo>
                    <a:pt x="39" y="12"/>
                    <a:pt x="43" y="13"/>
                    <a:pt x="46" y="15"/>
                  </a:cubicBezTo>
                  <a:cubicBezTo>
                    <a:pt x="49" y="17"/>
                    <a:pt x="51" y="21"/>
                    <a:pt x="51" y="25"/>
                  </a:cubicBezTo>
                  <a:cubicBezTo>
                    <a:pt x="65" y="23"/>
                    <a:pt x="65" y="23"/>
                    <a:pt x="65" y="23"/>
                  </a:cubicBezTo>
                  <a:cubicBezTo>
                    <a:pt x="64" y="18"/>
                    <a:pt x="62" y="14"/>
                    <a:pt x="60" y="10"/>
                  </a:cubicBezTo>
                  <a:cubicBezTo>
                    <a:pt x="58" y="7"/>
                    <a:pt x="54" y="5"/>
                    <a:pt x="49" y="3"/>
                  </a:cubicBezTo>
                  <a:cubicBezTo>
                    <a:pt x="44" y="1"/>
                    <a:pt x="39" y="0"/>
                    <a:pt x="33" y="0"/>
                  </a:cubicBezTo>
                  <a:cubicBezTo>
                    <a:pt x="28" y="0"/>
                    <a:pt x="24" y="1"/>
                    <a:pt x="21" y="2"/>
                  </a:cubicBezTo>
                  <a:cubicBezTo>
                    <a:pt x="17" y="3"/>
                    <a:pt x="14" y="4"/>
                    <a:pt x="12" y="6"/>
                  </a:cubicBezTo>
                  <a:cubicBezTo>
                    <a:pt x="9" y="8"/>
                    <a:pt x="7" y="10"/>
                    <a:pt x="5" y="14"/>
                  </a:cubicBezTo>
                  <a:cubicBezTo>
                    <a:pt x="3" y="17"/>
                    <a:pt x="3" y="20"/>
                    <a:pt x="3" y="24"/>
                  </a:cubicBezTo>
                  <a:cubicBezTo>
                    <a:pt x="3" y="28"/>
                    <a:pt x="4" y="31"/>
                    <a:pt x="6" y="35"/>
                  </a:cubicBezTo>
                  <a:cubicBezTo>
                    <a:pt x="8" y="38"/>
                    <a:pt x="11" y="40"/>
                    <a:pt x="15" y="42"/>
                  </a:cubicBezTo>
                  <a:cubicBezTo>
                    <a:pt x="18" y="44"/>
                    <a:pt x="25" y="46"/>
                    <a:pt x="36" y="49"/>
                  </a:cubicBezTo>
                  <a:cubicBezTo>
                    <a:pt x="43" y="51"/>
                    <a:pt x="48" y="52"/>
                    <a:pt x="50" y="54"/>
                  </a:cubicBezTo>
                  <a:cubicBezTo>
                    <a:pt x="52" y="55"/>
                    <a:pt x="54" y="58"/>
                    <a:pt x="54" y="61"/>
                  </a:cubicBezTo>
                  <a:cubicBezTo>
                    <a:pt x="54" y="64"/>
                    <a:pt x="52" y="67"/>
                    <a:pt x="49" y="70"/>
                  </a:cubicBezTo>
                  <a:cubicBezTo>
                    <a:pt x="46" y="73"/>
                    <a:pt x="41" y="74"/>
                    <a:pt x="35" y="74"/>
                  </a:cubicBezTo>
                  <a:cubicBezTo>
                    <a:pt x="29" y="74"/>
                    <a:pt x="24" y="72"/>
                    <a:pt x="20" y="69"/>
                  </a:cubicBezTo>
                  <a:cubicBezTo>
                    <a:pt x="17" y="67"/>
                    <a:pt x="15" y="62"/>
                    <a:pt x="14" y="57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2" y="68"/>
                    <a:pt x="5" y="74"/>
                    <a:pt x="11" y="79"/>
                  </a:cubicBezTo>
                  <a:cubicBezTo>
                    <a:pt x="16" y="83"/>
                    <a:pt x="24" y="85"/>
                    <a:pt x="35" y="85"/>
                  </a:cubicBezTo>
                  <a:cubicBezTo>
                    <a:pt x="41" y="85"/>
                    <a:pt x="47" y="84"/>
                    <a:pt x="52" y="82"/>
                  </a:cubicBezTo>
                  <a:cubicBezTo>
                    <a:pt x="57" y="80"/>
                    <a:pt x="61" y="76"/>
                    <a:pt x="64" y="72"/>
                  </a:cubicBezTo>
                  <a:cubicBezTo>
                    <a:pt x="66" y="68"/>
                    <a:pt x="68" y="64"/>
                    <a:pt x="68" y="59"/>
                  </a:cubicBezTo>
                  <a:cubicBezTo>
                    <a:pt x="68" y="55"/>
                    <a:pt x="67" y="51"/>
                    <a:pt x="65" y="48"/>
                  </a:cubicBezTo>
                  <a:cubicBezTo>
                    <a:pt x="62" y="45"/>
                    <a:pt x="59" y="42"/>
                    <a:pt x="55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1" name="ïśļíḓe">
              <a:extLst>
                <a:ext uri="{FF2B5EF4-FFF2-40B4-BE49-F238E27FC236}">
                  <a16:creationId xmlns:a16="http://schemas.microsoft.com/office/drawing/2014/main" id="{7523698C-E8AA-4225-A8CA-2B485EA40973}"/>
                </a:ext>
              </a:extLst>
            </p:cNvPr>
            <p:cNvSpPr/>
            <p:nvPr/>
          </p:nvSpPr>
          <p:spPr bwMode="auto">
            <a:xfrm>
              <a:off x="6205791" y="5675903"/>
              <a:ext cx="25400" cy="301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2" name="îṡľîdè">
              <a:extLst>
                <a:ext uri="{FF2B5EF4-FFF2-40B4-BE49-F238E27FC236}">
                  <a16:creationId xmlns:a16="http://schemas.microsoft.com/office/drawing/2014/main" id="{8A7342C8-DB25-488C-8B5D-6CA48C94BBDC}"/>
                </a:ext>
              </a:extLst>
            </p:cNvPr>
            <p:cNvSpPr/>
            <p:nvPr/>
          </p:nvSpPr>
          <p:spPr bwMode="auto">
            <a:xfrm>
              <a:off x="6205791" y="5733053"/>
              <a:ext cx="25400" cy="149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3" name="îś1iḋê">
              <a:extLst>
                <a:ext uri="{FF2B5EF4-FFF2-40B4-BE49-F238E27FC236}">
                  <a16:creationId xmlns:a16="http://schemas.microsoft.com/office/drawing/2014/main" id="{6F877873-9AC2-40E0-876C-B3FA0EC427CA}"/>
                </a:ext>
              </a:extLst>
            </p:cNvPr>
            <p:cNvSpPr/>
            <p:nvPr/>
          </p:nvSpPr>
          <p:spPr bwMode="auto">
            <a:xfrm>
              <a:off x="6255003" y="5680665"/>
              <a:ext cx="74613" cy="203200"/>
            </a:xfrm>
            <a:custGeom>
              <a:avLst/>
              <a:gdLst>
                <a:gd name="T0" fmla="*/ 32 w 40"/>
                <a:gd name="T1" fmla="*/ 98 h 110"/>
                <a:gd name="T2" fmla="*/ 27 w 40"/>
                <a:gd name="T3" fmla="*/ 97 h 110"/>
                <a:gd name="T4" fmla="*/ 25 w 40"/>
                <a:gd name="T5" fmla="*/ 94 h 110"/>
                <a:gd name="T6" fmla="*/ 24 w 40"/>
                <a:gd name="T7" fmla="*/ 86 h 110"/>
                <a:gd name="T8" fmla="*/ 24 w 40"/>
                <a:gd name="T9" fmla="*/ 39 h 110"/>
                <a:gd name="T10" fmla="*/ 38 w 40"/>
                <a:gd name="T11" fmla="*/ 39 h 110"/>
                <a:gd name="T12" fmla="*/ 38 w 40"/>
                <a:gd name="T13" fmla="*/ 28 h 110"/>
                <a:gd name="T14" fmla="*/ 24 w 40"/>
                <a:gd name="T15" fmla="*/ 28 h 110"/>
                <a:gd name="T16" fmla="*/ 24 w 40"/>
                <a:gd name="T17" fmla="*/ 0 h 110"/>
                <a:gd name="T18" fmla="*/ 11 w 40"/>
                <a:gd name="T19" fmla="*/ 8 h 110"/>
                <a:gd name="T20" fmla="*/ 11 w 40"/>
                <a:gd name="T21" fmla="*/ 28 h 110"/>
                <a:gd name="T22" fmla="*/ 0 w 40"/>
                <a:gd name="T23" fmla="*/ 28 h 110"/>
                <a:gd name="T24" fmla="*/ 0 w 40"/>
                <a:gd name="T25" fmla="*/ 39 h 110"/>
                <a:gd name="T26" fmla="*/ 11 w 40"/>
                <a:gd name="T27" fmla="*/ 39 h 110"/>
                <a:gd name="T28" fmla="*/ 11 w 40"/>
                <a:gd name="T29" fmla="*/ 86 h 110"/>
                <a:gd name="T30" fmla="*/ 12 w 40"/>
                <a:gd name="T31" fmla="*/ 102 h 110"/>
                <a:gd name="T32" fmla="*/ 18 w 40"/>
                <a:gd name="T33" fmla="*/ 108 h 110"/>
                <a:gd name="T34" fmla="*/ 30 w 40"/>
                <a:gd name="T35" fmla="*/ 110 h 110"/>
                <a:gd name="T36" fmla="*/ 40 w 40"/>
                <a:gd name="T37" fmla="*/ 109 h 110"/>
                <a:gd name="T38" fmla="*/ 38 w 40"/>
                <a:gd name="T39" fmla="*/ 97 h 110"/>
                <a:gd name="T40" fmla="*/ 32 w 40"/>
                <a:gd name="T41" fmla="*/ 98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0" h="110">
                  <a:moveTo>
                    <a:pt x="32" y="98"/>
                  </a:moveTo>
                  <a:cubicBezTo>
                    <a:pt x="30" y="98"/>
                    <a:pt x="28" y="97"/>
                    <a:pt x="27" y="97"/>
                  </a:cubicBezTo>
                  <a:cubicBezTo>
                    <a:pt x="26" y="96"/>
                    <a:pt x="25" y="95"/>
                    <a:pt x="25" y="94"/>
                  </a:cubicBezTo>
                  <a:cubicBezTo>
                    <a:pt x="24" y="93"/>
                    <a:pt x="24" y="90"/>
                    <a:pt x="24" y="86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38" y="39"/>
                    <a:pt x="38" y="39"/>
                    <a:pt x="38" y="39"/>
                  </a:cubicBezTo>
                  <a:cubicBezTo>
                    <a:pt x="38" y="28"/>
                    <a:pt x="38" y="28"/>
                    <a:pt x="38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1" y="86"/>
                    <a:pt x="11" y="86"/>
                    <a:pt x="11" y="86"/>
                  </a:cubicBezTo>
                  <a:cubicBezTo>
                    <a:pt x="11" y="94"/>
                    <a:pt x="11" y="99"/>
                    <a:pt x="12" y="102"/>
                  </a:cubicBezTo>
                  <a:cubicBezTo>
                    <a:pt x="13" y="104"/>
                    <a:pt x="15" y="106"/>
                    <a:pt x="18" y="108"/>
                  </a:cubicBezTo>
                  <a:cubicBezTo>
                    <a:pt x="21" y="110"/>
                    <a:pt x="25" y="110"/>
                    <a:pt x="30" y="110"/>
                  </a:cubicBezTo>
                  <a:cubicBezTo>
                    <a:pt x="33" y="110"/>
                    <a:pt x="36" y="110"/>
                    <a:pt x="40" y="109"/>
                  </a:cubicBezTo>
                  <a:cubicBezTo>
                    <a:pt x="38" y="97"/>
                    <a:pt x="38" y="97"/>
                    <a:pt x="38" y="97"/>
                  </a:cubicBezTo>
                  <a:cubicBezTo>
                    <a:pt x="36" y="97"/>
                    <a:pt x="34" y="98"/>
                    <a:pt x="32" y="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4" name="išľîḋê">
              <a:extLst>
                <a:ext uri="{FF2B5EF4-FFF2-40B4-BE49-F238E27FC236}">
                  <a16:creationId xmlns:a16="http://schemas.microsoft.com/office/drawing/2014/main" id="{4AABB7CF-7578-404B-9F56-6E522E6752AC}"/>
                </a:ext>
              </a:extLst>
            </p:cNvPr>
            <p:cNvSpPr/>
            <p:nvPr/>
          </p:nvSpPr>
          <p:spPr bwMode="auto">
            <a:xfrm>
              <a:off x="6335966" y="5733053"/>
              <a:ext cx="136525" cy="211138"/>
            </a:xfrm>
            <a:custGeom>
              <a:avLst/>
              <a:gdLst>
                <a:gd name="T0" fmla="*/ 43 w 74"/>
                <a:gd name="T1" fmla="*/ 47 h 114"/>
                <a:gd name="T2" fmla="*/ 37 w 74"/>
                <a:gd name="T3" fmla="*/ 66 h 114"/>
                <a:gd name="T4" fmla="*/ 32 w 74"/>
                <a:gd name="T5" fmla="*/ 47 h 114"/>
                <a:gd name="T6" fmla="*/ 15 w 74"/>
                <a:gd name="T7" fmla="*/ 0 h 114"/>
                <a:gd name="T8" fmla="*/ 0 w 74"/>
                <a:gd name="T9" fmla="*/ 0 h 114"/>
                <a:gd name="T10" fmla="*/ 31 w 74"/>
                <a:gd name="T11" fmla="*/ 81 h 114"/>
                <a:gd name="T12" fmla="*/ 29 w 74"/>
                <a:gd name="T13" fmla="*/ 85 h 114"/>
                <a:gd name="T14" fmla="*/ 25 w 74"/>
                <a:gd name="T15" fmla="*/ 95 h 114"/>
                <a:gd name="T16" fmla="*/ 21 w 74"/>
                <a:gd name="T17" fmla="*/ 99 h 114"/>
                <a:gd name="T18" fmla="*/ 13 w 74"/>
                <a:gd name="T19" fmla="*/ 101 h 114"/>
                <a:gd name="T20" fmla="*/ 5 w 74"/>
                <a:gd name="T21" fmla="*/ 100 h 114"/>
                <a:gd name="T22" fmla="*/ 7 w 74"/>
                <a:gd name="T23" fmla="*/ 113 h 114"/>
                <a:gd name="T24" fmla="*/ 16 w 74"/>
                <a:gd name="T25" fmla="*/ 114 h 114"/>
                <a:gd name="T26" fmla="*/ 27 w 74"/>
                <a:gd name="T27" fmla="*/ 111 h 114"/>
                <a:gd name="T28" fmla="*/ 36 w 74"/>
                <a:gd name="T29" fmla="*/ 101 h 114"/>
                <a:gd name="T30" fmla="*/ 43 w 74"/>
                <a:gd name="T31" fmla="*/ 83 h 114"/>
                <a:gd name="T32" fmla="*/ 74 w 74"/>
                <a:gd name="T33" fmla="*/ 0 h 114"/>
                <a:gd name="T34" fmla="*/ 60 w 74"/>
                <a:gd name="T35" fmla="*/ 0 h 114"/>
                <a:gd name="T36" fmla="*/ 43 w 74"/>
                <a:gd name="T37" fmla="*/ 47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4" h="114">
                  <a:moveTo>
                    <a:pt x="43" y="47"/>
                  </a:moveTo>
                  <a:cubicBezTo>
                    <a:pt x="41" y="53"/>
                    <a:pt x="39" y="60"/>
                    <a:pt x="37" y="66"/>
                  </a:cubicBezTo>
                  <a:cubicBezTo>
                    <a:pt x="36" y="59"/>
                    <a:pt x="34" y="53"/>
                    <a:pt x="32" y="47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1" y="81"/>
                    <a:pt x="31" y="81"/>
                    <a:pt x="31" y="81"/>
                  </a:cubicBezTo>
                  <a:cubicBezTo>
                    <a:pt x="30" y="83"/>
                    <a:pt x="30" y="84"/>
                    <a:pt x="29" y="85"/>
                  </a:cubicBezTo>
                  <a:cubicBezTo>
                    <a:pt x="27" y="90"/>
                    <a:pt x="26" y="94"/>
                    <a:pt x="25" y="95"/>
                  </a:cubicBezTo>
                  <a:cubicBezTo>
                    <a:pt x="24" y="97"/>
                    <a:pt x="22" y="98"/>
                    <a:pt x="21" y="99"/>
                  </a:cubicBezTo>
                  <a:cubicBezTo>
                    <a:pt x="19" y="100"/>
                    <a:pt x="16" y="101"/>
                    <a:pt x="13" y="101"/>
                  </a:cubicBezTo>
                  <a:cubicBezTo>
                    <a:pt x="11" y="101"/>
                    <a:pt x="8" y="101"/>
                    <a:pt x="5" y="100"/>
                  </a:cubicBezTo>
                  <a:cubicBezTo>
                    <a:pt x="7" y="113"/>
                    <a:pt x="7" y="113"/>
                    <a:pt x="7" y="113"/>
                  </a:cubicBezTo>
                  <a:cubicBezTo>
                    <a:pt x="10" y="114"/>
                    <a:pt x="13" y="114"/>
                    <a:pt x="16" y="114"/>
                  </a:cubicBezTo>
                  <a:cubicBezTo>
                    <a:pt x="20" y="114"/>
                    <a:pt x="24" y="113"/>
                    <a:pt x="27" y="111"/>
                  </a:cubicBezTo>
                  <a:cubicBezTo>
                    <a:pt x="30" y="109"/>
                    <a:pt x="33" y="106"/>
                    <a:pt x="36" y="101"/>
                  </a:cubicBezTo>
                  <a:cubicBezTo>
                    <a:pt x="37" y="98"/>
                    <a:pt x="40" y="92"/>
                    <a:pt x="43" y="83"/>
                  </a:cubicBezTo>
                  <a:cubicBezTo>
                    <a:pt x="74" y="0"/>
                    <a:pt x="74" y="0"/>
                    <a:pt x="74" y="0"/>
                  </a:cubicBezTo>
                  <a:cubicBezTo>
                    <a:pt x="60" y="0"/>
                    <a:pt x="60" y="0"/>
                    <a:pt x="60" y="0"/>
                  </a:cubicBezTo>
                  <a:lnTo>
                    <a:pt x="43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5" name="íSḷiḑè">
              <a:extLst>
                <a:ext uri="{FF2B5EF4-FFF2-40B4-BE49-F238E27FC236}">
                  <a16:creationId xmlns:a16="http://schemas.microsoft.com/office/drawing/2014/main" id="{796CA3A3-8028-4E44-ACCD-5A84F0677FB3}"/>
                </a:ext>
              </a:extLst>
            </p:cNvPr>
            <p:cNvSpPr/>
            <p:nvPr/>
          </p:nvSpPr>
          <p:spPr bwMode="auto">
            <a:xfrm>
              <a:off x="6564566" y="5729878"/>
              <a:ext cx="142875" cy="157163"/>
            </a:xfrm>
            <a:custGeom>
              <a:avLst/>
              <a:gdLst>
                <a:gd name="T0" fmla="*/ 38 w 77"/>
                <a:gd name="T1" fmla="*/ 0 h 85"/>
                <a:gd name="T2" fmla="*/ 13 w 77"/>
                <a:gd name="T3" fmla="*/ 9 h 85"/>
                <a:gd name="T4" fmla="*/ 0 w 77"/>
                <a:gd name="T5" fmla="*/ 43 h 85"/>
                <a:gd name="T6" fmla="*/ 11 w 77"/>
                <a:gd name="T7" fmla="*/ 74 h 85"/>
                <a:gd name="T8" fmla="*/ 38 w 77"/>
                <a:gd name="T9" fmla="*/ 85 h 85"/>
                <a:gd name="T10" fmla="*/ 58 w 77"/>
                <a:gd name="T11" fmla="*/ 80 h 85"/>
                <a:gd name="T12" fmla="*/ 72 w 77"/>
                <a:gd name="T13" fmla="*/ 66 h 85"/>
                <a:gd name="T14" fmla="*/ 77 w 77"/>
                <a:gd name="T15" fmla="*/ 42 h 85"/>
                <a:gd name="T16" fmla="*/ 66 w 77"/>
                <a:gd name="T17" fmla="*/ 11 h 85"/>
                <a:gd name="T18" fmla="*/ 38 w 77"/>
                <a:gd name="T19" fmla="*/ 0 h 85"/>
                <a:gd name="T20" fmla="*/ 56 w 77"/>
                <a:gd name="T21" fmla="*/ 66 h 85"/>
                <a:gd name="T22" fmla="*/ 38 w 77"/>
                <a:gd name="T23" fmla="*/ 74 h 85"/>
                <a:gd name="T24" fmla="*/ 21 w 77"/>
                <a:gd name="T25" fmla="*/ 66 h 85"/>
                <a:gd name="T26" fmla="*/ 15 w 77"/>
                <a:gd name="T27" fmla="*/ 43 h 85"/>
                <a:gd name="T28" fmla="*/ 21 w 77"/>
                <a:gd name="T29" fmla="*/ 19 h 85"/>
                <a:gd name="T30" fmla="*/ 38 w 77"/>
                <a:gd name="T31" fmla="*/ 12 h 85"/>
                <a:gd name="T32" fmla="*/ 56 w 77"/>
                <a:gd name="T33" fmla="*/ 19 h 85"/>
                <a:gd name="T34" fmla="*/ 62 w 77"/>
                <a:gd name="T35" fmla="*/ 42 h 85"/>
                <a:gd name="T36" fmla="*/ 56 w 77"/>
                <a:gd name="T37" fmla="*/ 66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7" h="85">
                  <a:moveTo>
                    <a:pt x="38" y="0"/>
                  </a:moveTo>
                  <a:cubicBezTo>
                    <a:pt x="28" y="0"/>
                    <a:pt x="20" y="3"/>
                    <a:pt x="13" y="9"/>
                  </a:cubicBezTo>
                  <a:cubicBezTo>
                    <a:pt x="5" y="16"/>
                    <a:pt x="0" y="28"/>
                    <a:pt x="0" y="43"/>
                  </a:cubicBezTo>
                  <a:cubicBezTo>
                    <a:pt x="0" y="56"/>
                    <a:pt x="4" y="67"/>
                    <a:pt x="11" y="74"/>
                  </a:cubicBezTo>
                  <a:cubicBezTo>
                    <a:pt x="18" y="82"/>
                    <a:pt x="27" y="85"/>
                    <a:pt x="38" y="85"/>
                  </a:cubicBezTo>
                  <a:cubicBezTo>
                    <a:pt x="46" y="85"/>
                    <a:pt x="52" y="84"/>
                    <a:pt x="58" y="80"/>
                  </a:cubicBezTo>
                  <a:cubicBezTo>
                    <a:pt x="64" y="77"/>
                    <a:pt x="69" y="72"/>
                    <a:pt x="72" y="66"/>
                  </a:cubicBezTo>
                  <a:cubicBezTo>
                    <a:pt x="75" y="60"/>
                    <a:pt x="77" y="52"/>
                    <a:pt x="77" y="42"/>
                  </a:cubicBezTo>
                  <a:cubicBezTo>
                    <a:pt x="77" y="29"/>
                    <a:pt x="73" y="19"/>
                    <a:pt x="66" y="11"/>
                  </a:cubicBezTo>
                  <a:cubicBezTo>
                    <a:pt x="59" y="4"/>
                    <a:pt x="50" y="0"/>
                    <a:pt x="38" y="0"/>
                  </a:cubicBezTo>
                  <a:close/>
                  <a:moveTo>
                    <a:pt x="56" y="66"/>
                  </a:moveTo>
                  <a:cubicBezTo>
                    <a:pt x="51" y="71"/>
                    <a:pt x="45" y="74"/>
                    <a:pt x="38" y="74"/>
                  </a:cubicBezTo>
                  <a:cubicBezTo>
                    <a:pt x="32" y="74"/>
                    <a:pt x="26" y="71"/>
                    <a:pt x="21" y="66"/>
                  </a:cubicBezTo>
                  <a:cubicBezTo>
                    <a:pt x="17" y="61"/>
                    <a:pt x="15" y="53"/>
                    <a:pt x="15" y="43"/>
                  </a:cubicBezTo>
                  <a:cubicBezTo>
                    <a:pt x="15" y="32"/>
                    <a:pt x="17" y="24"/>
                    <a:pt x="21" y="19"/>
                  </a:cubicBezTo>
                  <a:cubicBezTo>
                    <a:pt x="26" y="14"/>
                    <a:pt x="32" y="12"/>
                    <a:pt x="38" y="12"/>
                  </a:cubicBezTo>
                  <a:cubicBezTo>
                    <a:pt x="45" y="12"/>
                    <a:pt x="51" y="14"/>
                    <a:pt x="56" y="19"/>
                  </a:cubicBezTo>
                  <a:cubicBezTo>
                    <a:pt x="60" y="25"/>
                    <a:pt x="62" y="32"/>
                    <a:pt x="62" y="42"/>
                  </a:cubicBezTo>
                  <a:cubicBezTo>
                    <a:pt x="62" y="53"/>
                    <a:pt x="60" y="61"/>
                    <a:pt x="56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6" name="ïṣľïḑe">
              <a:extLst>
                <a:ext uri="{FF2B5EF4-FFF2-40B4-BE49-F238E27FC236}">
                  <a16:creationId xmlns:a16="http://schemas.microsoft.com/office/drawing/2014/main" id="{56E8142F-7F7D-4140-9CFE-39B016F0C569}"/>
                </a:ext>
              </a:extLst>
            </p:cNvPr>
            <p:cNvSpPr/>
            <p:nvPr/>
          </p:nvSpPr>
          <p:spPr bwMode="auto">
            <a:xfrm>
              <a:off x="6720141" y="5672728"/>
              <a:ext cx="85725" cy="209550"/>
            </a:xfrm>
            <a:custGeom>
              <a:avLst/>
              <a:gdLst>
                <a:gd name="T0" fmla="*/ 20 w 47"/>
                <a:gd name="T1" fmla="*/ 4 h 114"/>
                <a:gd name="T2" fmla="*/ 13 w 47"/>
                <a:gd name="T3" fmla="*/ 12 h 114"/>
                <a:gd name="T4" fmla="*/ 12 w 47"/>
                <a:gd name="T5" fmla="*/ 24 h 114"/>
                <a:gd name="T6" fmla="*/ 12 w 47"/>
                <a:gd name="T7" fmla="*/ 33 h 114"/>
                <a:gd name="T8" fmla="*/ 0 w 47"/>
                <a:gd name="T9" fmla="*/ 33 h 114"/>
                <a:gd name="T10" fmla="*/ 0 w 47"/>
                <a:gd name="T11" fmla="*/ 44 h 114"/>
                <a:gd name="T12" fmla="*/ 12 w 47"/>
                <a:gd name="T13" fmla="*/ 44 h 114"/>
                <a:gd name="T14" fmla="*/ 12 w 47"/>
                <a:gd name="T15" fmla="*/ 114 h 114"/>
                <a:gd name="T16" fmla="*/ 26 w 47"/>
                <a:gd name="T17" fmla="*/ 114 h 114"/>
                <a:gd name="T18" fmla="*/ 26 w 47"/>
                <a:gd name="T19" fmla="*/ 44 h 114"/>
                <a:gd name="T20" fmla="*/ 41 w 47"/>
                <a:gd name="T21" fmla="*/ 44 h 114"/>
                <a:gd name="T22" fmla="*/ 41 w 47"/>
                <a:gd name="T23" fmla="*/ 33 h 114"/>
                <a:gd name="T24" fmla="*/ 26 w 47"/>
                <a:gd name="T25" fmla="*/ 33 h 114"/>
                <a:gd name="T26" fmla="*/ 26 w 47"/>
                <a:gd name="T27" fmla="*/ 26 h 114"/>
                <a:gd name="T28" fmla="*/ 28 w 47"/>
                <a:gd name="T29" fmla="*/ 16 h 114"/>
                <a:gd name="T30" fmla="*/ 37 w 47"/>
                <a:gd name="T31" fmla="*/ 13 h 114"/>
                <a:gd name="T32" fmla="*/ 45 w 47"/>
                <a:gd name="T33" fmla="*/ 14 h 114"/>
                <a:gd name="T34" fmla="*/ 47 w 47"/>
                <a:gd name="T35" fmla="*/ 2 h 114"/>
                <a:gd name="T36" fmla="*/ 34 w 47"/>
                <a:gd name="T37" fmla="*/ 0 h 114"/>
                <a:gd name="T38" fmla="*/ 20 w 47"/>
                <a:gd name="T39" fmla="*/ 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7" h="114">
                  <a:moveTo>
                    <a:pt x="20" y="4"/>
                  </a:moveTo>
                  <a:cubicBezTo>
                    <a:pt x="17" y="6"/>
                    <a:pt x="15" y="9"/>
                    <a:pt x="13" y="12"/>
                  </a:cubicBezTo>
                  <a:cubicBezTo>
                    <a:pt x="12" y="15"/>
                    <a:pt x="12" y="19"/>
                    <a:pt x="12" y="24"/>
                  </a:cubicBezTo>
                  <a:cubicBezTo>
                    <a:pt x="12" y="33"/>
                    <a:pt x="12" y="33"/>
                    <a:pt x="12" y="33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2" y="114"/>
                    <a:pt x="12" y="114"/>
                    <a:pt x="12" y="114"/>
                  </a:cubicBezTo>
                  <a:cubicBezTo>
                    <a:pt x="26" y="114"/>
                    <a:pt x="26" y="114"/>
                    <a:pt x="26" y="114"/>
                  </a:cubicBezTo>
                  <a:cubicBezTo>
                    <a:pt x="26" y="44"/>
                    <a:pt x="26" y="44"/>
                    <a:pt x="26" y="44"/>
                  </a:cubicBezTo>
                  <a:cubicBezTo>
                    <a:pt x="41" y="44"/>
                    <a:pt x="41" y="44"/>
                    <a:pt x="41" y="44"/>
                  </a:cubicBezTo>
                  <a:cubicBezTo>
                    <a:pt x="41" y="33"/>
                    <a:pt x="41" y="33"/>
                    <a:pt x="41" y="33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6" y="21"/>
                    <a:pt x="27" y="17"/>
                    <a:pt x="28" y="16"/>
                  </a:cubicBezTo>
                  <a:cubicBezTo>
                    <a:pt x="30" y="14"/>
                    <a:pt x="33" y="13"/>
                    <a:pt x="37" y="13"/>
                  </a:cubicBezTo>
                  <a:cubicBezTo>
                    <a:pt x="40" y="13"/>
                    <a:pt x="42" y="13"/>
                    <a:pt x="45" y="14"/>
                  </a:cubicBezTo>
                  <a:cubicBezTo>
                    <a:pt x="47" y="2"/>
                    <a:pt x="47" y="2"/>
                    <a:pt x="47" y="2"/>
                  </a:cubicBezTo>
                  <a:cubicBezTo>
                    <a:pt x="43" y="1"/>
                    <a:pt x="38" y="0"/>
                    <a:pt x="34" y="0"/>
                  </a:cubicBezTo>
                  <a:cubicBezTo>
                    <a:pt x="28" y="0"/>
                    <a:pt x="24" y="1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7" name="ïš1îḍè">
              <a:extLst>
                <a:ext uri="{FF2B5EF4-FFF2-40B4-BE49-F238E27FC236}">
                  <a16:creationId xmlns:a16="http://schemas.microsoft.com/office/drawing/2014/main" id="{3CA27EBC-ECD4-4996-8413-E1A43B8356D7}"/>
                </a:ext>
              </a:extLst>
            </p:cNvPr>
            <p:cNvSpPr/>
            <p:nvPr/>
          </p:nvSpPr>
          <p:spPr bwMode="auto">
            <a:xfrm>
              <a:off x="6890003" y="5672728"/>
              <a:ext cx="165100" cy="214313"/>
            </a:xfrm>
            <a:custGeom>
              <a:avLst/>
              <a:gdLst>
                <a:gd name="T0" fmla="*/ 71 w 90"/>
                <a:gd name="T1" fmla="*/ 55 h 116"/>
                <a:gd name="T2" fmla="*/ 46 w 90"/>
                <a:gd name="T3" fmla="*/ 48 h 116"/>
                <a:gd name="T4" fmla="*/ 23 w 90"/>
                <a:gd name="T5" fmla="*/ 40 h 116"/>
                <a:gd name="T6" fmla="*/ 19 w 90"/>
                <a:gd name="T7" fmla="*/ 30 h 116"/>
                <a:gd name="T8" fmla="*/ 25 w 90"/>
                <a:gd name="T9" fmla="*/ 18 h 116"/>
                <a:gd name="T10" fmla="*/ 45 w 90"/>
                <a:gd name="T11" fmla="*/ 13 h 116"/>
                <a:gd name="T12" fmla="*/ 64 w 90"/>
                <a:gd name="T13" fmla="*/ 19 h 116"/>
                <a:gd name="T14" fmla="*/ 72 w 90"/>
                <a:gd name="T15" fmla="*/ 35 h 116"/>
                <a:gd name="T16" fmla="*/ 86 w 90"/>
                <a:gd name="T17" fmla="*/ 34 h 116"/>
                <a:gd name="T18" fmla="*/ 81 w 90"/>
                <a:gd name="T19" fmla="*/ 16 h 116"/>
                <a:gd name="T20" fmla="*/ 66 w 90"/>
                <a:gd name="T21" fmla="*/ 4 h 116"/>
                <a:gd name="T22" fmla="*/ 44 w 90"/>
                <a:gd name="T23" fmla="*/ 0 h 116"/>
                <a:gd name="T24" fmla="*/ 24 w 90"/>
                <a:gd name="T25" fmla="*/ 4 h 116"/>
                <a:gd name="T26" fmla="*/ 10 w 90"/>
                <a:gd name="T27" fmla="*/ 15 h 116"/>
                <a:gd name="T28" fmla="*/ 5 w 90"/>
                <a:gd name="T29" fmla="*/ 31 h 116"/>
                <a:gd name="T30" fmla="*/ 9 w 90"/>
                <a:gd name="T31" fmla="*/ 45 h 116"/>
                <a:gd name="T32" fmla="*/ 21 w 90"/>
                <a:gd name="T33" fmla="*/ 56 h 116"/>
                <a:gd name="T34" fmla="*/ 42 w 90"/>
                <a:gd name="T35" fmla="*/ 63 h 116"/>
                <a:gd name="T36" fmla="*/ 62 w 90"/>
                <a:gd name="T37" fmla="*/ 68 h 116"/>
                <a:gd name="T38" fmla="*/ 72 w 90"/>
                <a:gd name="T39" fmla="*/ 75 h 116"/>
                <a:gd name="T40" fmla="*/ 75 w 90"/>
                <a:gd name="T41" fmla="*/ 84 h 116"/>
                <a:gd name="T42" fmla="*/ 72 w 90"/>
                <a:gd name="T43" fmla="*/ 93 h 116"/>
                <a:gd name="T44" fmla="*/ 63 w 90"/>
                <a:gd name="T45" fmla="*/ 100 h 116"/>
                <a:gd name="T46" fmla="*/ 48 w 90"/>
                <a:gd name="T47" fmla="*/ 103 h 116"/>
                <a:gd name="T48" fmla="*/ 30 w 90"/>
                <a:gd name="T49" fmla="*/ 100 h 116"/>
                <a:gd name="T50" fmla="*/ 19 w 90"/>
                <a:gd name="T51" fmla="*/ 91 h 116"/>
                <a:gd name="T52" fmla="*/ 14 w 90"/>
                <a:gd name="T53" fmla="*/ 77 h 116"/>
                <a:gd name="T54" fmla="*/ 0 w 90"/>
                <a:gd name="T55" fmla="*/ 78 h 116"/>
                <a:gd name="T56" fmla="*/ 7 w 90"/>
                <a:gd name="T57" fmla="*/ 98 h 116"/>
                <a:gd name="T58" fmla="*/ 23 w 90"/>
                <a:gd name="T59" fmla="*/ 112 h 116"/>
                <a:gd name="T60" fmla="*/ 48 w 90"/>
                <a:gd name="T61" fmla="*/ 116 h 116"/>
                <a:gd name="T62" fmla="*/ 70 w 90"/>
                <a:gd name="T63" fmla="*/ 112 h 116"/>
                <a:gd name="T64" fmla="*/ 85 w 90"/>
                <a:gd name="T65" fmla="*/ 100 h 116"/>
                <a:gd name="T66" fmla="*/ 90 w 90"/>
                <a:gd name="T67" fmla="*/ 83 h 116"/>
                <a:gd name="T68" fmla="*/ 85 w 90"/>
                <a:gd name="T69" fmla="*/ 67 h 116"/>
                <a:gd name="T70" fmla="*/ 71 w 90"/>
                <a:gd name="T71" fmla="*/ 55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90" h="116">
                  <a:moveTo>
                    <a:pt x="71" y="55"/>
                  </a:moveTo>
                  <a:cubicBezTo>
                    <a:pt x="66" y="53"/>
                    <a:pt x="58" y="51"/>
                    <a:pt x="46" y="48"/>
                  </a:cubicBezTo>
                  <a:cubicBezTo>
                    <a:pt x="34" y="45"/>
                    <a:pt x="26" y="43"/>
                    <a:pt x="23" y="40"/>
                  </a:cubicBezTo>
                  <a:cubicBezTo>
                    <a:pt x="21" y="38"/>
                    <a:pt x="19" y="34"/>
                    <a:pt x="19" y="30"/>
                  </a:cubicBezTo>
                  <a:cubicBezTo>
                    <a:pt x="19" y="26"/>
                    <a:pt x="21" y="22"/>
                    <a:pt x="25" y="18"/>
                  </a:cubicBezTo>
                  <a:cubicBezTo>
                    <a:pt x="29" y="15"/>
                    <a:pt x="36" y="13"/>
                    <a:pt x="45" y="13"/>
                  </a:cubicBezTo>
                  <a:cubicBezTo>
                    <a:pt x="53" y="13"/>
                    <a:pt x="60" y="15"/>
                    <a:pt x="64" y="19"/>
                  </a:cubicBezTo>
                  <a:cubicBezTo>
                    <a:pt x="69" y="22"/>
                    <a:pt x="71" y="28"/>
                    <a:pt x="72" y="35"/>
                  </a:cubicBezTo>
                  <a:cubicBezTo>
                    <a:pt x="86" y="34"/>
                    <a:pt x="86" y="34"/>
                    <a:pt x="86" y="34"/>
                  </a:cubicBezTo>
                  <a:cubicBezTo>
                    <a:pt x="86" y="27"/>
                    <a:pt x="84" y="21"/>
                    <a:pt x="81" y="16"/>
                  </a:cubicBezTo>
                  <a:cubicBezTo>
                    <a:pt x="77" y="11"/>
                    <a:pt x="73" y="7"/>
                    <a:pt x="66" y="4"/>
                  </a:cubicBezTo>
                  <a:cubicBezTo>
                    <a:pt x="60" y="2"/>
                    <a:pt x="53" y="0"/>
                    <a:pt x="44" y="0"/>
                  </a:cubicBezTo>
                  <a:cubicBezTo>
                    <a:pt x="37" y="0"/>
                    <a:pt x="30" y="1"/>
                    <a:pt x="24" y="4"/>
                  </a:cubicBezTo>
                  <a:cubicBezTo>
                    <a:pt x="17" y="7"/>
                    <a:pt x="13" y="10"/>
                    <a:pt x="10" y="15"/>
                  </a:cubicBezTo>
                  <a:cubicBezTo>
                    <a:pt x="6" y="20"/>
                    <a:pt x="5" y="25"/>
                    <a:pt x="5" y="31"/>
                  </a:cubicBezTo>
                  <a:cubicBezTo>
                    <a:pt x="5" y="36"/>
                    <a:pt x="6" y="41"/>
                    <a:pt x="9" y="45"/>
                  </a:cubicBezTo>
                  <a:cubicBezTo>
                    <a:pt x="11" y="49"/>
                    <a:pt x="15" y="53"/>
                    <a:pt x="21" y="56"/>
                  </a:cubicBezTo>
                  <a:cubicBezTo>
                    <a:pt x="25" y="58"/>
                    <a:pt x="32" y="60"/>
                    <a:pt x="42" y="63"/>
                  </a:cubicBezTo>
                  <a:cubicBezTo>
                    <a:pt x="53" y="65"/>
                    <a:pt x="59" y="67"/>
                    <a:pt x="62" y="68"/>
                  </a:cubicBezTo>
                  <a:cubicBezTo>
                    <a:pt x="67" y="70"/>
                    <a:pt x="70" y="72"/>
                    <a:pt x="72" y="75"/>
                  </a:cubicBezTo>
                  <a:cubicBezTo>
                    <a:pt x="74" y="77"/>
                    <a:pt x="75" y="80"/>
                    <a:pt x="75" y="84"/>
                  </a:cubicBezTo>
                  <a:cubicBezTo>
                    <a:pt x="75" y="87"/>
                    <a:pt x="74" y="91"/>
                    <a:pt x="72" y="93"/>
                  </a:cubicBezTo>
                  <a:cubicBezTo>
                    <a:pt x="70" y="96"/>
                    <a:pt x="67" y="99"/>
                    <a:pt x="63" y="100"/>
                  </a:cubicBezTo>
                  <a:cubicBezTo>
                    <a:pt x="58" y="102"/>
                    <a:pt x="53" y="103"/>
                    <a:pt x="48" y="103"/>
                  </a:cubicBezTo>
                  <a:cubicBezTo>
                    <a:pt x="41" y="103"/>
                    <a:pt x="35" y="102"/>
                    <a:pt x="30" y="100"/>
                  </a:cubicBezTo>
                  <a:cubicBezTo>
                    <a:pt x="25" y="97"/>
                    <a:pt x="22" y="94"/>
                    <a:pt x="19" y="91"/>
                  </a:cubicBezTo>
                  <a:cubicBezTo>
                    <a:pt x="17" y="87"/>
                    <a:pt x="15" y="83"/>
                    <a:pt x="14" y="77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1" y="86"/>
                    <a:pt x="3" y="93"/>
                    <a:pt x="7" y="98"/>
                  </a:cubicBezTo>
                  <a:cubicBezTo>
                    <a:pt x="11" y="104"/>
                    <a:pt x="16" y="109"/>
                    <a:pt x="23" y="112"/>
                  </a:cubicBezTo>
                  <a:cubicBezTo>
                    <a:pt x="30" y="115"/>
                    <a:pt x="38" y="116"/>
                    <a:pt x="48" y="116"/>
                  </a:cubicBezTo>
                  <a:cubicBezTo>
                    <a:pt x="56" y="116"/>
                    <a:pt x="64" y="115"/>
                    <a:pt x="70" y="112"/>
                  </a:cubicBezTo>
                  <a:cubicBezTo>
                    <a:pt x="76" y="109"/>
                    <a:pt x="81" y="105"/>
                    <a:pt x="85" y="100"/>
                  </a:cubicBezTo>
                  <a:cubicBezTo>
                    <a:pt x="88" y="94"/>
                    <a:pt x="90" y="89"/>
                    <a:pt x="90" y="83"/>
                  </a:cubicBezTo>
                  <a:cubicBezTo>
                    <a:pt x="90" y="77"/>
                    <a:pt x="88" y="71"/>
                    <a:pt x="85" y="67"/>
                  </a:cubicBezTo>
                  <a:cubicBezTo>
                    <a:pt x="82" y="62"/>
                    <a:pt x="77" y="58"/>
                    <a:pt x="71" y="5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8" name="iṥľïḍê">
              <a:extLst>
                <a:ext uri="{FF2B5EF4-FFF2-40B4-BE49-F238E27FC236}">
                  <a16:creationId xmlns:a16="http://schemas.microsoft.com/office/drawing/2014/main" id="{78C8FFC0-8A80-480E-A765-BD900292A082}"/>
                </a:ext>
              </a:extLst>
            </p:cNvPr>
            <p:cNvSpPr/>
            <p:nvPr/>
          </p:nvSpPr>
          <p:spPr bwMode="auto">
            <a:xfrm>
              <a:off x="7080503" y="5729878"/>
              <a:ext cx="131763" cy="157163"/>
            </a:xfrm>
            <a:custGeom>
              <a:avLst/>
              <a:gdLst>
                <a:gd name="T0" fmla="*/ 50 w 71"/>
                <a:gd name="T1" fmla="*/ 69 h 85"/>
                <a:gd name="T2" fmla="*/ 37 w 71"/>
                <a:gd name="T3" fmla="*/ 74 h 85"/>
                <a:gd name="T4" fmla="*/ 21 w 71"/>
                <a:gd name="T5" fmla="*/ 66 h 85"/>
                <a:gd name="T6" fmla="*/ 14 w 71"/>
                <a:gd name="T7" fmla="*/ 43 h 85"/>
                <a:gd name="T8" fmla="*/ 21 w 71"/>
                <a:gd name="T9" fmla="*/ 19 h 85"/>
                <a:gd name="T10" fmla="*/ 38 w 71"/>
                <a:gd name="T11" fmla="*/ 12 h 85"/>
                <a:gd name="T12" fmla="*/ 49 w 71"/>
                <a:gd name="T13" fmla="*/ 16 h 85"/>
                <a:gd name="T14" fmla="*/ 56 w 71"/>
                <a:gd name="T15" fmla="*/ 28 h 85"/>
                <a:gd name="T16" fmla="*/ 70 w 71"/>
                <a:gd name="T17" fmla="*/ 26 h 85"/>
                <a:gd name="T18" fmla="*/ 59 w 71"/>
                <a:gd name="T19" fmla="*/ 7 h 85"/>
                <a:gd name="T20" fmla="*/ 37 w 71"/>
                <a:gd name="T21" fmla="*/ 0 h 85"/>
                <a:gd name="T22" fmla="*/ 18 w 71"/>
                <a:gd name="T23" fmla="*/ 5 h 85"/>
                <a:gd name="T24" fmla="*/ 4 w 71"/>
                <a:gd name="T25" fmla="*/ 20 h 85"/>
                <a:gd name="T26" fmla="*/ 0 w 71"/>
                <a:gd name="T27" fmla="*/ 43 h 85"/>
                <a:gd name="T28" fmla="*/ 10 w 71"/>
                <a:gd name="T29" fmla="*/ 74 h 85"/>
                <a:gd name="T30" fmla="*/ 37 w 71"/>
                <a:gd name="T31" fmla="*/ 85 h 85"/>
                <a:gd name="T32" fmla="*/ 60 w 71"/>
                <a:gd name="T33" fmla="*/ 77 h 85"/>
                <a:gd name="T34" fmla="*/ 71 w 71"/>
                <a:gd name="T35" fmla="*/ 55 h 85"/>
                <a:gd name="T36" fmla="*/ 57 w 71"/>
                <a:gd name="T37" fmla="*/ 54 h 85"/>
                <a:gd name="T38" fmla="*/ 50 w 71"/>
                <a:gd name="T39" fmla="*/ 69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71" h="85">
                  <a:moveTo>
                    <a:pt x="50" y="69"/>
                  </a:moveTo>
                  <a:cubicBezTo>
                    <a:pt x="47" y="72"/>
                    <a:pt x="42" y="74"/>
                    <a:pt x="37" y="74"/>
                  </a:cubicBezTo>
                  <a:cubicBezTo>
                    <a:pt x="30" y="74"/>
                    <a:pt x="25" y="71"/>
                    <a:pt x="21" y="66"/>
                  </a:cubicBezTo>
                  <a:cubicBezTo>
                    <a:pt x="16" y="61"/>
                    <a:pt x="14" y="54"/>
                    <a:pt x="14" y="43"/>
                  </a:cubicBezTo>
                  <a:cubicBezTo>
                    <a:pt x="14" y="32"/>
                    <a:pt x="16" y="24"/>
                    <a:pt x="21" y="19"/>
                  </a:cubicBezTo>
                  <a:cubicBezTo>
                    <a:pt x="25" y="14"/>
                    <a:pt x="31" y="12"/>
                    <a:pt x="38" y="12"/>
                  </a:cubicBezTo>
                  <a:cubicBezTo>
                    <a:pt x="42" y="12"/>
                    <a:pt x="46" y="13"/>
                    <a:pt x="49" y="16"/>
                  </a:cubicBezTo>
                  <a:cubicBezTo>
                    <a:pt x="53" y="18"/>
                    <a:pt x="55" y="23"/>
                    <a:pt x="56" y="28"/>
                  </a:cubicBezTo>
                  <a:cubicBezTo>
                    <a:pt x="70" y="26"/>
                    <a:pt x="70" y="26"/>
                    <a:pt x="70" y="26"/>
                  </a:cubicBezTo>
                  <a:cubicBezTo>
                    <a:pt x="68" y="18"/>
                    <a:pt x="64" y="11"/>
                    <a:pt x="59" y="7"/>
                  </a:cubicBezTo>
                  <a:cubicBezTo>
                    <a:pt x="53" y="2"/>
                    <a:pt x="46" y="0"/>
                    <a:pt x="37" y="0"/>
                  </a:cubicBezTo>
                  <a:cubicBezTo>
                    <a:pt x="30" y="0"/>
                    <a:pt x="24" y="2"/>
                    <a:pt x="18" y="5"/>
                  </a:cubicBezTo>
                  <a:cubicBezTo>
                    <a:pt x="12" y="8"/>
                    <a:pt x="7" y="13"/>
                    <a:pt x="4" y="20"/>
                  </a:cubicBezTo>
                  <a:cubicBezTo>
                    <a:pt x="2" y="27"/>
                    <a:pt x="0" y="34"/>
                    <a:pt x="0" y="43"/>
                  </a:cubicBezTo>
                  <a:cubicBezTo>
                    <a:pt x="0" y="57"/>
                    <a:pt x="3" y="67"/>
                    <a:pt x="10" y="74"/>
                  </a:cubicBezTo>
                  <a:cubicBezTo>
                    <a:pt x="17" y="82"/>
                    <a:pt x="26" y="85"/>
                    <a:pt x="37" y="85"/>
                  </a:cubicBezTo>
                  <a:cubicBezTo>
                    <a:pt x="46" y="85"/>
                    <a:pt x="53" y="83"/>
                    <a:pt x="60" y="77"/>
                  </a:cubicBezTo>
                  <a:cubicBezTo>
                    <a:pt x="66" y="72"/>
                    <a:pt x="69" y="65"/>
                    <a:pt x="71" y="55"/>
                  </a:cubicBezTo>
                  <a:cubicBezTo>
                    <a:pt x="57" y="54"/>
                    <a:pt x="57" y="54"/>
                    <a:pt x="57" y="54"/>
                  </a:cubicBezTo>
                  <a:cubicBezTo>
                    <a:pt x="56" y="60"/>
                    <a:pt x="54" y="66"/>
                    <a:pt x="50" y="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9" name="íṥ1ïdê">
              <a:extLst>
                <a:ext uri="{FF2B5EF4-FFF2-40B4-BE49-F238E27FC236}">
                  <a16:creationId xmlns:a16="http://schemas.microsoft.com/office/drawing/2014/main" id="{FA166467-8D5C-4C33-89ED-CF10AB425570}"/>
                </a:ext>
              </a:extLst>
            </p:cNvPr>
            <p:cNvSpPr/>
            <p:nvPr/>
          </p:nvSpPr>
          <p:spPr bwMode="auto">
            <a:xfrm>
              <a:off x="7234491" y="5675903"/>
              <a:ext cx="25400" cy="301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0" name="îṡ1îďé">
              <a:extLst>
                <a:ext uri="{FF2B5EF4-FFF2-40B4-BE49-F238E27FC236}">
                  <a16:creationId xmlns:a16="http://schemas.microsoft.com/office/drawing/2014/main" id="{9D58BF83-5CCF-42DA-80F2-A4509F863CCD}"/>
                </a:ext>
              </a:extLst>
            </p:cNvPr>
            <p:cNvSpPr/>
            <p:nvPr/>
          </p:nvSpPr>
          <p:spPr bwMode="auto">
            <a:xfrm>
              <a:off x="7234491" y="5733053"/>
              <a:ext cx="25400" cy="149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1" name="íṩḷïḑé">
              <a:extLst>
                <a:ext uri="{FF2B5EF4-FFF2-40B4-BE49-F238E27FC236}">
                  <a16:creationId xmlns:a16="http://schemas.microsoft.com/office/drawing/2014/main" id="{AD505E1B-8FEC-4539-AC28-807368EC8F9A}"/>
                </a:ext>
              </a:extLst>
            </p:cNvPr>
            <p:cNvSpPr/>
            <p:nvPr/>
          </p:nvSpPr>
          <p:spPr bwMode="auto">
            <a:xfrm>
              <a:off x="7290053" y="5729878"/>
              <a:ext cx="138113" cy="157163"/>
            </a:xfrm>
            <a:custGeom>
              <a:avLst/>
              <a:gdLst>
                <a:gd name="T0" fmla="*/ 38 w 75"/>
                <a:gd name="T1" fmla="*/ 0 h 85"/>
                <a:gd name="T2" fmla="*/ 10 w 75"/>
                <a:gd name="T3" fmla="*/ 12 h 85"/>
                <a:gd name="T4" fmla="*/ 0 w 75"/>
                <a:gd name="T5" fmla="*/ 43 h 85"/>
                <a:gd name="T6" fmla="*/ 10 w 75"/>
                <a:gd name="T7" fmla="*/ 74 h 85"/>
                <a:gd name="T8" fmla="*/ 39 w 75"/>
                <a:gd name="T9" fmla="*/ 85 h 85"/>
                <a:gd name="T10" fmla="*/ 62 w 75"/>
                <a:gd name="T11" fmla="*/ 78 h 85"/>
                <a:gd name="T12" fmla="*/ 74 w 75"/>
                <a:gd name="T13" fmla="*/ 59 h 85"/>
                <a:gd name="T14" fmla="*/ 60 w 75"/>
                <a:gd name="T15" fmla="*/ 57 h 85"/>
                <a:gd name="T16" fmla="*/ 52 w 75"/>
                <a:gd name="T17" fmla="*/ 70 h 85"/>
                <a:gd name="T18" fmla="*/ 39 w 75"/>
                <a:gd name="T19" fmla="*/ 74 h 85"/>
                <a:gd name="T20" fmla="*/ 22 w 75"/>
                <a:gd name="T21" fmla="*/ 67 h 85"/>
                <a:gd name="T22" fmla="*/ 14 w 75"/>
                <a:gd name="T23" fmla="*/ 46 h 85"/>
                <a:gd name="T24" fmla="*/ 75 w 75"/>
                <a:gd name="T25" fmla="*/ 46 h 85"/>
                <a:gd name="T26" fmla="*/ 75 w 75"/>
                <a:gd name="T27" fmla="*/ 43 h 85"/>
                <a:gd name="T28" fmla="*/ 65 w 75"/>
                <a:gd name="T29" fmla="*/ 11 h 85"/>
                <a:gd name="T30" fmla="*/ 38 w 75"/>
                <a:gd name="T31" fmla="*/ 0 h 85"/>
                <a:gd name="T32" fmla="*/ 15 w 75"/>
                <a:gd name="T33" fmla="*/ 35 h 85"/>
                <a:gd name="T34" fmla="*/ 22 w 75"/>
                <a:gd name="T35" fmla="*/ 18 h 85"/>
                <a:gd name="T36" fmla="*/ 38 w 75"/>
                <a:gd name="T37" fmla="*/ 12 h 85"/>
                <a:gd name="T38" fmla="*/ 55 w 75"/>
                <a:gd name="T39" fmla="*/ 20 h 85"/>
                <a:gd name="T40" fmla="*/ 60 w 75"/>
                <a:gd name="T41" fmla="*/ 35 h 85"/>
                <a:gd name="T42" fmla="*/ 15 w 75"/>
                <a:gd name="T43" fmla="*/ 3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75" h="85">
                  <a:moveTo>
                    <a:pt x="38" y="0"/>
                  </a:moveTo>
                  <a:cubicBezTo>
                    <a:pt x="27" y="0"/>
                    <a:pt x="18" y="4"/>
                    <a:pt x="10" y="12"/>
                  </a:cubicBezTo>
                  <a:cubicBezTo>
                    <a:pt x="3" y="19"/>
                    <a:pt x="0" y="30"/>
                    <a:pt x="0" y="43"/>
                  </a:cubicBezTo>
                  <a:cubicBezTo>
                    <a:pt x="0" y="57"/>
                    <a:pt x="3" y="67"/>
                    <a:pt x="10" y="74"/>
                  </a:cubicBezTo>
                  <a:cubicBezTo>
                    <a:pt x="17" y="81"/>
                    <a:pt x="27" y="85"/>
                    <a:pt x="39" y="85"/>
                  </a:cubicBezTo>
                  <a:cubicBezTo>
                    <a:pt x="48" y="85"/>
                    <a:pt x="56" y="83"/>
                    <a:pt x="62" y="78"/>
                  </a:cubicBezTo>
                  <a:cubicBezTo>
                    <a:pt x="68" y="74"/>
                    <a:pt x="72" y="67"/>
                    <a:pt x="74" y="59"/>
                  </a:cubicBezTo>
                  <a:cubicBezTo>
                    <a:pt x="60" y="57"/>
                    <a:pt x="60" y="57"/>
                    <a:pt x="60" y="57"/>
                  </a:cubicBezTo>
                  <a:cubicBezTo>
                    <a:pt x="58" y="63"/>
                    <a:pt x="55" y="67"/>
                    <a:pt x="52" y="70"/>
                  </a:cubicBezTo>
                  <a:cubicBezTo>
                    <a:pt x="48" y="73"/>
                    <a:pt x="44" y="74"/>
                    <a:pt x="39" y="74"/>
                  </a:cubicBezTo>
                  <a:cubicBezTo>
                    <a:pt x="32" y="74"/>
                    <a:pt x="26" y="71"/>
                    <a:pt x="22" y="67"/>
                  </a:cubicBezTo>
                  <a:cubicBezTo>
                    <a:pt x="17" y="62"/>
                    <a:pt x="15" y="55"/>
                    <a:pt x="14" y="46"/>
                  </a:cubicBezTo>
                  <a:cubicBezTo>
                    <a:pt x="75" y="46"/>
                    <a:pt x="75" y="46"/>
                    <a:pt x="75" y="46"/>
                  </a:cubicBezTo>
                  <a:cubicBezTo>
                    <a:pt x="75" y="45"/>
                    <a:pt x="75" y="43"/>
                    <a:pt x="75" y="43"/>
                  </a:cubicBezTo>
                  <a:cubicBezTo>
                    <a:pt x="75" y="29"/>
                    <a:pt x="71" y="19"/>
                    <a:pt x="65" y="11"/>
                  </a:cubicBezTo>
                  <a:cubicBezTo>
                    <a:pt x="58" y="4"/>
                    <a:pt x="49" y="0"/>
                    <a:pt x="38" y="0"/>
                  </a:cubicBezTo>
                  <a:close/>
                  <a:moveTo>
                    <a:pt x="15" y="35"/>
                  </a:moveTo>
                  <a:cubicBezTo>
                    <a:pt x="15" y="28"/>
                    <a:pt x="18" y="22"/>
                    <a:pt x="22" y="18"/>
                  </a:cubicBezTo>
                  <a:cubicBezTo>
                    <a:pt x="26" y="14"/>
                    <a:pt x="32" y="12"/>
                    <a:pt x="38" y="12"/>
                  </a:cubicBezTo>
                  <a:cubicBezTo>
                    <a:pt x="45" y="12"/>
                    <a:pt x="51" y="14"/>
                    <a:pt x="55" y="20"/>
                  </a:cubicBezTo>
                  <a:cubicBezTo>
                    <a:pt x="58" y="23"/>
                    <a:pt x="60" y="28"/>
                    <a:pt x="60" y="35"/>
                  </a:cubicBezTo>
                  <a:lnTo>
                    <a:pt x="15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2" name="ïşḷiḋè">
              <a:extLst>
                <a:ext uri="{FF2B5EF4-FFF2-40B4-BE49-F238E27FC236}">
                  <a16:creationId xmlns:a16="http://schemas.microsoft.com/office/drawing/2014/main" id="{7439469E-7784-479C-8664-DC420CDB8FAE}"/>
                </a:ext>
              </a:extLst>
            </p:cNvPr>
            <p:cNvSpPr/>
            <p:nvPr/>
          </p:nvSpPr>
          <p:spPr bwMode="auto">
            <a:xfrm>
              <a:off x="7458328" y="5729878"/>
              <a:ext cx="122238" cy="152400"/>
            </a:xfrm>
            <a:custGeom>
              <a:avLst/>
              <a:gdLst>
                <a:gd name="T0" fmla="*/ 61 w 66"/>
                <a:gd name="T1" fmla="*/ 10 h 83"/>
                <a:gd name="T2" fmla="*/ 51 w 66"/>
                <a:gd name="T3" fmla="*/ 3 h 83"/>
                <a:gd name="T4" fmla="*/ 38 w 66"/>
                <a:gd name="T5" fmla="*/ 0 h 83"/>
                <a:gd name="T6" fmla="*/ 12 w 66"/>
                <a:gd name="T7" fmla="*/ 14 h 83"/>
                <a:gd name="T8" fmla="*/ 12 w 66"/>
                <a:gd name="T9" fmla="*/ 2 h 83"/>
                <a:gd name="T10" fmla="*/ 0 w 66"/>
                <a:gd name="T11" fmla="*/ 2 h 83"/>
                <a:gd name="T12" fmla="*/ 0 w 66"/>
                <a:gd name="T13" fmla="*/ 83 h 83"/>
                <a:gd name="T14" fmla="*/ 13 w 66"/>
                <a:gd name="T15" fmla="*/ 83 h 83"/>
                <a:gd name="T16" fmla="*/ 13 w 66"/>
                <a:gd name="T17" fmla="*/ 39 h 83"/>
                <a:gd name="T18" fmla="*/ 20 w 66"/>
                <a:gd name="T19" fmla="*/ 18 h 83"/>
                <a:gd name="T20" fmla="*/ 35 w 66"/>
                <a:gd name="T21" fmla="*/ 12 h 83"/>
                <a:gd name="T22" fmla="*/ 45 w 66"/>
                <a:gd name="T23" fmla="*/ 15 h 83"/>
                <a:gd name="T24" fmla="*/ 50 w 66"/>
                <a:gd name="T25" fmla="*/ 21 h 83"/>
                <a:gd name="T26" fmla="*/ 52 w 66"/>
                <a:gd name="T27" fmla="*/ 34 h 83"/>
                <a:gd name="T28" fmla="*/ 52 w 66"/>
                <a:gd name="T29" fmla="*/ 83 h 83"/>
                <a:gd name="T30" fmla="*/ 66 w 66"/>
                <a:gd name="T31" fmla="*/ 83 h 83"/>
                <a:gd name="T32" fmla="*/ 66 w 66"/>
                <a:gd name="T33" fmla="*/ 33 h 83"/>
                <a:gd name="T34" fmla="*/ 65 w 66"/>
                <a:gd name="T35" fmla="*/ 20 h 83"/>
                <a:gd name="T36" fmla="*/ 61 w 66"/>
                <a:gd name="T37" fmla="*/ 1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6" h="83">
                  <a:moveTo>
                    <a:pt x="61" y="10"/>
                  </a:moveTo>
                  <a:cubicBezTo>
                    <a:pt x="59" y="7"/>
                    <a:pt x="56" y="5"/>
                    <a:pt x="51" y="3"/>
                  </a:cubicBezTo>
                  <a:cubicBezTo>
                    <a:pt x="47" y="1"/>
                    <a:pt x="43" y="0"/>
                    <a:pt x="38" y="0"/>
                  </a:cubicBezTo>
                  <a:cubicBezTo>
                    <a:pt x="27" y="0"/>
                    <a:pt x="18" y="5"/>
                    <a:pt x="12" y="14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13" y="83"/>
                    <a:pt x="13" y="83"/>
                    <a:pt x="13" y="83"/>
                  </a:cubicBezTo>
                  <a:cubicBezTo>
                    <a:pt x="13" y="39"/>
                    <a:pt x="13" y="39"/>
                    <a:pt x="13" y="39"/>
                  </a:cubicBezTo>
                  <a:cubicBezTo>
                    <a:pt x="13" y="29"/>
                    <a:pt x="16" y="21"/>
                    <a:pt x="20" y="18"/>
                  </a:cubicBezTo>
                  <a:cubicBezTo>
                    <a:pt x="24" y="14"/>
                    <a:pt x="29" y="12"/>
                    <a:pt x="35" y="12"/>
                  </a:cubicBezTo>
                  <a:cubicBezTo>
                    <a:pt x="39" y="12"/>
                    <a:pt x="42" y="13"/>
                    <a:pt x="45" y="15"/>
                  </a:cubicBezTo>
                  <a:cubicBezTo>
                    <a:pt x="47" y="16"/>
                    <a:pt x="49" y="19"/>
                    <a:pt x="50" y="21"/>
                  </a:cubicBezTo>
                  <a:cubicBezTo>
                    <a:pt x="51" y="24"/>
                    <a:pt x="52" y="28"/>
                    <a:pt x="52" y="34"/>
                  </a:cubicBezTo>
                  <a:cubicBezTo>
                    <a:pt x="52" y="83"/>
                    <a:pt x="52" y="83"/>
                    <a:pt x="52" y="83"/>
                  </a:cubicBezTo>
                  <a:cubicBezTo>
                    <a:pt x="66" y="83"/>
                    <a:pt x="66" y="83"/>
                    <a:pt x="66" y="83"/>
                  </a:cubicBezTo>
                  <a:cubicBezTo>
                    <a:pt x="66" y="33"/>
                    <a:pt x="66" y="33"/>
                    <a:pt x="66" y="33"/>
                  </a:cubicBezTo>
                  <a:cubicBezTo>
                    <a:pt x="66" y="27"/>
                    <a:pt x="65" y="23"/>
                    <a:pt x="65" y="20"/>
                  </a:cubicBezTo>
                  <a:cubicBezTo>
                    <a:pt x="64" y="16"/>
                    <a:pt x="63" y="13"/>
                    <a:pt x="61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3" name="îṩľiḍé">
              <a:extLst>
                <a:ext uri="{FF2B5EF4-FFF2-40B4-BE49-F238E27FC236}">
                  <a16:creationId xmlns:a16="http://schemas.microsoft.com/office/drawing/2014/main" id="{BED453CC-BED8-44BC-BFD3-9812269649B6}"/>
                </a:ext>
              </a:extLst>
            </p:cNvPr>
            <p:cNvSpPr/>
            <p:nvPr/>
          </p:nvSpPr>
          <p:spPr bwMode="auto">
            <a:xfrm>
              <a:off x="7612316" y="5729878"/>
              <a:ext cx="128588" cy="157163"/>
            </a:xfrm>
            <a:custGeom>
              <a:avLst/>
              <a:gdLst>
                <a:gd name="T0" fmla="*/ 50 w 70"/>
                <a:gd name="T1" fmla="*/ 69 h 85"/>
                <a:gd name="T2" fmla="*/ 36 w 70"/>
                <a:gd name="T3" fmla="*/ 74 h 85"/>
                <a:gd name="T4" fmla="*/ 20 w 70"/>
                <a:gd name="T5" fmla="*/ 66 h 85"/>
                <a:gd name="T6" fmla="*/ 14 w 70"/>
                <a:gd name="T7" fmla="*/ 43 h 85"/>
                <a:gd name="T8" fmla="*/ 20 w 70"/>
                <a:gd name="T9" fmla="*/ 19 h 85"/>
                <a:gd name="T10" fmla="*/ 37 w 70"/>
                <a:gd name="T11" fmla="*/ 12 h 85"/>
                <a:gd name="T12" fmla="*/ 49 w 70"/>
                <a:gd name="T13" fmla="*/ 16 h 85"/>
                <a:gd name="T14" fmla="*/ 56 w 70"/>
                <a:gd name="T15" fmla="*/ 28 h 85"/>
                <a:gd name="T16" fmla="*/ 69 w 70"/>
                <a:gd name="T17" fmla="*/ 26 h 85"/>
                <a:gd name="T18" fmla="*/ 58 w 70"/>
                <a:gd name="T19" fmla="*/ 7 h 85"/>
                <a:gd name="T20" fmla="*/ 37 w 70"/>
                <a:gd name="T21" fmla="*/ 0 h 85"/>
                <a:gd name="T22" fmla="*/ 17 w 70"/>
                <a:gd name="T23" fmla="*/ 5 h 85"/>
                <a:gd name="T24" fmla="*/ 4 w 70"/>
                <a:gd name="T25" fmla="*/ 20 h 85"/>
                <a:gd name="T26" fmla="*/ 0 w 70"/>
                <a:gd name="T27" fmla="*/ 43 h 85"/>
                <a:gd name="T28" fmla="*/ 10 w 70"/>
                <a:gd name="T29" fmla="*/ 74 h 85"/>
                <a:gd name="T30" fmla="*/ 37 w 70"/>
                <a:gd name="T31" fmla="*/ 85 h 85"/>
                <a:gd name="T32" fmla="*/ 59 w 70"/>
                <a:gd name="T33" fmla="*/ 77 h 85"/>
                <a:gd name="T34" fmla="*/ 70 w 70"/>
                <a:gd name="T35" fmla="*/ 55 h 85"/>
                <a:gd name="T36" fmla="*/ 57 w 70"/>
                <a:gd name="T37" fmla="*/ 54 h 85"/>
                <a:gd name="T38" fmla="*/ 50 w 70"/>
                <a:gd name="T39" fmla="*/ 69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70" h="85">
                  <a:moveTo>
                    <a:pt x="50" y="69"/>
                  </a:moveTo>
                  <a:cubicBezTo>
                    <a:pt x="46" y="72"/>
                    <a:pt x="42" y="74"/>
                    <a:pt x="36" y="74"/>
                  </a:cubicBezTo>
                  <a:cubicBezTo>
                    <a:pt x="30" y="74"/>
                    <a:pt x="24" y="71"/>
                    <a:pt x="20" y="66"/>
                  </a:cubicBezTo>
                  <a:cubicBezTo>
                    <a:pt x="16" y="61"/>
                    <a:pt x="14" y="54"/>
                    <a:pt x="14" y="43"/>
                  </a:cubicBezTo>
                  <a:cubicBezTo>
                    <a:pt x="14" y="32"/>
                    <a:pt x="16" y="24"/>
                    <a:pt x="20" y="19"/>
                  </a:cubicBezTo>
                  <a:cubicBezTo>
                    <a:pt x="25" y="14"/>
                    <a:pt x="30" y="12"/>
                    <a:pt x="37" y="12"/>
                  </a:cubicBezTo>
                  <a:cubicBezTo>
                    <a:pt x="42" y="12"/>
                    <a:pt x="46" y="13"/>
                    <a:pt x="49" y="16"/>
                  </a:cubicBezTo>
                  <a:cubicBezTo>
                    <a:pt x="52" y="18"/>
                    <a:pt x="54" y="23"/>
                    <a:pt x="56" y="28"/>
                  </a:cubicBezTo>
                  <a:cubicBezTo>
                    <a:pt x="69" y="26"/>
                    <a:pt x="69" y="26"/>
                    <a:pt x="69" y="26"/>
                  </a:cubicBezTo>
                  <a:cubicBezTo>
                    <a:pt x="68" y="18"/>
                    <a:pt x="64" y="11"/>
                    <a:pt x="58" y="7"/>
                  </a:cubicBezTo>
                  <a:cubicBezTo>
                    <a:pt x="53" y="2"/>
                    <a:pt x="46" y="0"/>
                    <a:pt x="37" y="0"/>
                  </a:cubicBezTo>
                  <a:cubicBezTo>
                    <a:pt x="30" y="0"/>
                    <a:pt x="23" y="2"/>
                    <a:pt x="17" y="5"/>
                  </a:cubicBezTo>
                  <a:cubicBezTo>
                    <a:pt x="11" y="8"/>
                    <a:pt x="7" y="13"/>
                    <a:pt x="4" y="20"/>
                  </a:cubicBezTo>
                  <a:cubicBezTo>
                    <a:pt x="1" y="27"/>
                    <a:pt x="0" y="34"/>
                    <a:pt x="0" y="43"/>
                  </a:cubicBezTo>
                  <a:cubicBezTo>
                    <a:pt x="0" y="57"/>
                    <a:pt x="3" y="67"/>
                    <a:pt x="10" y="74"/>
                  </a:cubicBezTo>
                  <a:cubicBezTo>
                    <a:pt x="17" y="82"/>
                    <a:pt x="26" y="85"/>
                    <a:pt x="37" y="85"/>
                  </a:cubicBezTo>
                  <a:cubicBezTo>
                    <a:pt x="45" y="85"/>
                    <a:pt x="53" y="83"/>
                    <a:pt x="59" y="77"/>
                  </a:cubicBezTo>
                  <a:cubicBezTo>
                    <a:pt x="65" y="72"/>
                    <a:pt x="69" y="65"/>
                    <a:pt x="70" y="55"/>
                  </a:cubicBezTo>
                  <a:cubicBezTo>
                    <a:pt x="57" y="54"/>
                    <a:pt x="57" y="54"/>
                    <a:pt x="57" y="54"/>
                  </a:cubicBezTo>
                  <a:cubicBezTo>
                    <a:pt x="56" y="60"/>
                    <a:pt x="54" y="66"/>
                    <a:pt x="50" y="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" name="íṡḷïďe">
              <a:extLst>
                <a:ext uri="{FF2B5EF4-FFF2-40B4-BE49-F238E27FC236}">
                  <a16:creationId xmlns:a16="http://schemas.microsoft.com/office/drawing/2014/main" id="{26BB5855-6E73-4987-9B02-3E043A2E48C9}"/>
                </a:ext>
              </a:extLst>
            </p:cNvPr>
            <p:cNvSpPr/>
            <p:nvPr/>
          </p:nvSpPr>
          <p:spPr bwMode="auto">
            <a:xfrm>
              <a:off x="7755191" y="5729878"/>
              <a:ext cx="138113" cy="157163"/>
            </a:xfrm>
            <a:custGeom>
              <a:avLst/>
              <a:gdLst>
                <a:gd name="T0" fmla="*/ 38 w 75"/>
                <a:gd name="T1" fmla="*/ 0 h 85"/>
                <a:gd name="T2" fmla="*/ 10 w 75"/>
                <a:gd name="T3" fmla="*/ 12 h 85"/>
                <a:gd name="T4" fmla="*/ 0 w 75"/>
                <a:gd name="T5" fmla="*/ 43 h 85"/>
                <a:gd name="T6" fmla="*/ 10 w 75"/>
                <a:gd name="T7" fmla="*/ 74 h 85"/>
                <a:gd name="T8" fmla="*/ 38 w 75"/>
                <a:gd name="T9" fmla="*/ 85 h 85"/>
                <a:gd name="T10" fmla="*/ 62 w 75"/>
                <a:gd name="T11" fmla="*/ 78 h 85"/>
                <a:gd name="T12" fmla="*/ 74 w 75"/>
                <a:gd name="T13" fmla="*/ 59 h 85"/>
                <a:gd name="T14" fmla="*/ 60 w 75"/>
                <a:gd name="T15" fmla="*/ 57 h 85"/>
                <a:gd name="T16" fmla="*/ 51 w 75"/>
                <a:gd name="T17" fmla="*/ 70 h 85"/>
                <a:gd name="T18" fmla="*/ 38 w 75"/>
                <a:gd name="T19" fmla="*/ 74 h 85"/>
                <a:gd name="T20" fmla="*/ 21 w 75"/>
                <a:gd name="T21" fmla="*/ 67 h 85"/>
                <a:gd name="T22" fmla="*/ 14 w 75"/>
                <a:gd name="T23" fmla="*/ 46 h 85"/>
                <a:gd name="T24" fmla="*/ 75 w 75"/>
                <a:gd name="T25" fmla="*/ 46 h 85"/>
                <a:gd name="T26" fmla="*/ 75 w 75"/>
                <a:gd name="T27" fmla="*/ 43 h 85"/>
                <a:gd name="T28" fmla="*/ 64 w 75"/>
                <a:gd name="T29" fmla="*/ 11 h 85"/>
                <a:gd name="T30" fmla="*/ 38 w 75"/>
                <a:gd name="T31" fmla="*/ 0 h 85"/>
                <a:gd name="T32" fmla="*/ 15 w 75"/>
                <a:gd name="T33" fmla="*/ 35 h 85"/>
                <a:gd name="T34" fmla="*/ 22 w 75"/>
                <a:gd name="T35" fmla="*/ 18 h 85"/>
                <a:gd name="T36" fmla="*/ 38 w 75"/>
                <a:gd name="T37" fmla="*/ 12 h 85"/>
                <a:gd name="T38" fmla="*/ 55 w 75"/>
                <a:gd name="T39" fmla="*/ 20 h 85"/>
                <a:gd name="T40" fmla="*/ 60 w 75"/>
                <a:gd name="T41" fmla="*/ 35 h 85"/>
                <a:gd name="T42" fmla="*/ 15 w 75"/>
                <a:gd name="T43" fmla="*/ 3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75" h="85">
                  <a:moveTo>
                    <a:pt x="38" y="0"/>
                  </a:moveTo>
                  <a:cubicBezTo>
                    <a:pt x="26" y="0"/>
                    <a:pt x="17" y="4"/>
                    <a:pt x="10" y="12"/>
                  </a:cubicBezTo>
                  <a:cubicBezTo>
                    <a:pt x="3" y="19"/>
                    <a:pt x="0" y="30"/>
                    <a:pt x="0" y="43"/>
                  </a:cubicBezTo>
                  <a:cubicBezTo>
                    <a:pt x="0" y="57"/>
                    <a:pt x="3" y="67"/>
                    <a:pt x="10" y="74"/>
                  </a:cubicBezTo>
                  <a:cubicBezTo>
                    <a:pt x="17" y="81"/>
                    <a:pt x="26" y="85"/>
                    <a:pt x="38" y="85"/>
                  </a:cubicBezTo>
                  <a:cubicBezTo>
                    <a:pt x="48" y="85"/>
                    <a:pt x="56" y="83"/>
                    <a:pt x="62" y="78"/>
                  </a:cubicBezTo>
                  <a:cubicBezTo>
                    <a:pt x="68" y="74"/>
                    <a:pt x="72" y="67"/>
                    <a:pt x="74" y="59"/>
                  </a:cubicBezTo>
                  <a:cubicBezTo>
                    <a:pt x="60" y="57"/>
                    <a:pt x="60" y="57"/>
                    <a:pt x="60" y="57"/>
                  </a:cubicBezTo>
                  <a:cubicBezTo>
                    <a:pt x="58" y="63"/>
                    <a:pt x="55" y="67"/>
                    <a:pt x="51" y="70"/>
                  </a:cubicBezTo>
                  <a:cubicBezTo>
                    <a:pt x="48" y="73"/>
                    <a:pt x="43" y="74"/>
                    <a:pt x="38" y="74"/>
                  </a:cubicBezTo>
                  <a:cubicBezTo>
                    <a:pt x="32" y="74"/>
                    <a:pt x="26" y="71"/>
                    <a:pt x="21" y="67"/>
                  </a:cubicBezTo>
                  <a:cubicBezTo>
                    <a:pt x="17" y="62"/>
                    <a:pt x="14" y="55"/>
                    <a:pt x="14" y="46"/>
                  </a:cubicBezTo>
                  <a:cubicBezTo>
                    <a:pt x="75" y="46"/>
                    <a:pt x="75" y="46"/>
                    <a:pt x="75" y="46"/>
                  </a:cubicBezTo>
                  <a:cubicBezTo>
                    <a:pt x="75" y="45"/>
                    <a:pt x="75" y="43"/>
                    <a:pt x="75" y="43"/>
                  </a:cubicBezTo>
                  <a:cubicBezTo>
                    <a:pt x="75" y="29"/>
                    <a:pt x="71" y="19"/>
                    <a:pt x="64" y="11"/>
                  </a:cubicBezTo>
                  <a:cubicBezTo>
                    <a:pt x="57" y="4"/>
                    <a:pt x="48" y="0"/>
                    <a:pt x="38" y="0"/>
                  </a:cubicBezTo>
                  <a:close/>
                  <a:moveTo>
                    <a:pt x="15" y="35"/>
                  </a:moveTo>
                  <a:cubicBezTo>
                    <a:pt x="15" y="28"/>
                    <a:pt x="17" y="22"/>
                    <a:pt x="22" y="18"/>
                  </a:cubicBezTo>
                  <a:cubicBezTo>
                    <a:pt x="26" y="14"/>
                    <a:pt x="31" y="12"/>
                    <a:pt x="38" y="12"/>
                  </a:cubicBezTo>
                  <a:cubicBezTo>
                    <a:pt x="45" y="12"/>
                    <a:pt x="50" y="14"/>
                    <a:pt x="55" y="20"/>
                  </a:cubicBezTo>
                  <a:cubicBezTo>
                    <a:pt x="58" y="23"/>
                    <a:pt x="59" y="28"/>
                    <a:pt x="60" y="35"/>
                  </a:cubicBezTo>
                  <a:lnTo>
                    <a:pt x="15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5" name="í$ľîde">
              <a:extLst>
                <a:ext uri="{FF2B5EF4-FFF2-40B4-BE49-F238E27FC236}">
                  <a16:creationId xmlns:a16="http://schemas.microsoft.com/office/drawing/2014/main" id="{D4520FD1-2819-4DCE-83EE-127AB7CE727B}"/>
                </a:ext>
              </a:extLst>
            </p:cNvPr>
            <p:cNvSpPr/>
            <p:nvPr/>
          </p:nvSpPr>
          <p:spPr bwMode="auto">
            <a:xfrm>
              <a:off x="7994903" y="5729878"/>
              <a:ext cx="138113" cy="157163"/>
            </a:xfrm>
            <a:custGeom>
              <a:avLst/>
              <a:gdLst>
                <a:gd name="T0" fmla="*/ 71 w 75"/>
                <a:gd name="T1" fmla="*/ 49 h 85"/>
                <a:gd name="T2" fmla="*/ 71 w 75"/>
                <a:gd name="T3" fmla="*/ 31 h 85"/>
                <a:gd name="T4" fmla="*/ 70 w 75"/>
                <a:gd name="T5" fmla="*/ 18 h 85"/>
                <a:gd name="T6" fmla="*/ 66 w 75"/>
                <a:gd name="T7" fmla="*/ 9 h 85"/>
                <a:gd name="T8" fmla="*/ 56 w 75"/>
                <a:gd name="T9" fmla="*/ 3 h 85"/>
                <a:gd name="T10" fmla="*/ 39 w 75"/>
                <a:gd name="T11" fmla="*/ 0 h 85"/>
                <a:gd name="T12" fmla="*/ 21 w 75"/>
                <a:gd name="T13" fmla="*/ 3 h 85"/>
                <a:gd name="T14" fmla="*/ 9 w 75"/>
                <a:gd name="T15" fmla="*/ 11 h 85"/>
                <a:gd name="T16" fmla="*/ 3 w 75"/>
                <a:gd name="T17" fmla="*/ 25 h 85"/>
                <a:gd name="T18" fmla="*/ 16 w 75"/>
                <a:gd name="T19" fmla="*/ 27 h 85"/>
                <a:gd name="T20" fmla="*/ 23 w 75"/>
                <a:gd name="T21" fmla="*/ 15 h 85"/>
                <a:gd name="T22" fmla="*/ 37 w 75"/>
                <a:gd name="T23" fmla="*/ 12 h 85"/>
                <a:gd name="T24" fmla="*/ 53 w 75"/>
                <a:gd name="T25" fmla="*/ 16 h 85"/>
                <a:gd name="T26" fmla="*/ 57 w 75"/>
                <a:gd name="T27" fmla="*/ 28 h 85"/>
                <a:gd name="T28" fmla="*/ 57 w 75"/>
                <a:gd name="T29" fmla="*/ 32 h 85"/>
                <a:gd name="T30" fmla="*/ 32 w 75"/>
                <a:gd name="T31" fmla="*/ 36 h 85"/>
                <a:gd name="T32" fmla="*/ 20 w 75"/>
                <a:gd name="T33" fmla="*/ 39 h 85"/>
                <a:gd name="T34" fmla="*/ 10 w 75"/>
                <a:gd name="T35" fmla="*/ 43 h 85"/>
                <a:gd name="T36" fmla="*/ 3 w 75"/>
                <a:gd name="T37" fmla="*/ 51 h 85"/>
                <a:gd name="T38" fmla="*/ 0 w 75"/>
                <a:gd name="T39" fmla="*/ 62 h 85"/>
                <a:gd name="T40" fmla="*/ 7 w 75"/>
                <a:gd name="T41" fmla="*/ 79 h 85"/>
                <a:gd name="T42" fmla="*/ 28 w 75"/>
                <a:gd name="T43" fmla="*/ 85 h 85"/>
                <a:gd name="T44" fmla="*/ 43 w 75"/>
                <a:gd name="T45" fmla="*/ 82 h 85"/>
                <a:gd name="T46" fmla="*/ 58 w 75"/>
                <a:gd name="T47" fmla="*/ 73 h 85"/>
                <a:gd name="T48" fmla="*/ 61 w 75"/>
                <a:gd name="T49" fmla="*/ 83 h 85"/>
                <a:gd name="T50" fmla="*/ 75 w 75"/>
                <a:gd name="T51" fmla="*/ 83 h 85"/>
                <a:gd name="T52" fmla="*/ 72 w 75"/>
                <a:gd name="T53" fmla="*/ 74 h 85"/>
                <a:gd name="T54" fmla="*/ 71 w 75"/>
                <a:gd name="T55" fmla="*/ 49 h 85"/>
                <a:gd name="T56" fmla="*/ 57 w 75"/>
                <a:gd name="T57" fmla="*/ 48 h 85"/>
                <a:gd name="T58" fmla="*/ 55 w 75"/>
                <a:gd name="T59" fmla="*/ 61 h 85"/>
                <a:gd name="T60" fmla="*/ 46 w 75"/>
                <a:gd name="T61" fmla="*/ 71 h 85"/>
                <a:gd name="T62" fmla="*/ 31 w 75"/>
                <a:gd name="T63" fmla="*/ 74 h 85"/>
                <a:gd name="T64" fmla="*/ 19 w 75"/>
                <a:gd name="T65" fmla="*/ 71 h 85"/>
                <a:gd name="T66" fmla="*/ 15 w 75"/>
                <a:gd name="T67" fmla="*/ 62 h 85"/>
                <a:gd name="T68" fmla="*/ 17 w 75"/>
                <a:gd name="T69" fmla="*/ 55 h 85"/>
                <a:gd name="T70" fmla="*/ 22 w 75"/>
                <a:gd name="T71" fmla="*/ 50 h 85"/>
                <a:gd name="T72" fmla="*/ 34 w 75"/>
                <a:gd name="T73" fmla="*/ 48 h 85"/>
                <a:gd name="T74" fmla="*/ 57 w 75"/>
                <a:gd name="T75" fmla="*/ 43 h 85"/>
                <a:gd name="T76" fmla="*/ 57 w 75"/>
                <a:gd name="T77" fmla="*/ 48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75" h="85">
                  <a:moveTo>
                    <a:pt x="71" y="49"/>
                  </a:moveTo>
                  <a:cubicBezTo>
                    <a:pt x="71" y="31"/>
                    <a:pt x="71" y="31"/>
                    <a:pt x="71" y="31"/>
                  </a:cubicBezTo>
                  <a:cubicBezTo>
                    <a:pt x="71" y="25"/>
                    <a:pt x="71" y="21"/>
                    <a:pt x="70" y="18"/>
                  </a:cubicBezTo>
                  <a:cubicBezTo>
                    <a:pt x="69" y="14"/>
                    <a:pt x="68" y="11"/>
                    <a:pt x="66" y="9"/>
                  </a:cubicBezTo>
                  <a:cubicBezTo>
                    <a:pt x="64" y="6"/>
                    <a:pt x="61" y="4"/>
                    <a:pt x="56" y="3"/>
                  </a:cubicBezTo>
                  <a:cubicBezTo>
                    <a:pt x="52" y="1"/>
                    <a:pt x="46" y="0"/>
                    <a:pt x="39" y="0"/>
                  </a:cubicBezTo>
                  <a:cubicBezTo>
                    <a:pt x="32" y="0"/>
                    <a:pt x="26" y="1"/>
                    <a:pt x="21" y="3"/>
                  </a:cubicBezTo>
                  <a:cubicBezTo>
                    <a:pt x="16" y="5"/>
                    <a:pt x="12" y="8"/>
                    <a:pt x="9" y="11"/>
                  </a:cubicBezTo>
                  <a:cubicBezTo>
                    <a:pt x="6" y="15"/>
                    <a:pt x="4" y="19"/>
                    <a:pt x="3" y="25"/>
                  </a:cubicBezTo>
                  <a:cubicBezTo>
                    <a:pt x="16" y="27"/>
                    <a:pt x="16" y="27"/>
                    <a:pt x="16" y="27"/>
                  </a:cubicBezTo>
                  <a:cubicBezTo>
                    <a:pt x="18" y="21"/>
                    <a:pt x="20" y="17"/>
                    <a:pt x="23" y="15"/>
                  </a:cubicBezTo>
                  <a:cubicBezTo>
                    <a:pt x="26" y="13"/>
                    <a:pt x="31" y="12"/>
                    <a:pt x="37" y="12"/>
                  </a:cubicBezTo>
                  <a:cubicBezTo>
                    <a:pt x="44" y="12"/>
                    <a:pt x="50" y="13"/>
                    <a:pt x="53" y="16"/>
                  </a:cubicBezTo>
                  <a:cubicBezTo>
                    <a:pt x="56" y="19"/>
                    <a:pt x="57" y="23"/>
                    <a:pt x="57" y="28"/>
                  </a:cubicBezTo>
                  <a:cubicBezTo>
                    <a:pt x="57" y="29"/>
                    <a:pt x="57" y="30"/>
                    <a:pt x="57" y="32"/>
                  </a:cubicBezTo>
                  <a:cubicBezTo>
                    <a:pt x="52" y="34"/>
                    <a:pt x="43" y="35"/>
                    <a:pt x="32" y="36"/>
                  </a:cubicBezTo>
                  <a:cubicBezTo>
                    <a:pt x="27" y="37"/>
                    <a:pt x="23" y="38"/>
                    <a:pt x="20" y="39"/>
                  </a:cubicBezTo>
                  <a:cubicBezTo>
                    <a:pt x="16" y="40"/>
                    <a:pt x="13" y="41"/>
                    <a:pt x="10" y="43"/>
                  </a:cubicBezTo>
                  <a:cubicBezTo>
                    <a:pt x="7" y="45"/>
                    <a:pt x="5" y="48"/>
                    <a:pt x="3" y="51"/>
                  </a:cubicBezTo>
                  <a:cubicBezTo>
                    <a:pt x="1" y="54"/>
                    <a:pt x="0" y="58"/>
                    <a:pt x="0" y="62"/>
                  </a:cubicBezTo>
                  <a:cubicBezTo>
                    <a:pt x="0" y="69"/>
                    <a:pt x="3" y="74"/>
                    <a:pt x="7" y="79"/>
                  </a:cubicBezTo>
                  <a:cubicBezTo>
                    <a:pt x="12" y="83"/>
                    <a:pt x="19" y="85"/>
                    <a:pt x="28" y="85"/>
                  </a:cubicBezTo>
                  <a:cubicBezTo>
                    <a:pt x="33" y="85"/>
                    <a:pt x="39" y="84"/>
                    <a:pt x="43" y="82"/>
                  </a:cubicBezTo>
                  <a:cubicBezTo>
                    <a:pt x="48" y="81"/>
                    <a:pt x="53" y="78"/>
                    <a:pt x="58" y="73"/>
                  </a:cubicBezTo>
                  <a:cubicBezTo>
                    <a:pt x="58" y="77"/>
                    <a:pt x="59" y="80"/>
                    <a:pt x="61" y="83"/>
                  </a:cubicBezTo>
                  <a:cubicBezTo>
                    <a:pt x="75" y="83"/>
                    <a:pt x="75" y="83"/>
                    <a:pt x="75" y="83"/>
                  </a:cubicBezTo>
                  <a:cubicBezTo>
                    <a:pt x="73" y="80"/>
                    <a:pt x="72" y="77"/>
                    <a:pt x="72" y="74"/>
                  </a:cubicBezTo>
                  <a:cubicBezTo>
                    <a:pt x="71" y="70"/>
                    <a:pt x="71" y="62"/>
                    <a:pt x="71" y="49"/>
                  </a:cubicBezTo>
                  <a:close/>
                  <a:moveTo>
                    <a:pt x="57" y="48"/>
                  </a:moveTo>
                  <a:cubicBezTo>
                    <a:pt x="57" y="54"/>
                    <a:pt x="56" y="58"/>
                    <a:pt x="55" y="61"/>
                  </a:cubicBezTo>
                  <a:cubicBezTo>
                    <a:pt x="53" y="65"/>
                    <a:pt x="50" y="69"/>
                    <a:pt x="46" y="71"/>
                  </a:cubicBezTo>
                  <a:cubicBezTo>
                    <a:pt x="41" y="73"/>
                    <a:pt x="37" y="74"/>
                    <a:pt x="31" y="74"/>
                  </a:cubicBezTo>
                  <a:cubicBezTo>
                    <a:pt x="26" y="74"/>
                    <a:pt x="22" y="73"/>
                    <a:pt x="19" y="71"/>
                  </a:cubicBezTo>
                  <a:cubicBezTo>
                    <a:pt x="16" y="68"/>
                    <a:pt x="15" y="65"/>
                    <a:pt x="15" y="62"/>
                  </a:cubicBezTo>
                  <a:cubicBezTo>
                    <a:pt x="15" y="59"/>
                    <a:pt x="16" y="57"/>
                    <a:pt x="17" y="55"/>
                  </a:cubicBezTo>
                  <a:cubicBezTo>
                    <a:pt x="18" y="53"/>
                    <a:pt x="20" y="52"/>
                    <a:pt x="22" y="50"/>
                  </a:cubicBezTo>
                  <a:cubicBezTo>
                    <a:pt x="25" y="49"/>
                    <a:pt x="29" y="49"/>
                    <a:pt x="34" y="48"/>
                  </a:cubicBezTo>
                  <a:cubicBezTo>
                    <a:pt x="44" y="46"/>
                    <a:pt x="52" y="45"/>
                    <a:pt x="57" y="43"/>
                  </a:cubicBezTo>
                  <a:lnTo>
                    <a:pt x="57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6" name="ï$ḻíḋê">
              <a:extLst>
                <a:ext uri="{FF2B5EF4-FFF2-40B4-BE49-F238E27FC236}">
                  <a16:creationId xmlns:a16="http://schemas.microsoft.com/office/drawing/2014/main" id="{BF523401-543C-4358-8606-C1632F169005}"/>
                </a:ext>
              </a:extLst>
            </p:cNvPr>
            <p:cNvSpPr/>
            <p:nvPr/>
          </p:nvSpPr>
          <p:spPr bwMode="auto">
            <a:xfrm>
              <a:off x="8164766" y="5729878"/>
              <a:ext cx="122238" cy="152400"/>
            </a:xfrm>
            <a:custGeom>
              <a:avLst/>
              <a:gdLst>
                <a:gd name="T0" fmla="*/ 61 w 66"/>
                <a:gd name="T1" fmla="*/ 10 h 83"/>
                <a:gd name="T2" fmla="*/ 52 w 66"/>
                <a:gd name="T3" fmla="*/ 3 h 83"/>
                <a:gd name="T4" fmla="*/ 38 w 66"/>
                <a:gd name="T5" fmla="*/ 0 h 83"/>
                <a:gd name="T6" fmla="*/ 13 w 66"/>
                <a:gd name="T7" fmla="*/ 14 h 83"/>
                <a:gd name="T8" fmla="*/ 13 w 66"/>
                <a:gd name="T9" fmla="*/ 2 h 83"/>
                <a:gd name="T10" fmla="*/ 0 w 66"/>
                <a:gd name="T11" fmla="*/ 2 h 83"/>
                <a:gd name="T12" fmla="*/ 0 w 66"/>
                <a:gd name="T13" fmla="*/ 83 h 83"/>
                <a:gd name="T14" fmla="*/ 14 w 66"/>
                <a:gd name="T15" fmla="*/ 83 h 83"/>
                <a:gd name="T16" fmla="*/ 14 w 66"/>
                <a:gd name="T17" fmla="*/ 39 h 83"/>
                <a:gd name="T18" fmla="*/ 20 w 66"/>
                <a:gd name="T19" fmla="*/ 18 h 83"/>
                <a:gd name="T20" fmla="*/ 36 w 66"/>
                <a:gd name="T21" fmla="*/ 12 h 83"/>
                <a:gd name="T22" fmla="*/ 45 w 66"/>
                <a:gd name="T23" fmla="*/ 15 h 83"/>
                <a:gd name="T24" fmla="*/ 51 w 66"/>
                <a:gd name="T25" fmla="*/ 21 h 83"/>
                <a:gd name="T26" fmla="*/ 52 w 66"/>
                <a:gd name="T27" fmla="*/ 34 h 83"/>
                <a:gd name="T28" fmla="*/ 52 w 66"/>
                <a:gd name="T29" fmla="*/ 83 h 83"/>
                <a:gd name="T30" fmla="*/ 66 w 66"/>
                <a:gd name="T31" fmla="*/ 83 h 83"/>
                <a:gd name="T32" fmla="*/ 66 w 66"/>
                <a:gd name="T33" fmla="*/ 33 h 83"/>
                <a:gd name="T34" fmla="*/ 65 w 66"/>
                <a:gd name="T35" fmla="*/ 20 h 83"/>
                <a:gd name="T36" fmla="*/ 61 w 66"/>
                <a:gd name="T37" fmla="*/ 1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6" h="83">
                  <a:moveTo>
                    <a:pt x="61" y="10"/>
                  </a:moveTo>
                  <a:cubicBezTo>
                    <a:pt x="59" y="7"/>
                    <a:pt x="56" y="5"/>
                    <a:pt x="52" y="3"/>
                  </a:cubicBezTo>
                  <a:cubicBezTo>
                    <a:pt x="48" y="1"/>
                    <a:pt x="43" y="0"/>
                    <a:pt x="38" y="0"/>
                  </a:cubicBezTo>
                  <a:cubicBezTo>
                    <a:pt x="27" y="0"/>
                    <a:pt x="19" y="5"/>
                    <a:pt x="13" y="14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14" y="83"/>
                    <a:pt x="14" y="83"/>
                    <a:pt x="14" y="83"/>
                  </a:cubicBezTo>
                  <a:cubicBezTo>
                    <a:pt x="14" y="39"/>
                    <a:pt x="14" y="39"/>
                    <a:pt x="14" y="39"/>
                  </a:cubicBezTo>
                  <a:cubicBezTo>
                    <a:pt x="14" y="29"/>
                    <a:pt x="16" y="21"/>
                    <a:pt x="20" y="18"/>
                  </a:cubicBezTo>
                  <a:cubicBezTo>
                    <a:pt x="25" y="14"/>
                    <a:pt x="30" y="12"/>
                    <a:pt x="36" y="12"/>
                  </a:cubicBezTo>
                  <a:cubicBezTo>
                    <a:pt x="39" y="12"/>
                    <a:pt x="42" y="13"/>
                    <a:pt x="45" y="15"/>
                  </a:cubicBezTo>
                  <a:cubicBezTo>
                    <a:pt x="48" y="16"/>
                    <a:pt x="50" y="19"/>
                    <a:pt x="51" y="21"/>
                  </a:cubicBezTo>
                  <a:cubicBezTo>
                    <a:pt x="52" y="24"/>
                    <a:pt x="52" y="28"/>
                    <a:pt x="52" y="34"/>
                  </a:cubicBezTo>
                  <a:cubicBezTo>
                    <a:pt x="52" y="83"/>
                    <a:pt x="52" y="83"/>
                    <a:pt x="52" y="83"/>
                  </a:cubicBezTo>
                  <a:cubicBezTo>
                    <a:pt x="66" y="83"/>
                    <a:pt x="66" y="83"/>
                    <a:pt x="66" y="83"/>
                  </a:cubicBezTo>
                  <a:cubicBezTo>
                    <a:pt x="66" y="33"/>
                    <a:pt x="66" y="33"/>
                    <a:pt x="66" y="33"/>
                  </a:cubicBezTo>
                  <a:cubicBezTo>
                    <a:pt x="66" y="27"/>
                    <a:pt x="66" y="23"/>
                    <a:pt x="65" y="20"/>
                  </a:cubicBezTo>
                  <a:cubicBezTo>
                    <a:pt x="65" y="16"/>
                    <a:pt x="63" y="13"/>
                    <a:pt x="61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7" name="îśḻïďè">
              <a:extLst>
                <a:ext uri="{FF2B5EF4-FFF2-40B4-BE49-F238E27FC236}">
                  <a16:creationId xmlns:a16="http://schemas.microsoft.com/office/drawing/2014/main" id="{021B989B-92FC-4AF6-99B2-7FE7BBEA2F17}"/>
                </a:ext>
              </a:extLst>
            </p:cNvPr>
            <p:cNvSpPr/>
            <p:nvPr/>
          </p:nvSpPr>
          <p:spPr bwMode="auto">
            <a:xfrm>
              <a:off x="8315578" y="5675903"/>
              <a:ext cx="131763" cy="211138"/>
            </a:xfrm>
            <a:custGeom>
              <a:avLst/>
              <a:gdLst>
                <a:gd name="T0" fmla="*/ 57 w 71"/>
                <a:gd name="T1" fmla="*/ 40 h 114"/>
                <a:gd name="T2" fmla="*/ 48 w 71"/>
                <a:gd name="T3" fmla="*/ 32 h 114"/>
                <a:gd name="T4" fmla="*/ 35 w 71"/>
                <a:gd name="T5" fmla="*/ 29 h 114"/>
                <a:gd name="T6" fmla="*/ 17 w 71"/>
                <a:gd name="T7" fmla="*/ 35 h 114"/>
                <a:gd name="T8" fmla="*/ 4 w 71"/>
                <a:gd name="T9" fmla="*/ 50 h 114"/>
                <a:gd name="T10" fmla="*/ 0 w 71"/>
                <a:gd name="T11" fmla="*/ 72 h 114"/>
                <a:gd name="T12" fmla="*/ 5 w 71"/>
                <a:gd name="T13" fmla="*/ 94 h 114"/>
                <a:gd name="T14" fmla="*/ 17 w 71"/>
                <a:gd name="T15" fmla="*/ 109 h 114"/>
                <a:gd name="T16" fmla="*/ 35 w 71"/>
                <a:gd name="T17" fmla="*/ 114 h 114"/>
                <a:gd name="T18" fmla="*/ 58 w 71"/>
                <a:gd name="T19" fmla="*/ 102 h 114"/>
                <a:gd name="T20" fmla="*/ 58 w 71"/>
                <a:gd name="T21" fmla="*/ 112 h 114"/>
                <a:gd name="T22" fmla="*/ 71 w 71"/>
                <a:gd name="T23" fmla="*/ 112 h 114"/>
                <a:gd name="T24" fmla="*/ 71 w 71"/>
                <a:gd name="T25" fmla="*/ 0 h 114"/>
                <a:gd name="T26" fmla="*/ 57 w 71"/>
                <a:gd name="T27" fmla="*/ 0 h 114"/>
                <a:gd name="T28" fmla="*/ 57 w 71"/>
                <a:gd name="T29" fmla="*/ 40 h 114"/>
                <a:gd name="T30" fmla="*/ 52 w 71"/>
                <a:gd name="T31" fmla="*/ 95 h 114"/>
                <a:gd name="T32" fmla="*/ 37 w 71"/>
                <a:gd name="T33" fmla="*/ 103 h 114"/>
                <a:gd name="T34" fmla="*/ 21 w 71"/>
                <a:gd name="T35" fmla="*/ 95 h 114"/>
                <a:gd name="T36" fmla="*/ 15 w 71"/>
                <a:gd name="T37" fmla="*/ 72 h 114"/>
                <a:gd name="T38" fmla="*/ 21 w 71"/>
                <a:gd name="T39" fmla="*/ 48 h 114"/>
                <a:gd name="T40" fmla="*/ 36 w 71"/>
                <a:gd name="T41" fmla="*/ 41 h 114"/>
                <a:gd name="T42" fmla="*/ 52 w 71"/>
                <a:gd name="T43" fmla="*/ 48 h 114"/>
                <a:gd name="T44" fmla="*/ 58 w 71"/>
                <a:gd name="T45" fmla="*/ 73 h 114"/>
                <a:gd name="T46" fmla="*/ 52 w 71"/>
                <a:gd name="T47" fmla="*/ 95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1" h="114">
                  <a:moveTo>
                    <a:pt x="57" y="40"/>
                  </a:moveTo>
                  <a:cubicBezTo>
                    <a:pt x="55" y="37"/>
                    <a:pt x="52" y="34"/>
                    <a:pt x="48" y="32"/>
                  </a:cubicBezTo>
                  <a:cubicBezTo>
                    <a:pt x="44" y="30"/>
                    <a:pt x="40" y="29"/>
                    <a:pt x="35" y="29"/>
                  </a:cubicBezTo>
                  <a:cubicBezTo>
                    <a:pt x="28" y="29"/>
                    <a:pt x="22" y="31"/>
                    <a:pt x="17" y="35"/>
                  </a:cubicBezTo>
                  <a:cubicBezTo>
                    <a:pt x="11" y="38"/>
                    <a:pt x="7" y="43"/>
                    <a:pt x="4" y="50"/>
                  </a:cubicBezTo>
                  <a:cubicBezTo>
                    <a:pt x="2" y="56"/>
                    <a:pt x="0" y="64"/>
                    <a:pt x="0" y="72"/>
                  </a:cubicBezTo>
                  <a:cubicBezTo>
                    <a:pt x="0" y="80"/>
                    <a:pt x="2" y="87"/>
                    <a:pt x="5" y="94"/>
                  </a:cubicBezTo>
                  <a:cubicBezTo>
                    <a:pt x="8" y="100"/>
                    <a:pt x="12" y="105"/>
                    <a:pt x="17" y="109"/>
                  </a:cubicBezTo>
                  <a:cubicBezTo>
                    <a:pt x="23" y="112"/>
                    <a:pt x="29" y="114"/>
                    <a:pt x="35" y="114"/>
                  </a:cubicBezTo>
                  <a:cubicBezTo>
                    <a:pt x="45" y="114"/>
                    <a:pt x="53" y="110"/>
                    <a:pt x="58" y="102"/>
                  </a:cubicBezTo>
                  <a:cubicBezTo>
                    <a:pt x="58" y="112"/>
                    <a:pt x="58" y="112"/>
                    <a:pt x="58" y="112"/>
                  </a:cubicBezTo>
                  <a:cubicBezTo>
                    <a:pt x="71" y="112"/>
                    <a:pt x="71" y="112"/>
                    <a:pt x="71" y="112"/>
                  </a:cubicBezTo>
                  <a:cubicBezTo>
                    <a:pt x="71" y="0"/>
                    <a:pt x="71" y="0"/>
                    <a:pt x="71" y="0"/>
                  </a:cubicBezTo>
                  <a:cubicBezTo>
                    <a:pt x="57" y="0"/>
                    <a:pt x="57" y="0"/>
                    <a:pt x="57" y="0"/>
                  </a:cubicBezTo>
                  <a:lnTo>
                    <a:pt x="57" y="40"/>
                  </a:lnTo>
                  <a:close/>
                  <a:moveTo>
                    <a:pt x="52" y="95"/>
                  </a:moveTo>
                  <a:cubicBezTo>
                    <a:pt x="48" y="100"/>
                    <a:pt x="43" y="103"/>
                    <a:pt x="37" y="103"/>
                  </a:cubicBezTo>
                  <a:cubicBezTo>
                    <a:pt x="31" y="103"/>
                    <a:pt x="25" y="100"/>
                    <a:pt x="21" y="95"/>
                  </a:cubicBezTo>
                  <a:cubicBezTo>
                    <a:pt x="17" y="90"/>
                    <a:pt x="15" y="82"/>
                    <a:pt x="15" y="72"/>
                  </a:cubicBezTo>
                  <a:cubicBezTo>
                    <a:pt x="15" y="61"/>
                    <a:pt x="17" y="53"/>
                    <a:pt x="21" y="48"/>
                  </a:cubicBezTo>
                  <a:cubicBezTo>
                    <a:pt x="25" y="43"/>
                    <a:pt x="30" y="41"/>
                    <a:pt x="36" y="41"/>
                  </a:cubicBezTo>
                  <a:cubicBezTo>
                    <a:pt x="42" y="41"/>
                    <a:pt x="48" y="43"/>
                    <a:pt x="52" y="48"/>
                  </a:cubicBezTo>
                  <a:cubicBezTo>
                    <a:pt x="56" y="54"/>
                    <a:pt x="58" y="62"/>
                    <a:pt x="58" y="73"/>
                  </a:cubicBezTo>
                  <a:cubicBezTo>
                    <a:pt x="58" y="83"/>
                    <a:pt x="56" y="91"/>
                    <a:pt x="52" y="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8" name="iṡľîdé">
              <a:extLst>
                <a:ext uri="{FF2B5EF4-FFF2-40B4-BE49-F238E27FC236}">
                  <a16:creationId xmlns:a16="http://schemas.microsoft.com/office/drawing/2014/main" id="{28747C4C-9506-42A1-8336-7BBE3CDE6CDF}"/>
                </a:ext>
              </a:extLst>
            </p:cNvPr>
            <p:cNvSpPr/>
            <p:nvPr/>
          </p:nvSpPr>
          <p:spPr bwMode="auto">
            <a:xfrm>
              <a:off x="8550528" y="5675903"/>
              <a:ext cx="163513" cy="206375"/>
            </a:xfrm>
            <a:custGeom>
              <a:avLst/>
              <a:gdLst>
                <a:gd name="T0" fmla="*/ 103 w 103"/>
                <a:gd name="T1" fmla="*/ 0 h 130"/>
                <a:gd name="T2" fmla="*/ 0 w 103"/>
                <a:gd name="T3" fmla="*/ 0 h 130"/>
                <a:gd name="T4" fmla="*/ 0 w 103"/>
                <a:gd name="T5" fmla="*/ 15 h 130"/>
                <a:gd name="T6" fmla="*/ 43 w 103"/>
                <a:gd name="T7" fmla="*/ 15 h 130"/>
                <a:gd name="T8" fmla="*/ 43 w 103"/>
                <a:gd name="T9" fmla="*/ 130 h 130"/>
                <a:gd name="T10" fmla="*/ 59 w 103"/>
                <a:gd name="T11" fmla="*/ 130 h 130"/>
                <a:gd name="T12" fmla="*/ 59 w 103"/>
                <a:gd name="T13" fmla="*/ 15 h 130"/>
                <a:gd name="T14" fmla="*/ 103 w 103"/>
                <a:gd name="T15" fmla="*/ 15 h 130"/>
                <a:gd name="T16" fmla="*/ 103 w 103"/>
                <a:gd name="T17" fmla="*/ 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3" h="130">
                  <a:moveTo>
                    <a:pt x="103" y="0"/>
                  </a:moveTo>
                  <a:lnTo>
                    <a:pt x="0" y="0"/>
                  </a:lnTo>
                  <a:lnTo>
                    <a:pt x="0" y="15"/>
                  </a:lnTo>
                  <a:lnTo>
                    <a:pt x="43" y="15"/>
                  </a:lnTo>
                  <a:lnTo>
                    <a:pt x="43" y="130"/>
                  </a:lnTo>
                  <a:lnTo>
                    <a:pt x="59" y="130"/>
                  </a:lnTo>
                  <a:lnTo>
                    <a:pt x="59" y="15"/>
                  </a:lnTo>
                  <a:lnTo>
                    <a:pt x="103" y="15"/>
                  </a:lnTo>
                  <a:lnTo>
                    <a:pt x="10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9" name="íṥḻíḋé">
              <a:extLst>
                <a:ext uri="{FF2B5EF4-FFF2-40B4-BE49-F238E27FC236}">
                  <a16:creationId xmlns:a16="http://schemas.microsoft.com/office/drawing/2014/main" id="{D3D1CB44-A9DE-4595-AE10-F6D6D1361156}"/>
                </a:ext>
              </a:extLst>
            </p:cNvPr>
            <p:cNvSpPr/>
            <p:nvPr/>
          </p:nvSpPr>
          <p:spPr bwMode="auto">
            <a:xfrm>
              <a:off x="8698166" y="5729878"/>
              <a:ext cx="138113" cy="157163"/>
            </a:xfrm>
            <a:custGeom>
              <a:avLst/>
              <a:gdLst>
                <a:gd name="T0" fmla="*/ 38 w 75"/>
                <a:gd name="T1" fmla="*/ 0 h 85"/>
                <a:gd name="T2" fmla="*/ 11 w 75"/>
                <a:gd name="T3" fmla="*/ 12 h 85"/>
                <a:gd name="T4" fmla="*/ 0 w 75"/>
                <a:gd name="T5" fmla="*/ 43 h 85"/>
                <a:gd name="T6" fmla="*/ 10 w 75"/>
                <a:gd name="T7" fmla="*/ 74 h 85"/>
                <a:gd name="T8" fmla="*/ 39 w 75"/>
                <a:gd name="T9" fmla="*/ 85 h 85"/>
                <a:gd name="T10" fmla="*/ 62 w 75"/>
                <a:gd name="T11" fmla="*/ 78 h 85"/>
                <a:gd name="T12" fmla="*/ 74 w 75"/>
                <a:gd name="T13" fmla="*/ 59 h 85"/>
                <a:gd name="T14" fmla="*/ 60 w 75"/>
                <a:gd name="T15" fmla="*/ 57 h 85"/>
                <a:gd name="T16" fmla="*/ 52 w 75"/>
                <a:gd name="T17" fmla="*/ 70 h 85"/>
                <a:gd name="T18" fmla="*/ 39 w 75"/>
                <a:gd name="T19" fmla="*/ 74 h 85"/>
                <a:gd name="T20" fmla="*/ 22 w 75"/>
                <a:gd name="T21" fmla="*/ 67 h 85"/>
                <a:gd name="T22" fmla="*/ 14 w 75"/>
                <a:gd name="T23" fmla="*/ 46 h 85"/>
                <a:gd name="T24" fmla="*/ 75 w 75"/>
                <a:gd name="T25" fmla="*/ 46 h 85"/>
                <a:gd name="T26" fmla="*/ 75 w 75"/>
                <a:gd name="T27" fmla="*/ 43 h 85"/>
                <a:gd name="T28" fmla="*/ 65 w 75"/>
                <a:gd name="T29" fmla="*/ 11 h 85"/>
                <a:gd name="T30" fmla="*/ 38 w 75"/>
                <a:gd name="T31" fmla="*/ 0 h 85"/>
                <a:gd name="T32" fmla="*/ 15 w 75"/>
                <a:gd name="T33" fmla="*/ 35 h 85"/>
                <a:gd name="T34" fmla="*/ 22 w 75"/>
                <a:gd name="T35" fmla="*/ 18 h 85"/>
                <a:gd name="T36" fmla="*/ 38 w 75"/>
                <a:gd name="T37" fmla="*/ 12 h 85"/>
                <a:gd name="T38" fmla="*/ 55 w 75"/>
                <a:gd name="T39" fmla="*/ 20 h 85"/>
                <a:gd name="T40" fmla="*/ 60 w 75"/>
                <a:gd name="T41" fmla="*/ 35 h 85"/>
                <a:gd name="T42" fmla="*/ 15 w 75"/>
                <a:gd name="T43" fmla="*/ 3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75" h="85">
                  <a:moveTo>
                    <a:pt x="38" y="0"/>
                  </a:moveTo>
                  <a:cubicBezTo>
                    <a:pt x="27" y="0"/>
                    <a:pt x="18" y="4"/>
                    <a:pt x="11" y="12"/>
                  </a:cubicBezTo>
                  <a:cubicBezTo>
                    <a:pt x="4" y="19"/>
                    <a:pt x="0" y="30"/>
                    <a:pt x="0" y="43"/>
                  </a:cubicBezTo>
                  <a:cubicBezTo>
                    <a:pt x="0" y="57"/>
                    <a:pt x="3" y="67"/>
                    <a:pt x="10" y="74"/>
                  </a:cubicBezTo>
                  <a:cubicBezTo>
                    <a:pt x="17" y="81"/>
                    <a:pt x="27" y="85"/>
                    <a:pt x="39" y="85"/>
                  </a:cubicBezTo>
                  <a:cubicBezTo>
                    <a:pt x="48" y="85"/>
                    <a:pt x="56" y="83"/>
                    <a:pt x="62" y="78"/>
                  </a:cubicBezTo>
                  <a:cubicBezTo>
                    <a:pt x="68" y="74"/>
                    <a:pt x="72" y="67"/>
                    <a:pt x="74" y="59"/>
                  </a:cubicBezTo>
                  <a:cubicBezTo>
                    <a:pt x="60" y="57"/>
                    <a:pt x="60" y="57"/>
                    <a:pt x="60" y="57"/>
                  </a:cubicBezTo>
                  <a:cubicBezTo>
                    <a:pt x="58" y="63"/>
                    <a:pt x="55" y="67"/>
                    <a:pt x="52" y="70"/>
                  </a:cubicBezTo>
                  <a:cubicBezTo>
                    <a:pt x="48" y="73"/>
                    <a:pt x="44" y="74"/>
                    <a:pt x="39" y="74"/>
                  </a:cubicBezTo>
                  <a:cubicBezTo>
                    <a:pt x="32" y="74"/>
                    <a:pt x="26" y="71"/>
                    <a:pt x="22" y="67"/>
                  </a:cubicBezTo>
                  <a:cubicBezTo>
                    <a:pt x="17" y="62"/>
                    <a:pt x="15" y="55"/>
                    <a:pt x="14" y="46"/>
                  </a:cubicBezTo>
                  <a:cubicBezTo>
                    <a:pt x="75" y="46"/>
                    <a:pt x="75" y="46"/>
                    <a:pt x="75" y="46"/>
                  </a:cubicBezTo>
                  <a:cubicBezTo>
                    <a:pt x="75" y="45"/>
                    <a:pt x="75" y="43"/>
                    <a:pt x="75" y="43"/>
                  </a:cubicBezTo>
                  <a:cubicBezTo>
                    <a:pt x="75" y="29"/>
                    <a:pt x="72" y="19"/>
                    <a:pt x="65" y="11"/>
                  </a:cubicBezTo>
                  <a:cubicBezTo>
                    <a:pt x="58" y="4"/>
                    <a:pt x="49" y="0"/>
                    <a:pt x="38" y="0"/>
                  </a:cubicBezTo>
                  <a:close/>
                  <a:moveTo>
                    <a:pt x="15" y="35"/>
                  </a:moveTo>
                  <a:cubicBezTo>
                    <a:pt x="15" y="28"/>
                    <a:pt x="18" y="22"/>
                    <a:pt x="22" y="18"/>
                  </a:cubicBezTo>
                  <a:cubicBezTo>
                    <a:pt x="26" y="14"/>
                    <a:pt x="32" y="12"/>
                    <a:pt x="38" y="12"/>
                  </a:cubicBezTo>
                  <a:cubicBezTo>
                    <a:pt x="45" y="12"/>
                    <a:pt x="51" y="14"/>
                    <a:pt x="55" y="20"/>
                  </a:cubicBezTo>
                  <a:cubicBezTo>
                    <a:pt x="58" y="23"/>
                    <a:pt x="60" y="28"/>
                    <a:pt x="60" y="35"/>
                  </a:cubicBezTo>
                  <a:lnTo>
                    <a:pt x="15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0" name="ïṡļïḍè">
              <a:extLst>
                <a:ext uri="{FF2B5EF4-FFF2-40B4-BE49-F238E27FC236}">
                  <a16:creationId xmlns:a16="http://schemas.microsoft.com/office/drawing/2014/main" id="{A8903A9A-296A-4FB2-B221-95262013DEEA}"/>
                </a:ext>
              </a:extLst>
            </p:cNvPr>
            <p:cNvSpPr/>
            <p:nvPr/>
          </p:nvSpPr>
          <p:spPr bwMode="auto">
            <a:xfrm>
              <a:off x="8860091" y="5729878"/>
              <a:ext cx="128588" cy="157163"/>
            </a:xfrm>
            <a:custGeom>
              <a:avLst/>
              <a:gdLst>
                <a:gd name="T0" fmla="*/ 50 w 70"/>
                <a:gd name="T1" fmla="*/ 69 h 85"/>
                <a:gd name="T2" fmla="*/ 36 w 70"/>
                <a:gd name="T3" fmla="*/ 74 h 85"/>
                <a:gd name="T4" fmla="*/ 20 w 70"/>
                <a:gd name="T5" fmla="*/ 66 h 85"/>
                <a:gd name="T6" fmla="*/ 14 w 70"/>
                <a:gd name="T7" fmla="*/ 43 h 85"/>
                <a:gd name="T8" fmla="*/ 20 w 70"/>
                <a:gd name="T9" fmla="*/ 19 h 85"/>
                <a:gd name="T10" fmla="*/ 37 w 70"/>
                <a:gd name="T11" fmla="*/ 12 h 85"/>
                <a:gd name="T12" fmla="*/ 49 w 70"/>
                <a:gd name="T13" fmla="*/ 16 h 85"/>
                <a:gd name="T14" fmla="*/ 56 w 70"/>
                <a:gd name="T15" fmla="*/ 28 h 85"/>
                <a:gd name="T16" fmla="*/ 69 w 70"/>
                <a:gd name="T17" fmla="*/ 26 h 85"/>
                <a:gd name="T18" fmla="*/ 58 w 70"/>
                <a:gd name="T19" fmla="*/ 7 h 85"/>
                <a:gd name="T20" fmla="*/ 37 w 70"/>
                <a:gd name="T21" fmla="*/ 0 h 85"/>
                <a:gd name="T22" fmla="*/ 17 w 70"/>
                <a:gd name="T23" fmla="*/ 5 h 85"/>
                <a:gd name="T24" fmla="*/ 4 w 70"/>
                <a:gd name="T25" fmla="*/ 20 h 85"/>
                <a:gd name="T26" fmla="*/ 0 w 70"/>
                <a:gd name="T27" fmla="*/ 43 h 85"/>
                <a:gd name="T28" fmla="*/ 10 w 70"/>
                <a:gd name="T29" fmla="*/ 74 h 85"/>
                <a:gd name="T30" fmla="*/ 37 w 70"/>
                <a:gd name="T31" fmla="*/ 85 h 85"/>
                <a:gd name="T32" fmla="*/ 59 w 70"/>
                <a:gd name="T33" fmla="*/ 77 h 85"/>
                <a:gd name="T34" fmla="*/ 70 w 70"/>
                <a:gd name="T35" fmla="*/ 55 h 85"/>
                <a:gd name="T36" fmla="*/ 57 w 70"/>
                <a:gd name="T37" fmla="*/ 54 h 85"/>
                <a:gd name="T38" fmla="*/ 50 w 70"/>
                <a:gd name="T39" fmla="*/ 69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70" h="85">
                  <a:moveTo>
                    <a:pt x="50" y="69"/>
                  </a:moveTo>
                  <a:cubicBezTo>
                    <a:pt x="46" y="72"/>
                    <a:pt x="42" y="74"/>
                    <a:pt x="36" y="74"/>
                  </a:cubicBezTo>
                  <a:cubicBezTo>
                    <a:pt x="30" y="74"/>
                    <a:pt x="24" y="71"/>
                    <a:pt x="20" y="66"/>
                  </a:cubicBezTo>
                  <a:cubicBezTo>
                    <a:pt x="16" y="61"/>
                    <a:pt x="14" y="54"/>
                    <a:pt x="14" y="43"/>
                  </a:cubicBezTo>
                  <a:cubicBezTo>
                    <a:pt x="14" y="32"/>
                    <a:pt x="16" y="24"/>
                    <a:pt x="20" y="19"/>
                  </a:cubicBezTo>
                  <a:cubicBezTo>
                    <a:pt x="25" y="14"/>
                    <a:pt x="30" y="12"/>
                    <a:pt x="37" y="12"/>
                  </a:cubicBezTo>
                  <a:cubicBezTo>
                    <a:pt x="42" y="12"/>
                    <a:pt x="46" y="13"/>
                    <a:pt x="49" y="16"/>
                  </a:cubicBezTo>
                  <a:cubicBezTo>
                    <a:pt x="52" y="18"/>
                    <a:pt x="54" y="23"/>
                    <a:pt x="56" y="28"/>
                  </a:cubicBezTo>
                  <a:cubicBezTo>
                    <a:pt x="69" y="26"/>
                    <a:pt x="69" y="26"/>
                    <a:pt x="69" y="26"/>
                  </a:cubicBezTo>
                  <a:cubicBezTo>
                    <a:pt x="67" y="18"/>
                    <a:pt x="64" y="11"/>
                    <a:pt x="58" y="7"/>
                  </a:cubicBezTo>
                  <a:cubicBezTo>
                    <a:pt x="53" y="2"/>
                    <a:pt x="45" y="0"/>
                    <a:pt x="37" y="0"/>
                  </a:cubicBezTo>
                  <a:cubicBezTo>
                    <a:pt x="30" y="0"/>
                    <a:pt x="23" y="2"/>
                    <a:pt x="17" y="5"/>
                  </a:cubicBezTo>
                  <a:cubicBezTo>
                    <a:pt x="11" y="8"/>
                    <a:pt x="7" y="13"/>
                    <a:pt x="4" y="20"/>
                  </a:cubicBezTo>
                  <a:cubicBezTo>
                    <a:pt x="1" y="27"/>
                    <a:pt x="0" y="34"/>
                    <a:pt x="0" y="43"/>
                  </a:cubicBezTo>
                  <a:cubicBezTo>
                    <a:pt x="0" y="57"/>
                    <a:pt x="3" y="67"/>
                    <a:pt x="10" y="74"/>
                  </a:cubicBezTo>
                  <a:cubicBezTo>
                    <a:pt x="16" y="82"/>
                    <a:pt x="25" y="85"/>
                    <a:pt x="37" y="85"/>
                  </a:cubicBezTo>
                  <a:cubicBezTo>
                    <a:pt x="45" y="85"/>
                    <a:pt x="53" y="83"/>
                    <a:pt x="59" y="77"/>
                  </a:cubicBezTo>
                  <a:cubicBezTo>
                    <a:pt x="65" y="72"/>
                    <a:pt x="69" y="65"/>
                    <a:pt x="70" y="55"/>
                  </a:cubicBezTo>
                  <a:cubicBezTo>
                    <a:pt x="57" y="54"/>
                    <a:pt x="57" y="54"/>
                    <a:pt x="57" y="54"/>
                  </a:cubicBezTo>
                  <a:cubicBezTo>
                    <a:pt x="56" y="60"/>
                    <a:pt x="54" y="66"/>
                    <a:pt x="50" y="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1" name="iṩḷídê">
              <a:extLst>
                <a:ext uri="{FF2B5EF4-FFF2-40B4-BE49-F238E27FC236}">
                  <a16:creationId xmlns:a16="http://schemas.microsoft.com/office/drawing/2014/main" id="{63D733AA-126D-47AA-A9A0-4BA97BFB3762}"/>
                </a:ext>
              </a:extLst>
            </p:cNvPr>
            <p:cNvSpPr/>
            <p:nvPr/>
          </p:nvSpPr>
          <p:spPr bwMode="auto">
            <a:xfrm>
              <a:off x="9010903" y="5675903"/>
              <a:ext cx="122238" cy="206375"/>
            </a:xfrm>
            <a:custGeom>
              <a:avLst/>
              <a:gdLst>
                <a:gd name="T0" fmla="*/ 54 w 66"/>
                <a:gd name="T1" fmla="*/ 33 h 112"/>
                <a:gd name="T2" fmla="*/ 38 w 66"/>
                <a:gd name="T3" fmla="*/ 29 h 112"/>
                <a:gd name="T4" fmla="*/ 14 w 66"/>
                <a:gd name="T5" fmla="*/ 40 h 112"/>
                <a:gd name="T6" fmla="*/ 14 w 66"/>
                <a:gd name="T7" fmla="*/ 0 h 112"/>
                <a:gd name="T8" fmla="*/ 0 w 66"/>
                <a:gd name="T9" fmla="*/ 0 h 112"/>
                <a:gd name="T10" fmla="*/ 0 w 66"/>
                <a:gd name="T11" fmla="*/ 112 h 112"/>
                <a:gd name="T12" fmla="*/ 14 w 66"/>
                <a:gd name="T13" fmla="*/ 112 h 112"/>
                <a:gd name="T14" fmla="*/ 14 w 66"/>
                <a:gd name="T15" fmla="*/ 68 h 112"/>
                <a:gd name="T16" fmla="*/ 16 w 66"/>
                <a:gd name="T17" fmla="*/ 53 h 112"/>
                <a:gd name="T18" fmla="*/ 24 w 66"/>
                <a:gd name="T19" fmla="*/ 44 h 112"/>
                <a:gd name="T20" fmla="*/ 35 w 66"/>
                <a:gd name="T21" fmla="*/ 41 h 112"/>
                <a:gd name="T22" fmla="*/ 48 w 66"/>
                <a:gd name="T23" fmla="*/ 46 h 112"/>
                <a:gd name="T24" fmla="*/ 53 w 66"/>
                <a:gd name="T25" fmla="*/ 61 h 112"/>
                <a:gd name="T26" fmla="*/ 53 w 66"/>
                <a:gd name="T27" fmla="*/ 112 h 112"/>
                <a:gd name="T28" fmla="*/ 66 w 66"/>
                <a:gd name="T29" fmla="*/ 112 h 112"/>
                <a:gd name="T30" fmla="*/ 66 w 66"/>
                <a:gd name="T31" fmla="*/ 61 h 112"/>
                <a:gd name="T32" fmla="*/ 63 w 66"/>
                <a:gd name="T33" fmla="*/ 43 h 112"/>
                <a:gd name="T34" fmla="*/ 54 w 66"/>
                <a:gd name="T35" fmla="*/ 33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6" h="112">
                  <a:moveTo>
                    <a:pt x="54" y="33"/>
                  </a:moveTo>
                  <a:cubicBezTo>
                    <a:pt x="50" y="30"/>
                    <a:pt x="44" y="29"/>
                    <a:pt x="38" y="29"/>
                  </a:cubicBezTo>
                  <a:cubicBezTo>
                    <a:pt x="28" y="29"/>
                    <a:pt x="20" y="33"/>
                    <a:pt x="14" y="4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14" y="112"/>
                    <a:pt x="14" y="112"/>
                    <a:pt x="14" y="112"/>
                  </a:cubicBezTo>
                  <a:cubicBezTo>
                    <a:pt x="14" y="68"/>
                    <a:pt x="14" y="68"/>
                    <a:pt x="14" y="68"/>
                  </a:cubicBezTo>
                  <a:cubicBezTo>
                    <a:pt x="14" y="61"/>
                    <a:pt x="15" y="56"/>
                    <a:pt x="16" y="53"/>
                  </a:cubicBezTo>
                  <a:cubicBezTo>
                    <a:pt x="18" y="49"/>
                    <a:pt x="20" y="46"/>
                    <a:pt x="24" y="44"/>
                  </a:cubicBezTo>
                  <a:cubicBezTo>
                    <a:pt x="28" y="42"/>
                    <a:pt x="31" y="41"/>
                    <a:pt x="35" y="41"/>
                  </a:cubicBezTo>
                  <a:cubicBezTo>
                    <a:pt x="41" y="41"/>
                    <a:pt x="45" y="43"/>
                    <a:pt x="48" y="46"/>
                  </a:cubicBezTo>
                  <a:cubicBezTo>
                    <a:pt x="51" y="49"/>
                    <a:pt x="53" y="54"/>
                    <a:pt x="53" y="61"/>
                  </a:cubicBezTo>
                  <a:cubicBezTo>
                    <a:pt x="53" y="112"/>
                    <a:pt x="53" y="112"/>
                    <a:pt x="53" y="112"/>
                  </a:cubicBezTo>
                  <a:cubicBezTo>
                    <a:pt x="66" y="112"/>
                    <a:pt x="66" y="112"/>
                    <a:pt x="66" y="112"/>
                  </a:cubicBezTo>
                  <a:cubicBezTo>
                    <a:pt x="66" y="61"/>
                    <a:pt x="66" y="61"/>
                    <a:pt x="66" y="61"/>
                  </a:cubicBezTo>
                  <a:cubicBezTo>
                    <a:pt x="66" y="53"/>
                    <a:pt x="65" y="47"/>
                    <a:pt x="63" y="43"/>
                  </a:cubicBezTo>
                  <a:cubicBezTo>
                    <a:pt x="62" y="38"/>
                    <a:pt x="58" y="35"/>
                    <a:pt x="54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2" name="íslîḍe">
              <a:extLst>
                <a:ext uri="{FF2B5EF4-FFF2-40B4-BE49-F238E27FC236}">
                  <a16:creationId xmlns:a16="http://schemas.microsoft.com/office/drawing/2014/main" id="{5E011232-1054-4D75-A4AB-40124F6135AB}"/>
                </a:ext>
              </a:extLst>
            </p:cNvPr>
            <p:cNvSpPr/>
            <p:nvPr/>
          </p:nvSpPr>
          <p:spPr bwMode="auto">
            <a:xfrm>
              <a:off x="9171241" y="5729878"/>
              <a:ext cx="122238" cy="152400"/>
            </a:xfrm>
            <a:custGeom>
              <a:avLst/>
              <a:gdLst>
                <a:gd name="T0" fmla="*/ 61 w 66"/>
                <a:gd name="T1" fmla="*/ 10 h 83"/>
                <a:gd name="T2" fmla="*/ 52 w 66"/>
                <a:gd name="T3" fmla="*/ 3 h 83"/>
                <a:gd name="T4" fmla="*/ 39 w 66"/>
                <a:gd name="T5" fmla="*/ 0 h 83"/>
                <a:gd name="T6" fmla="*/ 13 w 66"/>
                <a:gd name="T7" fmla="*/ 14 h 83"/>
                <a:gd name="T8" fmla="*/ 13 w 66"/>
                <a:gd name="T9" fmla="*/ 2 h 83"/>
                <a:gd name="T10" fmla="*/ 0 w 66"/>
                <a:gd name="T11" fmla="*/ 2 h 83"/>
                <a:gd name="T12" fmla="*/ 0 w 66"/>
                <a:gd name="T13" fmla="*/ 83 h 83"/>
                <a:gd name="T14" fmla="*/ 14 w 66"/>
                <a:gd name="T15" fmla="*/ 83 h 83"/>
                <a:gd name="T16" fmla="*/ 14 w 66"/>
                <a:gd name="T17" fmla="*/ 39 h 83"/>
                <a:gd name="T18" fmla="*/ 20 w 66"/>
                <a:gd name="T19" fmla="*/ 18 h 83"/>
                <a:gd name="T20" fmla="*/ 36 w 66"/>
                <a:gd name="T21" fmla="*/ 12 h 83"/>
                <a:gd name="T22" fmla="*/ 45 w 66"/>
                <a:gd name="T23" fmla="*/ 15 h 83"/>
                <a:gd name="T24" fmla="*/ 51 w 66"/>
                <a:gd name="T25" fmla="*/ 21 h 83"/>
                <a:gd name="T26" fmla="*/ 53 w 66"/>
                <a:gd name="T27" fmla="*/ 34 h 83"/>
                <a:gd name="T28" fmla="*/ 53 w 66"/>
                <a:gd name="T29" fmla="*/ 83 h 83"/>
                <a:gd name="T30" fmla="*/ 66 w 66"/>
                <a:gd name="T31" fmla="*/ 83 h 83"/>
                <a:gd name="T32" fmla="*/ 66 w 66"/>
                <a:gd name="T33" fmla="*/ 33 h 83"/>
                <a:gd name="T34" fmla="*/ 66 w 66"/>
                <a:gd name="T35" fmla="*/ 20 h 83"/>
                <a:gd name="T36" fmla="*/ 61 w 66"/>
                <a:gd name="T37" fmla="*/ 1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6" h="83">
                  <a:moveTo>
                    <a:pt x="61" y="10"/>
                  </a:moveTo>
                  <a:cubicBezTo>
                    <a:pt x="59" y="7"/>
                    <a:pt x="56" y="5"/>
                    <a:pt x="52" y="3"/>
                  </a:cubicBezTo>
                  <a:cubicBezTo>
                    <a:pt x="48" y="1"/>
                    <a:pt x="43" y="0"/>
                    <a:pt x="39" y="0"/>
                  </a:cubicBezTo>
                  <a:cubicBezTo>
                    <a:pt x="27" y="0"/>
                    <a:pt x="19" y="5"/>
                    <a:pt x="13" y="14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14" y="83"/>
                    <a:pt x="14" y="83"/>
                    <a:pt x="14" y="83"/>
                  </a:cubicBezTo>
                  <a:cubicBezTo>
                    <a:pt x="14" y="39"/>
                    <a:pt x="14" y="39"/>
                    <a:pt x="14" y="39"/>
                  </a:cubicBezTo>
                  <a:cubicBezTo>
                    <a:pt x="14" y="29"/>
                    <a:pt x="16" y="21"/>
                    <a:pt x="20" y="18"/>
                  </a:cubicBezTo>
                  <a:cubicBezTo>
                    <a:pt x="25" y="14"/>
                    <a:pt x="30" y="12"/>
                    <a:pt x="36" y="12"/>
                  </a:cubicBezTo>
                  <a:cubicBezTo>
                    <a:pt x="39" y="12"/>
                    <a:pt x="43" y="13"/>
                    <a:pt x="45" y="15"/>
                  </a:cubicBezTo>
                  <a:cubicBezTo>
                    <a:pt x="48" y="16"/>
                    <a:pt x="50" y="19"/>
                    <a:pt x="51" y="21"/>
                  </a:cubicBezTo>
                  <a:cubicBezTo>
                    <a:pt x="52" y="24"/>
                    <a:pt x="53" y="28"/>
                    <a:pt x="53" y="34"/>
                  </a:cubicBezTo>
                  <a:cubicBezTo>
                    <a:pt x="53" y="83"/>
                    <a:pt x="53" y="83"/>
                    <a:pt x="53" y="83"/>
                  </a:cubicBezTo>
                  <a:cubicBezTo>
                    <a:pt x="66" y="83"/>
                    <a:pt x="66" y="83"/>
                    <a:pt x="66" y="83"/>
                  </a:cubicBezTo>
                  <a:cubicBezTo>
                    <a:pt x="66" y="33"/>
                    <a:pt x="66" y="33"/>
                    <a:pt x="66" y="33"/>
                  </a:cubicBezTo>
                  <a:cubicBezTo>
                    <a:pt x="66" y="27"/>
                    <a:pt x="66" y="23"/>
                    <a:pt x="66" y="20"/>
                  </a:cubicBezTo>
                  <a:cubicBezTo>
                    <a:pt x="65" y="16"/>
                    <a:pt x="63" y="13"/>
                    <a:pt x="61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3" name="ïṣľíḓè">
              <a:extLst>
                <a:ext uri="{FF2B5EF4-FFF2-40B4-BE49-F238E27FC236}">
                  <a16:creationId xmlns:a16="http://schemas.microsoft.com/office/drawing/2014/main" id="{2E7ADA6A-CDB9-4D00-94A6-CD613CD15888}"/>
                </a:ext>
              </a:extLst>
            </p:cNvPr>
            <p:cNvSpPr/>
            <p:nvPr/>
          </p:nvSpPr>
          <p:spPr bwMode="auto">
            <a:xfrm>
              <a:off x="9322053" y="5729878"/>
              <a:ext cx="142875" cy="157163"/>
            </a:xfrm>
            <a:custGeom>
              <a:avLst/>
              <a:gdLst>
                <a:gd name="T0" fmla="*/ 38 w 77"/>
                <a:gd name="T1" fmla="*/ 0 h 85"/>
                <a:gd name="T2" fmla="*/ 13 w 77"/>
                <a:gd name="T3" fmla="*/ 9 h 85"/>
                <a:gd name="T4" fmla="*/ 0 w 77"/>
                <a:gd name="T5" fmla="*/ 43 h 85"/>
                <a:gd name="T6" fmla="*/ 11 w 77"/>
                <a:gd name="T7" fmla="*/ 74 h 85"/>
                <a:gd name="T8" fmla="*/ 38 w 77"/>
                <a:gd name="T9" fmla="*/ 85 h 85"/>
                <a:gd name="T10" fmla="*/ 58 w 77"/>
                <a:gd name="T11" fmla="*/ 80 h 85"/>
                <a:gd name="T12" fmla="*/ 72 w 77"/>
                <a:gd name="T13" fmla="*/ 66 h 85"/>
                <a:gd name="T14" fmla="*/ 77 w 77"/>
                <a:gd name="T15" fmla="*/ 42 h 85"/>
                <a:gd name="T16" fmla="*/ 66 w 77"/>
                <a:gd name="T17" fmla="*/ 11 h 85"/>
                <a:gd name="T18" fmla="*/ 38 w 77"/>
                <a:gd name="T19" fmla="*/ 0 h 85"/>
                <a:gd name="T20" fmla="*/ 56 w 77"/>
                <a:gd name="T21" fmla="*/ 66 h 85"/>
                <a:gd name="T22" fmla="*/ 38 w 77"/>
                <a:gd name="T23" fmla="*/ 74 h 85"/>
                <a:gd name="T24" fmla="*/ 21 w 77"/>
                <a:gd name="T25" fmla="*/ 66 h 85"/>
                <a:gd name="T26" fmla="*/ 15 w 77"/>
                <a:gd name="T27" fmla="*/ 43 h 85"/>
                <a:gd name="T28" fmla="*/ 21 w 77"/>
                <a:gd name="T29" fmla="*/ 19 h 85"/>
                <a:gd name="T30" fmla="*/ 38 w 77"/>
                <a:gd name="T31" fmla="*/ 12 h 85"/>
                <a:gd name="T32" fmla="*/ 56 w 77"/>
                <a:gd name="T33" fmla="*/ 19 h 85"/>
                <a:gd name="T34" fmla="*/ 62 w 77"/>
                <a:gd name="T35" fmla="*/ 42 h 85"/>
                <a:gd name="T36" fmla="*/ 56 w 77"/>
                <a:gd name="T37" fmla="*/ 66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7" h="85">
                  <a:moveTo>
                    <a:pt x="38" y="0"/>
                  </a:moveTo>
                  <a:cubicBezTo>
                    <a:pt x="28" y="0"/>
                    <a:pt x="20" y="3"/>
                    <a:pt x="13" y="9"/>
                  </a:cubicBezTo>
                  <a:cubicBezTo>
                    <a:pt x="5" y="16"/>
                    <a:pt x="0" y="28"/>
                    <a:pt x="0" y="43"/>
                  </a:cubicBezTo>
                  <a:cubicBezTo>
                    <a:pt x="0" y="56"/>
                    <a:pt x="4" y="67"/>
                    <a:pt x="11" y="74"/>
                  </a:cubicBezTo>
                  <a:cubicBezTo>
                    <a:pt x="18" y="82"/>
                    <a:pt x="27" y="85"/>
                    <a:pt x="38" y="85"/>
                  </a:cubicBezTo>
                  <a:cubicBezTo>
                    <a:pt x="46" y="85"/>
                    <a:pt x="52" y="84"/>
                    <a:pt x="58" y="80"/>
                  </a:cubicBezTo>
                  <a:cubicBezTo>
                    <a:pt x="64" y="77"/>
                    <a:pt x="69" y="72"/>
                    <a:pt x="72" y="66"/>
                  </a:cubicBezTo>
                  <a:cubicBezTo>
                    <a:pt x="75" y="60"/>
                    <a:pt x="77" y="52"/>
                    <a:pt x="77" y="42"/>
                  </a:cubicBezTo>
                  <a:cubicBezTo>
                    <a:pt x="77" y="29"/>
                    <a:pt x="73" y="19"/>
                    <a:pt x="66" y="11"/>
                  </a:cubicBezTo>
                  <a:cubicBezTo>
                    <a:pt x="59" y="4"/>
                    <a:pt x="50" y="0"/>
                    <a:pt x="38" y="0"/>
                  </a:cubicBezTo>
                  <a:close/>
                  <a:moveTo>
                    <a:pt x="56" y="66"/>
                  </a:moveTo>
                  <a:cubicBezTo>
                    <a:pt x="51" y="71"/>
                    <a:pt x="45" y="74"/>
                    <a:pt x="38" y="74"/>
                  </a:cubicBezTo>
                  <a:cubicBezTo>
                    <a:pt x="32" y="74"/>
                    <a:pt x="26" y="71"/>
                    <a:pt x="21" y="66"/>
                  </a:cubicBezTo>
                  <a:cubicBezTo>
                    <a:pt x="17" y="61"/>
                    <a:pt x="15" y="53"/>
                    <a:pt x="15" y="43"/>
                  </a:cubicBezTo>
                  <a:cubicBezTo>
                    <a:pt x="15" y="32"/>
                    <a:pt x="17" y="24"/>
                    <a:pt x="21" y="19"/>
                  </a:cubicBezTo>
                  <a:cubicBezTo>
                    <a:pt x="26" y="14"/>
                    <a:pt x="32" y="12"/>
                    <a:pt x="38" y="12"/>
                  </a:cubicBezTo>
                  <a:cubicBezTo>
                    <a:pt x="45" y="12"/>
                    <a:pt x="51" y="14"/>
                    <a:pt x="56" y="19"/>
                  </a:cubicBezTo>
                  <a:cubicBezTo>
                    <a:pt x="60" y="25"/>
                    <a:pt x="62" y="32"/>
                    <a:pt x="62" y="42"/>
                  </a:cubicBezTo>
                  <a:cubicBezTo>
                    <a:pt x="62" y="53"/>
                    <a:pt x="60" y="61"/>
                    <a:pt x="56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4" name="îš1ïḋé">
              <a:extLst>
                <a:ext uri="{FF2B5EF4-FFF2-40B4-BE49-F238E27FC236}">
                  <a16:creationId xmlns:a16="http://schemas.microsoft.com/office/drawing/2014/main" id="{13957D74-4E0F-48AF-8559-E20E3208F963}"/>
                </a:ext>
              </a:extLst>
            </p:cNvPr>
            <p:cNvSpPr/>
            <p:nvPr/>
          </p:nvSpPr>
          <p:spPr bwMode="auto">
            <a:xfrm>
              <a:off x="9491916" y="5675903"/>
              <a:ext cx="25400" cy="2063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5" name="íŝḻíḍê">
              <a:extLst>
                <a:ext uri="{FF2B5EF4-FFF2-40B4-BE49-F238E27FC236}">
                  <a16:creationId xmlns:a16="http://schemas.microsoft.com/office/drawing/2014/main" id="{6A771E49-BA00-4A13-8929-9E6645A729FD}"/>
                </a:ext>
              </a:extLst>
            </p:cNvPr>
            <p:cNvSpPr/>
            <p:nvPr/>
          </p:nvSpPr>
          <p:spPr bwMode="auto">
            <a:xfrm>
              <a:off x="9547478" y="5729878"/>
              <a:ext cx="141288" cy="157163"/>
            </a:xfrm>
            <a:custGeom>
              <a:avLst/>
              <a:gdLst>
                <a:gd name="T0" fmla="*/ 38 w 77"/>
                <a:gd name="T1" fmla="*/ 0 h 85"/>
                <a:gd name="T2" fmla="*/ 13 w 77"/>
                <a:gd name="T3" fmla="*/ 9 h 85"/>
                <a:gd name="T4" fmla="*/ 0 w 77"/>
                <a:gd name="T5" fmla="*/ 43 h 85"/>
                <a:gd name="T6" fmla="*/ 11 w 77"/>
                <a:gd name="T7" fmla="*/ 74 h 85"/>
                <a:gd name="T8" fmla="*/ 38 w 77"/>
                <a:gd name="T9" fmla="*/ 85 h 85"/>
                <a:gd name="T10" fmla="*/ 58 w 77"/>
                <a:gd name="T11" fmla="*/ 80 h 85"/>
                <a:gd name="T12" fmla="*/ 72 w 77"/>
                <a:gd name="T13" fmla="*/ 66 h 85"/>
                <a:gd name="T14" fmla="*/ 77 w 77"/>
                <a:gd name="T15" fmla="*/ 42 h 85"/>
                <a:gd name="T16" fmla="*/ 66 w 77"/>
                <a:gd name="T17" fmla="*/ 11 h 85"/>
                <a:gd name="T18" fmla="*/ 38 w 77"/>
                <a:gd name="T19" fmla="*/ 0 h 85"/>
                <a:gd name="T20" fmla="*/ 56 w 77"/>
                <a:gd name="T21" fmla="*/ 66 h 85"/>
                <a:gd name="T22" fmla="*/ 38 w 77"/>
                <a:gd name="T23" fmla="*/ 74 h 85"/>
                <a:gd name="T24" fmla="*/ 21 w 77"/>
                <a:gd name="T25" fmla="*/ 66 h 85"/>
                <a:gd name="T26" fmla="*/ 15 w 77"/>
                <a:gd name="T27" fmla="*/ 43 h 85"/>
                <a:gd name="T28" fmla="*/ 21 w 77"/>
                <a:gd name="T29" fmla="*/ 19 h 85"/>
                <a:gd name="T30" fmla="*/ 38 w 77"/>
                <a:gd name="T31" fmla="*/ 12 h 85"/>
                <a:gd name="T32" fmla="*/ 56 w 77"/>
                <a:gd name="T33" fmla="*/ 19 h 85"/>
                <a:gd name="T34" fmla="*/ 62 w 77"/>
                <a:gd name="T35" fmla="*/ 42 h 85"/>
                <a:gd name="T36" fmla="*/ 56 w 77"/>
                <a:gd name="T37" fmla="*/ 66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7" h="85">
                  <a:moveTo>
                    <a:pt x="38" y="0"/>
                  </a:moveTo>
                  <a:cubicBezTo>
                    <a:pt x="28" y="0"/>
                    <a:pt x="20" y="3"/>
                    <a:pt x="13" y="9"/>
                  </a:cubicBezTo>
                  <a:cubicBezTo>
                    <a:pt x="5" y="16"/>
                    <a:pt x="0" y="28"/>
                    <a:pt x="0" y="43"/>
                  </a:cubicBezTo>
                  <a:cubicBezTo>
                    <a:pt x="0" y="56"/>
                    <a:pt x="4" y="67"/>
                    <a:pt x="11" y="74"/>
                  </a:cubicBezTo>
                  <a:cubicBezTo>
                    <a:pt x="18" y="82"/>
                    <a:pt x="27" y="85"/>
                    <a:pt x="38" y="85"/>
                  </a:cubicBezTo>
                  <a:cubicBezTo>
                    <a:pt x="46" y="85"/>
                    <a:pt x="52" y="84"/>
                    <a:pt x="58" y="80"/>
                  </a:cubicBezTo>
                  <a:cubicBezTo>
                    <a:pt x="64" y="77"/>
                    <a:pt x="69" y="72"/>
                    <a:pt x="72" y="66"/>
                  </a:cubicBezTo>
                  <a:cubicBezTo>
                    <a:pt x="75" y="60"/>
                    <a:pt x="77" y="52"/>
                    <a:pt x="77" y="42"/>
                  </a:cubicBezTo>
                  <a:cubicBezTo>
                    <a:pt x="77" y="29"/>
                    <a:pt x="73" y="19"/>
                    <a:pt x="66" y="11"/>
                  </a:cubicBezTo>
                  <a:cubicBezTo>
                    <a:pt x="59" y="4"/>
                    <a:pt x="50" y="0"/>
                    <a:pt x="38" y="0"/>
                  </a:cubicBezTo>
                  <a:close/>
                  <a:moveTo>
                    <a:pt x="56" y="66"/>
                  </a:moveTo>
                  <a:cubicBezTo>
                    <a:pt x="51" y="71"/>
                    <a:pt x="45" y="74"/>
                    <a:pt x="38" y="74"/>
                  </a:cubicBezTo>
                  <a:cubicBezTo>
                    <a:pt x="32" y="74"/>
                    <a:pt x="26" y="71"/>
                    <a:pt x="21" y="66"/>
                  </a:cubicBezTo>
                  <a:cubicBezTo>
                    <a:pt x="17" y="61"/>
                    <a:pt x="15" y="53"/>
                    <a:pt x="15" y="43"/>
                  </a:cubicBezTo>
                  <a:cubicBezTo>
                    <a:pt x="15" y="32"/>
                    <a:pt x="17" y="24"/>
                    <a:pt x="21" y="19"/>
                  </a:cubicBezTo>
                  <a:cubicBezTo>
                    <a:pt x="26" y="14"/>
                    <a:pt x="32" y="12"/>
                    <a:pt x="38" y="12"/>
                  </a:cubicBezTo>
                  <a:cubicBezTo>
                    <a:pt x="45" y="12"/>
                    <a:pt x="51" y="14"/>
                    <a:pt x="56" y="19"/>
                  </a:cubicBezTo>
                  <a:cubicBezTo>
                    <a:pt x="60" y="25"/>
                    <a:pt x="62" y="32"/>
                    <a:pt x="62" y="42"/>
                  </a:cubicBezTo>
                  <a:cubicBezTo>
                    <a:pt x="62" y="53"/>
                    <a:pt x="60" y="61"/>
                    <a:pt x="56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6" name="íṧḷíḓé">
              <a:extLst>
                <a:ext uri="{FF2B5EF4-FFF2-40B4-BE49-F238E27FC236}">
                  <a16:creationId xmlns:a16="http://schemas.microsoft.com/office/drawing/2014/main" id="{2E624BE3-8E43-4C2D-B18E-F8E1372A0810}"/>
                </a:ext>
              </a:extLst>
            </p:cNvPr>
            <p:cNvSpPr/>
            <p:nvPr/>
          </p:nvSpPr>
          <p:spPr bwMode="auto">
            <a:xfrm>
              <a:off x="9707816" y="5729878"/>
              <a:ext cx="131763" cy="214313"/>
            </a:xfrm>
            <a:custGeom>
              <a:avLst/>
              <a:gdLst>
                <a:gd name="T0" fmla="*/ 59 w 72"/>
                <a:gd name="T1" fmla="*/ 12 h 116"/>
                <a:gd name="T2" fmla="*/ 36 w 72"/>
                <a:gd name="T3" fmla="*/ 0 h 116"/>
                <a:gd name="T4" fmla="*/ 17 w 72"/>
                <a:gd name="T5" fmla="*/ 6 h 116"/>
                <a:gd name="T6" fmla="*/ 5 w 72"/>
                <a:gd name="T7" fmla="*/ 21 h 116"/>
                <a:gd name="T8" fmla="*/ 0 w 72"/>
                <a:gd name="T9" fmla="*/ 42 h 116"/>
                <a:gd name="T10" fmla="*/ 10 w 72"/>
                <a:gd name="T11" fmla="*/ 71 h 116"/>
                <a:gd name="T12" fmla="*/ 36 w 72"/>
                <a:gd name="T13" fmla="*/ 83 h 116"/>
                <a:gd name="T14" fmla="*/ 58 w 72"/>
                <a:gd name="T15" fmla="*/ 73 h 116"/>
                <a:gd name="T16" fmla="*/ 57 w 72"/>
                <a:gd name="T17" fmla="*/ 90 h 116"/>
                <a:gd name="T18" fmla="*/ 50 w 72"/>
                <a:gd name="T19" fmla="*/ 101 h 116"/>
                <a:gd name="T20" fmla="*/ 35 w 72"/>
                <a:gd name="T21" fmla="*/ 105 h 116"/>
                <a:gd name="T22" fmla="*/ 21 w 72"/>
                <a:gd name="T23" fmla="*/ 101 h 116"/>
                <a:gd name="T24" fmla="*/ 17 w 72"/>
                <a:gd name="T25" fmla="*/ 92 h 116"/>
                <a:gd name="T26" fmla="*/ 3 w 72"/>
                <a:gd name="T27" fmla="*/ 90 h 116"/>
                <a:gd name="T28" fmla="*/ 12 w 72"/>
                <a:gd name="T29" fmla="*/ 110 h 116"/>
                <a:gd name="T30" fmla="*/ 35 w 72"/>
                <a:gd name="T31" fmla="*/ 116 h 116"/>
                <a:gd name="T32" fmla="*/ 56 w 72"/>
                <a:gd name="T33" fmla="*/ 112 h 116"/>
                <a:gd name="T34" fmla="*/ 68 w 72"/>
                <a:gd name="T35" fmla="*/ 99 h 116"/>
                <a:gd name="T36" fmla="*/ 72 w 72"/>
                <a:gd name="T37" fmla="*/ 72 h 116"/>
                <a:gd name="T38" fmla="*/ 72 w 72"/>
                <a:gd name="T39" fmla="*/ 2 h 116"/>
                <a:gd name="T40" fmla="*/ 59 w 72"/>
                <a:gd name="T41" fmla="*/ 2 h 116"/>
                <a:gd name="T42" fmla="*/ 59 w 72"/>
                <a:gd name="T43" fmla="*/ 12 h 116"/>
                <a:gd name="T44" fmla="*/ 53 w 72"/>
                <a:gd name="T45" fmla="*/ 65 h 116"/>
                <a:gd name="T46" fmla="*/ 37 w 72"/>
                <a:gd name="T47" fmla="*/ 72 h 116"/>
                <a:gd name="T48" fmla="*/ 21 w 72"/>
                <a:gd name="T49" fmla="*/ 65 h 116"/>
                <a:gd name="T50" fmla="*/ 15 w 72"/>
                <a:gd name="T51" fmla="*/ 41 h 116"/>
                <a:gd name="T52" fmla="*/ 21 w 72"/>
                <a:gd name="T53" fmla="*/ 19 h 116"/>
                <a:gd name="T54" fmla="*/ 37 w 72"/>
                <a:gd name="T55" fmla="*/ 12 h 116"/>
                <a:gd name="T56" fmla="*/ 53 w 72"/>
                <a:gd name="T57" fmla="*/ 19 h 116"/>
                <a:gd name="T58" fmla="*/ 59 w 72"/>
                <a:gd name="T59" fmla="*/ 42 h 116"/>
                <a:gd name="T60" fmla="*/ 53 w 72"/>
                <a:gd name="T61" fmla="*/ 65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2" h="116">
                  <a:moveTo>
                    <a:pt x="59" y="12"/>
                  </a:moveTo>
                  <a:cubicBezTo>
                    <a:pt x="53" y="4"/>
                    <a:pt x="45" y="0"/>
                    <a:pt x="36" y="0"/>
                  </a:cubicBezTo>
                  <a:cubicBezTo>
                    <a:pt x="28" y="0"/>
                    <a:pt x="22" y="2"/>
                    <a:pt x="17" y="6"/>
                  </a:cubicBezTo>
                  <a:cubicBezTo>
                    <a:pt x="11" y="9"/>
                    <a:pt x="7" y="14"/>
                    <a:pt x="5" y="21"/>
                  </a:cubicBezTo>
                  <a:cubicBezTo>
                    <a:pt x="2" y="27"/>
                    <a:pt x="0" y="34"/>
                    <a:pt x="0" y="42"/>
                  </a:cubicBezTo>
                  <a:cubicBezTo>
                    <a:pt x="0" y="53"/>
                    <a:pt x="3" y="63"/>
                    <a:pt x="10" y="71"/>
                  </a:cubicBezTo>
                  <a:cubicBezTo>
                    <a:pt x="16" y="79"/>
                    <a:pt x="24" y="83"/>
                    <a:pt x="36" y="83"/>
                  </a:cubicBezTo>
                  <a:cubicBezTo>
                    <a:pt x="45" y="83"/>
                    <a:pt x="52" y="80"/>
                    <a:pt x="58" y="73"/>
                  </a:cubicBezTo>
                  <a:cubicBezTo>
                    <a:pt x="58" y="82"/>
                    <a:pt x="58" y="88"/>
                    <a:pt x="57" y="90"/>
                  </a:cubicBezTo>
                  <a:cubicBezTo>
                    <a:pt x="56" y="95"/>
                    <a:pt x="53" y="99"/>
                    <a:pt x="50" y="101"/>
                  </a:cubicBezTo>
                  <a:cubicBezTo>
                    <a:pt x="47" y="104"/>
                    <a:pt x="42" y="105"/>
                    <a:pt x="35" y="105"/>
                  </a:cubicBezTo>
                  <a:cubicBezTo>
                    <a:pt x="29" y="105"/>
                    <a:pt x="25" y="104"/>
                    <a:pt x="21" y="101"/>
                  </a:cubicBezTo>
                  <a:cubicBezTo>
                    <a:pt x="19" y="99"/>
                    <a:pt x="17" y="96"/>
                    <a:pt x="17" y="92"/>
                  </a:cubicBezTo>
                  <a:cubicBezTo>
                    <a:pt x="3" y="90"/>
                    <a:pt x="3" y="90"/>
                    <a:pt x="3" y="90"/>
                  </a:cubicBezTo>
                  <a:cubicBezTo>
                    <a:pt x="3" y="99"/>
                    <a:pt x="6" y="105"/>
                    <a:pt x="12" y="110"/>
                  </a:cubicBezTo>
                  <a:cubicBezTo>
                    <a:pt x="18" y="114"/>
                    <a:pt x="26" y="116"/>
                    <a:pt x="35" y="116"/>
                  </a:cubicBezTo>
                  <a:cubicBezTo>
                    <a:pt x="43" y="116"/>
                    <a:pt x="50" y="115"/>
                    <a:pt x="56" y="112"/>
                  </a:cubicBezTo>
                  <a:cubicBezTo>
                    <a:pt x="62" y="109"/>
                    <a:pt x="66" y="104"/>
                    <a:pt x="68" y="99"/>
                  </a:cubicBezTo>
                  <a:cubicBezTo>
                    <a:pt x="71" y="94"/>
                    <a:pt x="72" y="85"/>
                    <a:pt x="72" y="72"/>
                  </a:cubicBezTo>
                  <a:cubicBezTo>
                    <a:pt x="72" y="2"/>
                    <a:pt x="72" y="2"/>
                    <a:pt x="72" y="2"/>
                  </a:cubicBezTo>
                  <a:cubicBezTo>
                    <a:pt x="59" y="2"/>
                    <a:pt x="59" y="2"/>
                    <a:pt x="59" y="2"/>
                  </a:cubicBezTo>
                  <a:lnTo>
                    <a:pt x="59" y="12"/>
                  </a:lnTo>
                  <a:close/>
                  <a:moveTo>
                    <a:pt x="53" y="65"/>
                  </a:moveTo>
                  <a:cubicBezTo>
                    <a:pt x="48" y="69"/>
                    <a:pt x="43" y="72"/>
                    <a:pt x="37" y="72"/>
                  </a:cubicBezTo>
                  <a:cubicBezTo>
                    <a:pt x="30" y="72"/>
                    <a:pt x="25" y="69"/>
                    <a:pt x="21" y="65"/>
                  </a:cubicBezTo>
                  <a:cubicBezTo>
                    <a:pt x="17" y="60"/>
                    <a:pt x="15" y="52"/>
                    <a:pt x="15" y="41"/>
                  </a:cubicBezTo>
                  <a:cubicBezTo>
                    <a:pt x="15" y="31"/>
                    <a:pt x="17" y="24"/>
                    <a:pt x="21" y="19"/>
                  </a:cubicBezTo>
                  <a:cubicBezTo>
                    <a:pt x="25" y="14"/>
                    <a:pt x="30" y="12"/>
                    <a:pt x="37" y="12"/>
                  </a:cubicBezTo>
                  <a:cubicBezTo>
                    <a:pt x="43" y="12"/>
                    <a:pt x="48" y="14"/>
                    <a:pt x="53" y="19"/>
                  </a:cubicBezTo>
                  <a:cubicBezTo>
                    <a:pt x="57" y="24"/>
                    <a:pt x="59" y="32"/>
                    <a:pt x="59" y="42"/>
                  </a:cubicBezTo>
                  <a:cubicBezTo>
                    <a:pt x="59" y="52"/>
                    <a:pt x="57" y="60"/>
                    <a:pt x="53" y="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7" name="îŝlíde">
              <a:extLst>
                <a:ext uri="{FF2B5EF4-FFF2-40B4-BE49-F238E27FC236}">
                  <a16:creationId xmlns:a16="http://schemas.microsoft.com/office/drawing/2014/main" id="{F1E9B8C5-0B12-4B9E-B03A-ECE3C75593D7}"/>
                </a:ext>
              </a:extLst>
            </p:cNvPr>
            <p:cNvSpPr/>
            <p:nvPr/>
          </p:nvSpPr>
          <p:spPr bwMode="auto">
            <a:xfrm>
              <a:off x="9864978" y="5733053"/>
              <a:ext cx="138113" cy="211138"/>
            </a:xfrm>
            <a:custGeom>
              <a:avLst/>
              <a:gdLst>
                <a:gd name="T0" fmla="*/ 43 w 75"/>
                <a:gd name="T1" fmla="*/ 47 h 114"/>
                <a:gd name="T2" fmla="*/ 38 w 75"/>
                <a:gd name="T3" fmla="*/ 66 h 114"/>
                <a:gd name="T4" fmla="*/ 32 w 75"/>
                <a:gd name="T5" fmla="*/ 47 h 114"/>
                <a:gd name="T6" fmla="*/ 15 w 75"/>
                <a:gd name="T7" fmla="*/ 0 h 114"/>
                <a:gd name="T8" fmla="*/ 0 w 75"/>
                <a:gd name="T9" fmla="*/ 0 h 114"/>
                <a:gd name="T10" fmla="*/ 31 w 75"/>
                <a:gd name="T11" fmla="*/ 81 h 114"/>
                <a:gd name="T12" fmla="*/ 30 w 75"/>
                <a:gd name="T13" fmla="*/ 85 h 114"/>
                <a:gd name="T14" fmla="*/ 25 w 75"/>
                <a:gd name="T15" fmla="*/ 95 h 114"/>
                <a:gd name="T16" fmla="*/ 21 w 75"/>
                <a:gd name="T17" fmla="*/ 99 h 114"/>
                <a:gd name="T18" fmla="*/ 14 w 75"/>
                <a:gd name="T19" fmla="*/ 101 h 114"/>
                <a:gd name="T20" fmla="*/ 6 w 75"/>
                <a:gd name="T21" fmla="*/ 100 h 114"/>
                <a:gd name="T22" fmla="*/ 7 w 75"/>
                <a:gd name="T23" fmla="*/ 113 h 114"/>
                <a:gd name="T24" fmla="*/ 16 w 75"/>
                <a:gd name="T25" fmla="*/ 114 h 114"/>
                <a:gd name="T26" fmla="*/ 27 w 75"/>
                <a:gd name="T27" fmla="*/ 111 h 114"/>
                <a:gd name="T28" fmla="*/ 36 w 75"/>
                <a:gd name="T29" fmla="*/ 101 h 114"/>
                <a:gd name="T30" fmla="*/ 44 w 75"/>
                <a:gd name="T31" fmla="*/ 83 h 114"/>
                <a:gd name="T32" fmla="*/ 75 w 75"/>
                <a:gd name="T33" fmla="*/ 0 h 114"/>
                <a:gd name="T34" fmla="*/ 61 w 75"/>
                <a:gd name="T35" fmla="*/ 0 h 114"/>
                <a:gd name="T36" fmla="*/ 43 w 75"/>
                <a:gd name="T37" fmla="*/ 47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5" h="114">
                  <a:moveTo>
                    <a:pt x="43" y="47"/>
                  </a:moveTo>
                  <a:cubicBezTo>
                    <a:pt x="41" y="53"/>
                    <a:pt x="39" y="60"/>
                    <a:pt x="38" y="66"/>
                  </a:cubicBezTo>
                  <a:cubicBezTo>
                    <a:pt x="36" y="59"/>
                    <a:pt x="34" y="53"/>
                    <a:pt x="32" y="47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1" y="81"/>
                    <a:pt x="31" y="81"/>
                    <a:pt x="31" y="81"/>
                  </a:cubicBezTo>
                  <a:cubicBezTo>
                    <a:pt x="30" y="83"/>
                    <a:pt x="30" y="84"/>
                    <a:pt x="30" y="85"/>
                  </a:cubicBezTo>
                  <a:cubicBezTo>
                    <a:pt x="28" y="90"/>
                    <a:pt x="26" y="94"/>
                    <a:pt x="25" y="95"/>
                  </a:cubicBezTo>
                  <a:cubicBezTo>
                    <a:pt x="24" y="97"/>
                    <a:pt x="23" y="98"/>
                    <a:pt x="21" y="99"/>
                  </a:cubicBezTo>
                  <a:cubicBezTo>
                    <a:pt x="19" y="100"/>
                    <a:pt x="17" y="101"/>
                    <a:pt x="14" y="101"/>
                  </a:cubicBezTo>
                  <a:cubicBezTo>
                    <a:pt x="11" y="101"/>
                    <a:pt x="9" y="101"/>
                    <a:pt x="6" y="100"/>
                  </a:cubicBezTo>
                  <a:cubicBezTo>
                    <a:pt x="7" y="113"/>
                    <a:pt x="7" y="113"/>
                    <a:pt x="7" y="113"/>
                  </a:cubicBezTo>
                  <a:cubicBezTo>
                    <a:pt x="11" y="114"/>
                    <a:pt x="13" y="114"/>
                    <a:pt x="16" y="114"/>
                  </a:cubicBezTo>
                  <a:cubicBezTo>
                    <a:pt x="21" y="114"/>
                    <a:pt x="24" y="113"/>
                    <a:pt x="27" y="111"/>
                  </a:cubicBezTo>
                  <a:cubicBezTo>
                    <a:pt x="31" y="109"/>
                    <a:pt x="33" y="106"/>
                    <a:pt x="36" y="101"/>
                  </a:cubicBezTo>
                  <a:cubicBezTo>
                    <a:pt x="38" y="98"/>
                    <a:pt x="40" y="92"/>
                    <a:pt x="44" y="83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61" y="0"/>
                    <a:pt x="61" y="0"/>
                    <a:pt x="61" y="0"/>
                  </a:cubicBezTo>
                  <a:lnTo>
                    <a:pt x="43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8" name="íṧ1ïḍé">
              <a:extLst>
                <a:ext uri="{FF2B5EF4-FFF2-40B4-BE49-F238E27FC236}">
                  <a16:creationId xmlns:a16="http://schemas.microsoft.com/office/drawing/2014/main" id="{1E257E17-A3BA-40E6-92E3-8047E77BD3A2}"/>
                </a:ext>
              </a:extLst>
            </p:cNvPr>
            <p:cNvSpPr/>
            <p:nvPr/>
          </p:nvSpPr>
          <p:spPr bwMode="auto">
            <a:xfrm>
              <a:off x="10106278" y="5675903"/>
              <a:ext cx="155575" cy="206375"/>
            </a:xfrm>
            <a:custGeom>
              <a:avLst/>
              <a:gdLst>
                <a:gd name="T0" fmla="*/ 64 w 85"/>
                <a:gd name="T1" fmla="*/ 53 h 112"/>
                <a:gd name="T2" fmla="*/ 75 w 85"/>
                <a:gd name="T3" fmla="*/ 42 h 112"/>
                <a:gd name="T4" fmla="*/ 79 w 85"/>
                <a:gd name="T5" fmla="*/ 29 h 112"/>
                <a:gd name="T6" fmla="*/ 75 w 85"/>
                <a:gd name="T7" fmla="*/ 14 h 112"/>
                <a:gd name="T8" fmla="*/ 63 w 85"/>
                <a:gd name="T9" fmla="*/ 4 h 112"/>
                <a:gd name="T10" fmla="*/ 42 w 85"/>
                <a:gd name="T11" fmla="*/ 0 h 112"/>
                <a:gd name="T12" fmla="*/ 0 w 85"/>
                <a:gd name="T13" fmla="*/ 0 h 112"/>
                <a:gd name="T14" fmla="*/ 0 w 85"/>
                <a:gd name="T15" fmla="*/ 112 h 112"/>
                <a:gd name="T16" fmla="*/ 43 w 85"/>
                <a:gd name="T17" fmla="*/ 112 h 112"/>
                <a:gd name="T18" fmla="*/ 61 w 85"/>
                <a:gd name="T19" fmla="*/ 110 h 112"/>
                <a:gd name="T20" fmla="*/ 73 w 85"/>
                <a:gd name="T21" fmla="*/ 105 h 112"/>
                <a:gd name="T22" fmla="*/ 81 w 85"/>
                <a:gd name="T23" fmla="*/ 94 h 112"/>
                <a:gd name="T24" fmla="*/ 85 w 85"/>
                <a:gd name="T25" fmla="*/ 80 h 112"/>
                <a:gd name="T26" fmla="*/ 79 w 85"/>
                <a:gd name="T27" fmla="*/ 63 h 112"/>
                <a:gd name="T28" fmla="*/ 64 w 85"/>
                <a:gd name="T29" fmla="*/ 53 h 112"/>
                <a:gd name="T30" fmla="*/ 15 w 85"/>
                <a:gd name="T31" fmla="*/ 13 h 112"/>
                <a:gd name="T32" fmla="*/ 37 w 85"/>
                <a:gd name="T33" fmla="*/ 13 h 112"/>
                <a:gd name="T34" fmla="*/ 54 w 85"/>
                <a:gd name="T35" fmla="*/ 15 h 112"/>
                <a:gd name="T36" fmla="*/ 62 w 85"/>
                <a:gd name="T37" fmla="*/ 21 h 112"/>
                <a:gd name="T38" fmla="*/ 65 w 85"/>
                <a:gd name="T39" fmla="*/ 31 h 112"/>
                <a:gd name="T40" fmla="*/ 62 w 85"/>
                <a:gd name="T41" fmla="*/ 40 h 112"/>
                <a:gd name="T42" fmla="*/ 53 w 85"/>
                <a:gd name="T43" fmla="*/ 46 h 112"/>
                <a:gd name="T44" fmla="*/ 39 w 85"/>
                <a:gd name="T45" fmla="*/ 47 h 112"/>
                <a:gd name="T46" fmla="*/ 15 w 85"/>
                <a:gd name="T47" fmla="*/ 47 h 112"/>
                <a:gd name="T48" fmla="*/ 15 w 85"/>
                <a:gd name="T49" fmla="*/ 13 h 112"/>
                <a:gd name="T50" fmla="*/ 67 w 85"/>
                <a:gd name="T51" fmla="*/ 89 h 112"/>
                <a:gd name="T52" fmla="*/ 61 w 85"/>
                <a:gd name="T53" fmla="*/ 95 h 112"/>
                <a:gd name="T54" fmla="*/ 53 w 85"/>
                <a:gd name="T55" fmla="*/ 99 h 112"/>
                <a:gd name="T56" fmla="*/ 43 w 85"/>
                <a:gd name="T57" fmla="*/ 99 h 112"/>
                <a:gd name="T58" fmla="*/ 15 w 85"/>
                <a:gd name="T59" fmla="*/ 99 h 112"/>
                <a:gd name="T60" fmla="*/ 15 w 85"/>
                <a:gd name="T61" fmla="*/ 61 h 112"/>
                <a:gd name="T62" fmla="*/ 41 w 85"/>
                <a:gd name="T63" fmla="*/ 61 h 112"/>
                <a:gd name="T64" fmla="*/ 57 w 85"/>
                <a:gd name="T65" fmla="*/ 62 h 112"/>
                <a:gd name="T66" fmla="*/ 66 w 85"/>
                <a:gd name="T67" fmla="*/ 69 h 112"/>
                <a:gd name="T68" fmla="*/ 69 w 85"/>
                <a:gd name="T69" fmla="*/ 80 h 112"/>
                <a:gd name="T70" fmla="*/ 67 w 85"/>
                <a:gd name="T71" fmla="*/ 89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85" h="112">
                  <a:moveTo>
                    <a:pt x="64" y="53"/>
                  </a:moveTo>
                  <a:cubicBezTo>
                    <a:pt x="69" y="50"/>
                    <a:pt x="73" y="47"/>
                    <a:pt x="75" y="42"/>
                  </a:cubicBezTo>
                  <a:cubicBezTo>
                    <a:pt x="78" y="38"/>
                    <a:pt x="79" y="34"/>
                    <a:pt x="79" y="29"/>
                  </a:cubicBezTo>
                  <a:cubicBezTo>
                    <a:pt x="79" y="24"/>
                    <a:pt x="78" y="19"/>
                    <a:pt x="75" y="14"/>
                  </a:cubicBezTo>
                  <a:cubicBezTo>
                    <a:pt x="72" y="9"/>
                    <a:pt x="68" y="6"/>
                    <a:pt x="63" y="4"/>
                  </a:cubicBezTo>
                  <a:cubicBezTo>
                    <a:pt x="57" y="1"/>
                    <a:pt x="51" y="0"/>
                    <a:pt x="4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43" y="112"/>
                    <a:pt x="43" y="112"/>
                    <a:pt x="43" y="112"/>
                  </a:cubicBezTo>
                  <a:cubicBezTo>
                    <a:pt x="50" y="112"/>
                    <a:pt x="56" y="112"/>
                    <a:pt x="61" y="110"/>
                  </a:cubicBezTo>
                  <a:cubicBezTo>
                    <a:pt x="66" y="109"/>
                    <a:pt x="70" y="107"/>
                    <a:pt x="73" y="105"/>
                  </a:cubicBezTo>
                  <a:cubicBezTo>
                    <a:pt x="76" y="102"/>
                    <a:pt x="79" y="99"/>
                    <a:pt x="81" y="94"/>
                  </a:cubicBezTo>
                  <a:cubicBezTo>
                    <a:pt x="84" y="90"/>
                    <a:pt x="85" y="85"/>
                    <a:pt x="85" y="80"/>
                  </a:cubicBezTo>
                  <a:cubicBezTo>
                    <a:pt x="85" y="73"/>
                    <a:pt x="83" y="68"/>
                    <a:pt x="79" y="63"/>
                  </a:cubicBezTo>
                  <a:cubicBezTo>
                    <a:pt x="76" y="58"/>
                    <a:pt x="70" y="55"/>
                    <a:pt x="64" y="53"/>
                  </a:cubicBezTo>
                  <a:close/>
                  <a:moveTo>
                    <a:pt x="15" y="13"/>
                  </a:moveTo>
                  <a:cubicBezTo>
                    <a:pt x="37" y="13"/>
                    <a:pt x="37" y="13"/>
                    <a:pt x="37" y="13"/>
                  </a:cubicBezTo>
                  <a:cubicBezTo>
                    <a:pt x="45" y="13"/>
                    <a:pt x="51" y="14"/>
                    <a:pt x="54" y="15"/>
                  </a:cubicBezTo>
                  <a:cubicBezTo>
                    <a:pt x="58" y="16"/>
                    <a:pt x="60" y="18"/>
                    <a:pt x="62" y="21"/>
                  </a:cubicBezTo>
                  <a:cubicBezTo>
                    <a:pt x="64" y="24"/>
                    <a:pt x="65" y="27"/>
                    <a:pt x="65" y="31"/>
                  </a:cubicBezTo>
                  <a:cubicBezTo>
                    <a:pt x="65" y="35"/>
                    <a:pt x="64" y="38"/>
                    <a:pt x="62" y="40"/>
                  </a:cubicBezTo>
                  <a:cubicBezTo>
                    <a:pt x="60" y="43"/>
                    <a:pt x="57" y="45"/>
                    <a:pt x="53" y="46"/>
                  </a:cubicBezTo>
                  <a:cubicBezTo>
                    <a:pt x="50" y="47"/>
                    <a:pt x="46" y="47"/>
                    <a:pt x="39" y="47"/>
                  </a:cubicBezTo>
                  <a:cubicBezTo>
                    <a:pt x="15" y="47"/>
                    <a:pt x="15" y="47"/>
                    <a:pt x="15" y="47"/>
                  </a:cubicBezTo>
                  <a:lnTo>
                    <a:pt x="15" y="13"/>
                  </a:lnTo>
                  <a:close/>
                  <a:moveTo>
                    <a:pt x="67" y="89"/>
                  </a:moveTo>
                  <a:cubicBezTo>
                    <a:pt x="66" y="92"/>
                    <a:pt x="64" y="94"/>
                    <a:pt x="61" y="95"/>
                  </a:cubicBezTo>
                  <a:cubicBezTo>
                    <a:pt x="59" y="97"/>
                    <a:pt x="56" y="98"/>
                    <a:pt x="53" y="99"/>
                  </a:cubicBezTo>
                  <a:cubicBezTo>
                    <a:pt x="51" y="99"/>
                    <a:pt x="48" y="99"/>
                    <a:pt x="43" y="99"/>
                  </a:cubicBezTo>
                  <a:cubicBezTo>
                    <a:pt x="15" y="99"/>
                    <a:pt x="15" y="99"/>
                    <a:pt x="15" y="99"/>
                  </a:cubicBezTo>
                  <a:cubicBezTo>
                    <a:pt x="15" y="61"/>
                    <a:pt x="15" y="61"/>
                    <a:pt x="15" y="61"/>
                  </a:cubicBezTo>
                  <a:cubicBezTo>
                    <a:pt x="41" y="61"/>
                    <a:pt x="41" y="61"/>
                    <a:pt x="41" y="61"/>
                  </a:cubicBezTo>
                  <a:cubicBezTo>
                    <a:pt x="48" y="61"/>
                    <a:pt x="53" y="61"/>
                    <a:pt x="57" y="62"/>
                  </a:cubicBezTo>
                  <a:cubicBezTo>
                    <a:pt x="61" y="64"/>
                    <a:pt x="64" y="66"/>
                    <a:pt x="66" y="69"/>
                  </a:cubicBezTo>
                  <a:cubicBezTo>
                    <a:pt x="68" y="72"/>
                    <a:pt x="69" y="76"/>
                    <a:pt x="69" y="80"/>
                  </a:cubicBezTo>
                  <a:cubicBezTo>
                    <a:pt x="69" y="83"/>
                    <a:pt x="69" y="87"/>
                    <a:pt x="67" y="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9" name="iŝļidé">
              <a:extLst>
                <a:ext uri="{FF2B5EF4-FFF2-40B4-BE49-F238E27FC236}">
                  <a16:creationId xmlns:a16="http://schemas.microsoft.com/office/drawing/2014/main" id="{0B7F3F74-E414-4DD2-948D-1DD11BB48152}"/>
                </a:ext>
              </a:extLst>
            </p:cNvPr>
            <p:cNvSpPr/>
            <p:nvPr/>
          </p:nvSpPr>
          <p:spPr bwMode="auto">
            <a:xfrm>
              <a:off x="10288841" y="5729878"/>
              <a:ext cx="138113" cy="157163"/>
            </a:xfrm>
            <a:custGeom>
              <a:avLst/>
              <a:gdLst>
                <a:gd name="T0" fmla="*/ 38 w 75"/>
                <a:gd name="T1" fmla="*/ 0 h 85"/>
                <a:gd name="T2" fmla="*/ 10 w 75"/>
                <a:gd name="T3" fmla="*/ 12 h 85"/>
                <a:gd name="T4" fmla="*/ 0 w 75"/>
                <a:gd name="T5" fmla="*/ 43 h 85"/>
                <a:gd name="T6" fmla="*/ 10 w 75"/>
                <a:gd name="T7" fmla="*/ 74 h 85"/>
                <a:gd name="T8" fmla="*/ 38 w 75"/>
                <a:gd name="T9" fmla="*/ 85 h 85"/>
                <a:gd name="T10" fmla="*/ 62 w 75"/>
                <a:gd name="T11" fmla="*/ 78 h 85"/>
                <a:gd name="T12" fmla="*/ 74 w 75"/>
                <a:gd name="T13" fmla="*/ 59 h 85"/>
                <a:gd name="T14" fmla="*/ 60 w 75"/>
                <a:gd name="T15" fmla="*/ 57 h 85"/>
                <a:gd name="T16" fmla="*/ 51 w 75"/>
                <a:gd name="T17" fmla="*/ 70 h 85"/>
                <a:gd name="T18" fmla="*/ 39 w 75"/>
                <a:gd name="T19" fmla="*/ 74 h 85"/>
                <a:gd name="T20" fmla="*/ 22 w 75"/>
                <a:gd name="T21" fmla="*/ 67 h 85"/>
                <a:gd name="T22" fmla="*/ 14 w 75"/>
                <a:gd name="T23" fmla="*/ 46 h 85"/>
                <a:gd name="T24" fmla="*/ 75 w 75"/>
                <a:gd name="T25" fmla="*/ 46 h 85"/>
                <a:gd name="T26" fmla="*/ 75 w 75"/>
                <a:gd name="T27" fmla="*/ 43 h 85"/>
                <a:gd name="T28" fmla="*/ 64 w 75"/>
                <a:gd name="T29" fmla="*/ 11 h 85"/>
                <a:gd name="T30" fmla="*/ 38 w 75"/>
                <a:gd name="T31" fmla="*/ 0 h 85"/>
                <a:gd name="T32" fmla="*/ 15 w 75"/>
                <a:gd name="T33" fmla="*/ 35 h 85"/>
                <a:gd name="T34" fmla="*/ 22 w 75"/>
                <a:gd name="T35" fmla="*/ 18 h 85"/>
                <a:gd name="T36" fmla="*/ 38 w 75"/>
                <a:gd name="T37" fmla="*/ 12 h 85"/>
                <a:gd name="T38" fmla="*/ 55 w 75"/>
                <a:gd name="T39" fmla="*/ 20 h 85"/>
                <a:gd name="T40" fmla="*/ 60 w 75"/>
                <a:gd name="T41" fmla="*/ 35 h 85"/>
                <a:gd name="T42" fmla="*/ 15 w 75"/>
                <a:gd name="T43" fmla="*/ 3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75" h="85">
                  <a:moveTo>
                    <a:pt x="38" y="0"/>
                  </a:moveTo>
                  <a:cubicBezTo>
                    <a:pt x="26" y="0"/>
                    <a:pt x="17" y="4"/>
                    <a:pt x="10" y="12"/>
                  </a:cubicBezTo>
                  <a:cubicBezTo>
                    <a:pt x="3" y="19"/>
                    <a:pt x="0" y="30"/>
                    <a:pt x="0" y="43"/>
                  </a:cubicBezTo>
                  <a:cubicBezTo>
                    <a:pt x="0" y="57"/>
                    <a:pt x="3" y="67"/>
                    <a:pt x="10" y="74"/>
                  </a:cubicBezTo>
                  <a:cubicBezTo>
                    <a:pt x="17" y="81"/>
                    <a:pt x="27" y="85"/>
                    <a:pt x="38" y="85"/>
                  </a:cubicBezTo>
                  <a:cubicBezTo>
                    <a:pt x="48" y="85"/>
                    <a:pt x="56" y="83"/>
                    <a:pt x="62" y="78"/>
                  </a:cubicBezTo>
                  <a:cubicBezTo>
                    <a:pt x="68" y="74"/>
                    <a:pt x="72" y="67"/>
                    <a:pt x="74" y="59"/>
                  </a:cubicBezTo>
                  <a:cubicBezTo>
                    <a:pt x="60" y="57"/>
                    <a:pt x="60" y="57"/>
                    <a:pt x="60" y="57"/>
                  </a:cubicBezTo>
                  <a:cubicBezTo>
                    <a:pt x="58" y="63"/>
                    <a:pt x="55" y="67"/>
                    <a:pt x="51" y="70"/>
                  </a:cubicBezTo>
                  <a:cubicBezTo>
                    <a:pt x="48" y="73"/>
                    <a:pt x="44" y="74"/>
                    <a:pt x="39" y="74"/>
                  </a:cubicBezTo>
                  <a:cubicBezTo>
                    <a:pt x="32" y="74"/>
                    <a:pt x="26" y="71"/>
                    <a:pt x="22" y="67"/>
                  </a:cubicBezTo>
                  <a:cubicBezTo>
                    <a:pt x="17" y="62"/>
                    <a:pt x="14" y="55"/>
                    <a:pt x="14" y="46"/>
                  </a:cubicBezTo>
                  <a:cubicBezTo>
                    <a:pt x="75" y="46"/>
                    <a:pt x="75" y="46"/>
                    <a:pt x="75" y="46"/>
                  </a:cubicBezTo>
                  <a:cubicBezTo>
                    <a:pt x="75" y="45"/>
                    <a:pt x="75" y="43"/>
                    <a:pt x="75" y="43"/>
                  </a:cubicBezTo>
                  <a:cubicBezTo>
                    <a:pt x="75" y="29"/>
                    <a:pt x="71" y="19"/>
                    <a:pt x="64" y="11"/>
                  </a:cubicBezTo>
                  <a:cubicBezTo>
                    <a:pt x="57" y="4"/>
                    <a:pt x="49" y="0"/>
                    <a:pt x="38" y="0"/>
                  </a:cubicBezTo>
                  <a:close/>
                  <a:moveTo>
                    <a:pt x="15" y="35"/>
                  </a:moveTo>
                  <a:cubicBezTo>
                    <a:pt x="15" y="28"/>
                    <a:pt x="18" y="22"/>
                    <a:pt x="22" y="18"/>
                  </a:cubicBezTo>
                  <a:cubicBezTo>
                    <a:pt x="26" y="14"/>
                    <a:pt x="32" y="12"/>
                    <a:pt x="38" y="12"/>
                  </a:cubicBezTo>
                  <a:cubicBezTo>
                    <a:pt x="45" y="12"/>
                    <a:pt x="51" y="14"/>
                    <a:pt x="55" y="20"/>
                  </a:cubicBezTo>
                  <a:cubicBezTo>
                    <a:pt x="58" y="23"/>
                    <a:pt x="60" y="28"/>
                    <a:pt x="60" y="35"/>
                  </a:cubicBezTo>
                  <a:lnTo>
                    <a:pt x="15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0" name="í$lidè">
              <a:extLst>
                <a:ext uri="{FF2B5EF4-FFF2-40B4-BE49-F238E27FC236}">
                  <a16:creationId xmlns:a16="http://schemas.microsoft.com/office/drawing/2014/main" id="{7F217D04-8E54-4266-B719-B45FEFBD47A2}"/>
                </a:ext>
              </a:extLst>
            </p:cNvPr>
            <p:cNvSpPr/>
            <p:nvPr/>
          </p:nvSpPr>
          <p:spPr bwMode="auto">
            <a:xfrm>
              <a:off x="10457116" y="5675903"/>
              <a:ext cx="25400" cy="301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1" name="iSļiḋé">
              <a:extLst>
                <a:ext uri="{FF2B5EF4-FFF2-40B4-BE49-F238E27FC236}">
                  <a16:creationId xmlns:a16="http://schemas.microsoft.com/office/drawing/2014/main" id="{E115619B-29BB-407E-9886-2FD2E904DD07}"/>
                </a:ext>
              </a:extLst>
            </p:cNvPr>
            <p:cNvSpPr/>
            <p:nvPr/>
          </p:nvSpPr>
          <p:spPr bwMode="auto">
            <a:xfrm>
              <a:off x="10457116" y="5733053"/>
              <a:ext cx="25400" cy="149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2" name="íṩḷïḑe">
              <a:extLst>
                <a:ext uri="{FF2B5EF4-FFF2-40B4-BE49-F238E27FC236}">
                  <a16:creationId xmlns:a16="http://schemas.microsoft.com/office/drawing/2014/main" id="{BB926FB4-B443-4606-A2F7-F8677F3C4F76}"/>
                </a:ext>
              </a:extLst>
            </p:cNvPr>
            <p:cNvSpPr/>
            <p:nvPr/>
          </p:nvSpPr>
          <p:spPr bwMode="auto">
            <a:xfrm>
              <a:off x="10520616" y="5675903"/>
              <a:ext cx="25400" cy="301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3" name="i$ḷïḍè">
              <a:extLst>
                <a:ext uri="{FF2B5EF4-FFF2-40B4-BE49-F238E27FC236}">
                  <a16:creationId xmlns:a16="http://schemas.microsoft.com/office/drawing/2014/main" id="{7FB4FB4F-BB92-48A0-8A20-FA3EC7C47E32}"/>
                </a:ext>
              </a:extLst>
            </p:cNvPr>
            <p:cNvSpPr/>
            <p:nvPr/>
          </p:nvSpPr>
          <p:spPr bwMode="auto">
            <a:xfrm>
              <a:off x="10488866" y="5733053"/>
              <a:ext cx="57150" cy="211138"/>
            </a:xfrm>
            <a:custGeom>
              <a:avLst/>
              <a:gdLst>
                <a:gd name="T0" fmla="*/ 17 w 31"/>
                <a:gd name="T1" fmla="*/ 85 h 114"/>
                <a:gd name="T2" fmla="*/ 15 w 31"/>
                <a:gd name="T3" fmla="*/ 99 h 114"/>
                <a:gd name="T4" fmla="*/ 9 w 31"/>
                <a:gd name="T5" fmla="*/ 102 h 114"/>
                <a:gd name="T6" fmla="*/ 2 w 31"/>
                <a:gd name="T7" fmla="*/ 101 h 114"/>
                <a:gd name="T8" fmla="*/ 0 w 31"/>
                <a:gd name="T9" fmla="*/ 113 h 114"/>
                <a:gd name="T10" fmla="*/ 11 w 31"/>
                <a:gd name="T11" fmla="*/ 114 h 114"/>
                <a:gd name="T12" fmla="*/ 27 w 31"/>
                <a:gd name="T13" fmla="*/ 107 h 114"/>
                <a:gd name="T14" fmla="*/ 31 w 31"/>
                <a:gd name="T15" fmla="*/ 86 h 114"/>
                <a:gd name="T16" fmla="*/ 31 w 31"/>
                <a:gd name="T17" fmla="*/ 0 h 114"/>
                <a:gd name="T18" fmla="*/ 17 w 31"/>
                <a:gd name="T19" fmla="*/ 0 h 114"/>
                <a:gd name="T20" fmla="*/ 17 w 31"/>
                <a:gd name="T21" fmla="*/ 85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" h="114">
                  <a:moveTo>
                    <a:pt x="17" y="85"/>
                  </a:moveTo>
                  <a:cubicBezTo>
                    <a:pt x="17" y="93"/>
                    <a:pt x="17" y="98"/>
                    <a:pt x="15" y="99"/>
                  </a:cubicBezTo>
                  <a:cubicBezTo>
                    <a:pt x="14" y="101"/>
                    <a:pt x="12" y="102"/>
                    <a:pt x="9" y="102"/>
                  </a:cubicBezTo>
                  <a:cubicBezTo>
                    <a:pt x="7" y="102"/>
                    <a:pt x="5" y="102"/>
                    <a:pt x="2" y="101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3" y="114"/>
                    <a:pt x="7" y="114"/>
                    <a:pt x="11" y="114"/>
                  </a:cubicBezTo>
                  <a:cubicBezTo>
                    <a:pt x="18" y="114"/>
                    <a:pt x="24" y="112"/>
                    <a:pt x="27" y="107"/>
                  </a:cubicBezTo>
                  <a:cubicBezTo>
                    <a:pt x="30" y="103"/>
                    <a:pt x="31" y="96"/>
                    <a:pt x="31" y="86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17" y="0"/>
                    <a:pt x="17" y="0"/>
                    <a:pt x="17" y="0"/>
                  </a:cubicBezTo>
                  <a:lnTo>
                    <a:pt x="17" y="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4" name="íṩliḋé">
              <a:extLst>
                <a:ext uri="{FF2B5EF4-FFF2-40B4-BE49-F238E27FC236}">
                  <a16:creationId xmlns:a16="http://schemas.microsoft.com/office/drawing/2014/main" id="{FF68B209-B047-4E7A-BC05-FD76B2A006FD}"/>
                </a:ext>
              </a:extLst>
            </p:cNvPr>
            <p:cNvSpPr/>
            <p:nvPr/>
          </p:nvSpPr>
          <p:spPr bwMode="auto">
            <a:xfrm>
              <a:off x="10585703" y="5675903"/>
              <a:ext cx="25400" cy="301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5" name="ísḷiďé">
              <a:extLst>
                <a:ext uri="{FF2B5EF4-FFF2-40B4-BE49-F238E27FC236}">
                  <a16:creationId xmlns:a16="http://schemas.microsoft.com/office/drawing/2014/main" id="{68DCDBCA-E30D-4609-8ACA-FFB186450AAF}"/>
                </a:ext>
              </a:extLst>
            </p:cNvPr>
            <p:cNvSpPr/>
            <p:nvPr/>
          </p:nvSpPr>
          <p:spPr bwMode="auto">
            <a:xfrm>
              <a:off x="10585703" y="5733053"/>
              <a:ext cx="25400" cy="149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6" name="íṩļïḍe">
              <a:extLst>
                <a:ext uri="{FF2B5EF4-FFF2-40B4-BE49-F238E27FC236}">
                  <a16:creationId xmlns:a16="http://schemas.microsoft.com/office/drawing/2014/main" id="{2B1FF1CF-0EAB-4BE2-ADB9-FA7BB1DD387B}"/>
                </a:ext>
              </a:extLst>
            </p:cNvPr>
            <p:cNvSpPr/>
            <p:nvPr/>
          </p:nvSpPr>
          <p:spPr bwMode="auto">
            <a:xfrm>
              <a:off x="10649203" y="5729878"/>
              <a:ext cx="122238" cy="152400"/>
            </a:xfrm>
            <a:custGeom>
              <a:avLst/>
              <a:gdLst>
                <a:gd name="T0" fmla="*/ 65 w 66"/>
                <a:gd name="T1" fmla="*/ 20 h 83"/>
                <a:gd name="T2" fmla="*/ 61 w 66"/>
                <a:gd name="T3" fmla="*/ 10 h 83"/>
                <a:gd name="T4" fmla="*/ 52 w 66"/>
                <a:gd name="T5" fmla="*/ 3 h 83"/>
                <a:gd name="T6" fmla="*/ 38 w 66"/>
                <a:gd name="T7" fmla="*/ 0 h 83"/>
                <a:gd name="T8" fmla="*/ 12 w 66"/>
                <a:gd name="T9" fmla="*/ 14 h 83"/>
                <a:gd name="T10" fmla="*/ 12 w 66"/>
                <a:gd name="T11" fmla="*/ 2 h 83"/>
                <a:gd name="T12" fmla="*/ 0 w 66"/>
                <a:gd name="T13" fmla="*/ 2 h 83"/>
                <a:gd name="T14" fmla="*/ 0 w 66"/>
                <a:gd name="T15" fmla="*/ 83 h 83"/>
                <a:gd name="T16" fmla="*/ 14 w 66"/>
                <a:gd name="T17" fmla="*/ 83 h 83"/>
                <a:gd name="T18" fmla="*/ 14 w 66"/>
                <a:gd name="T19" fmla="*/ 39 h 83"/>
                <a:gd name="T20" fmla="*/ 20 w 66"/>
                <a:gd name="T21" fmla="*/ 18 h 83"/>
                <a:gd name="T22" fmla="*/ 35 w 66"/>
                <a:gd name="T23" fmla="*/ 12 h 83"/>
                <a:gd name="T24" fmla="*/ 45 w 66"/>
                <a:gd name="T25" fmla="*/ 15 h 83"/>
                <a:gd name="T26" fmla="*/ 51 w 66"/>
                <a:gd name="T27" fmla="*/ 21 h 83"/>
                <a:gd name="T28" fmla="*/ 52 w 66"/>
                <a:gd name="T29" fmla="*/ 34 h 83"/>
                <a:gd name="T30" fmla="*/ 52 w 66"/>
                <a:gd name="T31" fmla="*/ 83 h 83"/>
                <a:gd name="T32" fmla="*/ 66 w 66"/>
                <a:gd name="T33" fmla="*/ 83 h 83"/>
                <a:gd name="T34" fmla="*/ 66 w 66"/>
                <a:gd name="T35" fmla="*/ 33 h 83"/>
                <a:gd name="T36" fmla="*/ 65 w 66"/>
                <a:gd name="T37" fmla="*/ 2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6" h="83">
                  <a:moveTo>
                    <a:pt x="65" y="20"/>
                  </a:moveTo>
                  <a:cubicBezTo>
                    <a:pt x="64" y="16"/>
                    <a:pt x="63" y="13"/>
                    <a:pt x="61" y="10"/>
                  </a:cubicBezTo>
                  <a:cubicBezTo>
                    <a:pt x="59" y="7"/>
                    <a:pt x="56" y="5"/>
                    <a:pt x="52" y="3"/>
                  </a:cubicBezTo>
                  <a:cubicBezTo>
                    <a:pt x="48" y="1"/>
                    <a:pt x="43" y="0"/>
                    <a:pt x="38" y="0"/>
                  </a:cubicBezTo>
                  <a:cubicBezTo>
                    <a:pt x="27" y="0"/>
                    <a:pt x="18" y="5"/>
                    <a:pt x="12" y="14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14" y="83"/>
                    <a:pt x="14" y="83"/>
                    <a:pt x="14" y="83"/>
                  </a:cubicBezTo>
                  <a:cubicBezTo>
                    <a:pt x="14" y="39"/>
                    <a:pt x="14" y="39"/>
                    <a:pt x="14" y="39"/>
                  </a:cubicBezTo>
                  <a:cubicBezTo>
                    <a:pt x="14" y="29"/>
                    <a:pt x="16" y="21"/>
                    <a:pt x="20" y="18"/>
                  </a:cubicBezTo>
                  <a:cubicBezTo>
                    <a:pt x="24" y="14"/>
                    <a:pt x="29" y="12"/>
                    <a:pt x="35" y="12"/>
                  </a:cubicBezTo>
                  <a:cubicBezTo>
                    <a:pt x="39" y="12"/>
                    <a:pt x="42" y="13"/>
                    <a:pt x="45" y="15"/>
                  </a:cubicBezTo>
                  <a:cubicBezTo>
                    <a:pt x="48" y="16"/>
                    <a:pt x="50" y="19"/>
                    <a:pt x="51" y="21"/>
                  </a:cubicBezTo>
                  <a:cubicBezTo>
                    <a:pt x="52" y="24"/>
                    <a:pt x="52" y="28"/>
                    <a:pt x="52" y="34"/>
                  </a:cubicBezTo>
                  <a:cubicBezTo>
                    <a:pt x="52" y="83"/>
                    <a:pt x="52" y="83"/>
                    <a:pt x="52" y="83"/>
                  </a:cubicBezTo>
                  <a:cubicBezTo>
                    <a:pt x="66" y="83"/>
                    <a:pt x="66" y="83"/>
                    <a:pt x="66" y="83"/>
                  </a:cubicBezTo>
                  <a:cubicBezTo>
                    <a:pt x="66" y="33"/>
                    <a:pt x="66" y="33"/>
                    <a:pt x="66" y="33"/>
                  </a:cubicBezTo>
                  <a:cubicBezTo>
                    <a:pt x="66" y="27"/>
                    <a:pt x="66" y="23"/>
                    <a:pt x="65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7" name="í$ľíḍê">
              <a:extLst>
                <a:ext uri="{FF2B5EF4-FFF2-40B4-BE49-F238E27FC236}">
                  <a16:creationId xmlns:a16="http://schemas.microsoft.com/office/drawing/2014/main" id="{77A55CBC-0C86-48F7-82E7-041AC5D5B1B9}"/>
                </a:ext>
              </a:extLst>
            </p:cNvPr>
            <p:cNvSpPr/>
            <p:nvPr/>
          </p:nvSpPr>
          <p:spPr bwMode="auto">
            <a:xfrm>
              <a:off x="10800016" y="5729878"/>
              <a:ext cx="133350" cy="214313"/>
            </a:xfrm>
            <a:custGeom>
              <a:avLst/>
              <a:gdLst>
                <a:gd name="T0" fmla="*/ 59 w 72"/>
                <a:gd name="T1" fmla="*/ 2 h 116"/>
                <a:gd name="T2" fmla="*/ 59 w 72"/>
                <a:gd name="T3" fmla="*/ 12 h 116"/>
                <a:gd name="T4" fmla="*/ 35 w 72"/>
                <a:gd name="T5" fmla="*/ 0 h 116"/>
                <a:gd name="T6" fmla="*/ 16 w 72"/>
                <a:gd name="T7" fmla="*/ 6 h 116"/>
                <a:gd name="T8" fmla="*/ 4 w 72"/>
                <a:gd name="T9" fmla="*/ 21 h 116"/>
                <a:gd name="T10" fmla="*/ 0 w 72"/>
                <a:gd name="T11" fmla="*/ 42 h 116"/>
                <a:gd name="T12" fmla="*/ 9 w 72"/>
                <a:gd name="T13" fmla="*/ 71 h 116"/>
                <a:gd name="T14" fmla="*/ 35 w 72"/>
                <a:gd name="T15" fmla="*/ 83 h 116"/>
                <a:gd name="T16" fmla="*/ 58 w 72"/>
                <a:gd name="T17" fmla="*/ 73 h 116"/>
                <a:gd name="T18" fmla="*/ 57 w 72"/>
                <a:gd name="T19" fmla="*/ 90 h 116"/>
                <a:gd name="T20" fmla="*/ 49 w 72"/>
                <a:gd name="T21" fmla="*/ 101 h 116"/>
                <a:gd name="T22" fmla="*/ 35 w 72"/>
                <a:gd name="T23" fmla="*/ 105 h 116"/>
                <a:gd name="T24" fmla="*/ 21 w 72"/>
                <a:gd name="T25" fmla="*/ 101 h 116"/>
                <a:gd name="T26" fmla="*/ 16 w 72"/>
                <a:gd name="T27" fmla="*/ 92 h 116"/>
                <a:gd name="T28" fmla="*/ 3 w 72"/>
                <a:gd name="T29" fmla="*/ 90 h 116"/>
                <a:gd name="T30" fmla="*/ 11 w 72"/>
                <a:gd name="T31" fmla="*/ 110 h 116"/>
                <a:gd name="T32" fmla="*/ 35 w 72"/>
                <a:gd name="T33" fmla="*/ 116 h 116"/>
                <a:gd name="T34" fmla="*/ 55 w 72"/>
                <a:gd name="T35" fmla="*/ 112 h 116"/>
                <a:gd name="T36" fmla="*/ 68 w 72"/>
                <a:gd name="T37" fmla="*/ 99 h 116"/>
                <a:gd name="T38" fmla="*/ 72 w 72"/>
                <a:gd name="T39" fmla="*/ 72 h 116"/>
                <a:gd name="T40" fmla="*/ 72 w 72"/>
                <a:gd name="T41" fmla="*/ 2 h 116"/>
                <a:gd name="T42" fmla="*/ 59 w 72"/>
                <a:gd name="T43" fmla="*/ 2 h 116"/>
                <a:gd name="T44" fmla="*/ 52 w 72"/>
                <a:gd name="T45" fmla="*/ 65 h 116"/>
                <a:gd name="T46" fmla="*/ 36 w 72"/>
                <a:gd name="T47" fmla="*/ 72 h 116"/>
                <a:gd name="T48" fmla="*/ 20 w 72"/>
                <a:gd name="T49" fmla="*/ 65 h 116"/>
                <a:gd name="T50" fmla="*/ 14 w 72"/>
                <a:gd name="T51" fmla="*/ 41 h 116"/>
                <a:gd name="T52" fmla="*/ 20 w 72"/>
                <a:gd name="T53" fmla="*/ 19 h 116"/>
                <a:gd name="T54" fmla="*/ 36 w 72"/>
                <a:gd name="T55" fmla="*/ 12 h 116"/>
                <a:gd name="T56" fmla="*/ 52 w 72"/>
                <a:gd name="T57" fmla="*/ 19 h 116"/>
                <a:gd name="T58" fmla="*/ 59 w 72"/>
                <a:gd name="T59" fmla="*/ 42 h 116"/>
                <a:gd name="T60" fmla="*/ 52 w 72"/>
                <a:gd name="T61" fmla="*/ 65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2" h="116">
                  <a:moveTo>
                    <a:pt x="59" y="2"/>
                  </a:moveTo>
                  <a:cubicBezTo>
                    <a:pt x="59" y="12"/>
                    <a:pt x="59" y="12"/>
                    <a:pt x="59" y="12"/>
                  </a:cubicBezTo>
                  <a:cubicBezTo>
                    <a:pt x="53" y="4"/>
                    <a:pt x="45" y="0"/>
                    <a:pt x="35" y="0"/>
                  </a:cubicBezTo>
                  <a:cubicBezTo>
                    <a:pt x="28" y="0"/>
                    <a:pt x="22" y="2"/>
                    <a:pt x="16" y="6"/>
                  </a:cubicBezTo>
                  <a:cubicBezTo>
                    <a:pt x="11" y="9"/>
                    <a:pt x="7" y="14"/>
                    <a:pt x="4" y="21"/>
                  </a:cubicBezTo>
                  <a:cubicBezTo>
                    <a:pt x="1" y="27"/>
                    <a:pt x="0" y="34"/>
                    <a:pt x="0" y="42"/>
                  </a:cubicBezTo>
                  <a:cubicBezTo>
                    <a:pt x="0" y="53"/>
                    <a:pt x="3" y="63"/>
                    <a:pt x="9" y="71"/>
                  </a:cubicBezTo>
                  <a:cubicBezTo>
                    <a:pt x="15" y="79"/>
                    <a:pt x="24" y="83"/>
                    <a:pt x="35" y="83"/>
                  </a:cubicBezTo>
                  <a:cubicBezTo>
                    <a:pt x="44" y="83"/>
                    <a:pt x="51" y="80"/>
                    <a:pt x="58" y="73"/>
                  </a:cubicBezTo>
                  <a:cubicBezTo>
                    <a:pt x="58" y="82"/>
                    <a:pt x="57" y="88"/>
                    <a:pt x="57" y="90"/>
                  </a:cubicBezTo>
                  <a:cubicBezTo>
                    <a:pt x="55" y="95"/>
                    <a:pt x="53" y="99"/>
                    <a:pt x="49" y="101"/>
                  </a:cubicBezTo>
                  <a:cubicBezTo>
                    <a:pt x="46" y="104"/>
                    <a:pt x="41" y="105"/>
                    <a:pt x="35" y="105"/>
                  </a:cubicBezTo>
                  <a:cubicBezTo>
                    <a:pt x="29" y="105"/>
                    <a:pt x="24" y="104"/>
                    <a:pt x="21" y="101"/>
                  </a:cubicBezTo>
                  <a:cubicBezTo>
                    <a:pt x="18" y="99"/>
                    <a:pt x="17" y="96"/>
                    <a:pt x="16" y="92"/>
                  </a:cubicBezTo>
                  <a:cubicBezTo>
                    <a:pt x="3" y="90"/>
                    <a:pt x="3" y="90"/>
                    <a:pt x="3" y="90"/>
                  </a:cubicBezTo>
                  <a:cubicBezTo>
                    <a:pt x="2" y="99"/>
                    <a:pt x="5" y="105"/>
                    <a:pt x="11" y="110"/>
                  </a:cubicBezTo>
                  <a:cubicBezTo>
                    <a:pt x="17" y="114"/>
                    <a:pt x="25" y="116"/>
                    <a:pt x="35" y="116"/>
                  </a:cubicBezTo>
                  <a:cubicBezTo>
                    <a:pt x="43" y="116"/>
                    <a:pt x="50" y="115"/>
                    <a:pt x="55" y="112"/>
                  </a:cubicBezTo>
                  <a:cubicBezTo>
                    <a:pt x="61" y="109"/>
                    <a:pt x="65" y="104"/>
                    <a:pt x="68" y="99"/>
                  </a:cubicBezTo>
                  <a:cubicBezTo>
                    <a:pt x="70" y="94"/>
                    <a:pt x="72" y="85"/>
                    <a:pt x="72" y="72"/>
                  </a:cubicBezTo>
                  <a:cubicBezTo>
                    <a:pt x="72" y="2"/>
                    <a:pt x="72" y="2"/>
                    <a:pt x="72" y="2"/>
                  </a:cubicBezTo>
                  <a:lnTo>
                    <a:pt x="59" y="2"/>
                  </a:lnTo>
                  <a:close/>
                  <a:moveTo>
                    <a:pt x="52" y="65"/>
                  </a:moveTo>
                  <a:cubicBezTo>
                    <a:pt x="48" y="69"/>
                    <a:pt x="43" y="72"/>
                    <a:pt x="36" y="72"/>
                  </a:cubicBezTo>
                  <a:cubicBezTo>
                    <a:pt x="30" y="72"/>
                    <a:pt x="25" y="69"/>
                    <a:pt x="20" y="65"/>
                  </a:cubicBezTo>
                  <a:cubicBezTo>
                    <a:pt x="16" y="60"/>
                    <a:pt x="14" y="52"/>
                    <a:pt x="14" y="41"/>
                  </a:cubicBezTo>
                  <a:cubicBezTo>
                    <a:pt x="14" y="31"/>
                    <a:pt x="16" y="24"/>
                    <a:pt x="20" y="19"/>
                  </a:cubicBezTo>
                  <a:cubicBezTo>
                    <a:pt x="25" y="14"/>
                    <a:pt x="30" y="12"/>
                    <a:pt x="36" y="12"/>
                  </a:cubicBezTo>
                  <a:cubicBezTo>
                    <a:pt x="42" y="12"/>
                    <a:pt x="48" y="14"/>
                    <a:pt x="52" y="19"/>
                  </a:cubicBezTo>
                  <a:cubicBezTo>
                    <a:pt x="56" y="24"/>
                    <a:pt x="59" y="32"/>
                    <a:pt x="59" y="42"/>
                  </a:cubicBezTo>
                  <a:cubicBezTo>
                    <a:pt x="59" y="52"/>
                    <a:pt x="57" y="60"/>
                    <a:pt x="52" y="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8" name="î$1ïḍè">
              <a:extLst>
                <a:ext uri="{FF2B5EF4-FFF2-40B4-BE49-F238E27FC236}">
                  <a16:creationId xmlns:a16="http://schemas.microsoft.com/office/drawing/2014/main" id="{CD80FC39-35DC-4CBE-9594-0D159C3C2A8D}"/>
                </a:ext>
              </a:extLst>
            </p:cNvPr>
            <p:cNvSpPr/>
            <p:nvPr/>
          </p:nvSpPr>
          <p:spPr bwMode="auto">
            <a:xfrm>
              <a:off x="5231066" y="5675903"/>
              <a:ext cx="161925" cy="211138"/>
            </a:xfrm>
            <a:custGeom>
              <a:avLst/>
              <a:gdLst>
                <a:gd name="T0" fmla="*/ 73 w 88"/>
                <a:gd name="T1" fmla="*/ 65 h 114"/>
                <a:gd name="T2" fmla="*/ 66 w 88"/>
                <a:gd name="T3" fmla="*/ 93 h 114"/>
                <a:gd name="T4" fmla="*/ 43 w 88"/>
                <a:gd name="T5" fmla="*/ 101 h 114"/>
                <a:gd name="T6" fmla="*/ 27 w 88"/>
                <a:gd name="T7" fmla="*/ 97 h 114"/>
                <a:gd name="T8" fmla="*/ 17 w 88"/>
                <a:gd name="T9" fmla="*/ 86 h 114"/>
                <a:gd name="T10" fmla="*/ 15 w 88"/>
                <a:gd name="T11" fmla="*/ 65 h 114"/>
                <a:gd name="T12" fmla="*/ 15 w 88"/>
                <a:gd name="T13" fmla="*/ 0 h 114"/>
                <a:gd name="T14" fmla="*/ 0 w 88"/>
                <a:gd name="T15" fmla="*/ 0 h 114"/>
                <a:gd name="T16" fmla="*/ 0 w 88"/>
                <a:gd name="T17" fmla="*/ 65 h 114"/>
                <a:gd name="T18" fmla="*/ 4 w 88"/>
                <a:gd name="T19" fmla="*/ 93 h 114"/>
                <a:gd name="T20" fmla="*/ 18 w 88"/>
                <a:gd name="T21" fmla="*/ 109 h 114"/>
                <a:gd name="T22" fmla="*/ 44 w 88"/>
                <a:gd name="T23" fmla="*/ 114 h 114"/>
                <a:gd name="T24" fmla="*/ 70 w 88"/>
                <a:gd name="T25" fmla="*/ 108 h 114"/>
                <a:gd name="T26" fmla="*/ 84 w 88"/>
                <a:gd name="T27" fmla="*/ 92 h 114"/>
                <a:gd name="T28" fmla="*/ 88 w 88"/>
                <a:gd name="T29" fmla="*/ 65 h 114"/>
                <a:gd name="T30" fmla="*/ 88 w 88"/>
                <a:gd name="T31" fmla="*/ 0 h 114"/>
                <a:gd name="T32" fmla="*/ 73 w 88"/>
                <a:gd name="T33" fmla="*/ 0 h 114"/>
                <a:gd name="T34" fmla="*/ 73 w 88"/>
                <a:gd name="T35" fmla="*/ 65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8" h="114">
                  <a:moveTo>
                    <a:pt x="73" y="65"/>
                  </a:moveTo>
                  <a:cubicBezTo>
                    <a:pt x="73" y="79"/>
                    <a:pt x="71" y="88"/>
                    <a:pt x="66" y="93"/>
                  </a:cubicBezTo>
                  <a:cubicBezTo>
                    <a:pt x="62" y="98"/>
                    <a:pt x="54" y="101"/>
                    <a:pt x="43" y="101"/>
                  </a:cubicBezTo>
                  <a:cubicBezTo>
                    <a:pt x="37" y="101"/>
                    <a:pt x="31" y="100"/>
                    <a:pt x="27" y="97"/>
                  </a:cubicBezTo>
                  <a:cubicBezTo>
                    <a:pt x="22" y="95"/>
                    <a:pt x="19" y="91"/>
                    <a:pt x="17" y="86"/>
                  </a:cubicBezTo>
                  <a:cubicBezTo>
                    <a:pt x="16" y="82"/>
                    <a:pt x="15" y="75"/>
                    <a:pt x="15" y="65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0" y="77"/>
                    <a:pt x="1" y="86"/>
                    <a:pt x="4" y="93"/>
                  </a:cubicBezTo>
                  <a:cubicBezTo>
                    <a:pt x="7" y="100"/>
                    <a:pt x="12" y="105"/>
                    <a:pt x="18" y="109"/>
                  </a:cubicBezTo>
                  <a:cubicBezTo>
                    <a:pt x="25" y="112"/>
                    <a:pt x="34" y="114"/>
                    <a:pt x="44" y="114"/>
                  </a:cubicBezTo>
                  <a:cubicBezTo>
                    <a:pt x="55" y="114"/>
                    <a:pt x="64" y="112"/>
                    <a:pt x="70" y="108"/>
                  </a:cubicBezTo>
                  <a:cubicBezTo>
                    <a:pt x="77" y="104"/>
                    <a:pt x="82" y="98"/>
                    <a:pt x="84" y="92"/>
                  </a:cubicBezTo>
                  <a:cubicBezTo>
                    <a:pt x="87" y="85"/>
                    <a:pt x="88" y="76"/>
                    <a:pt x="88" y="65"/>
                  </a:cubicBezTo>
                  <a:cubicBezTo>
                    <a:pt x="88" y="0"/>
                    <a:pt x="88" y="0"/>
                    <a:pt x="88" y="0"/>
                  </a:cubicBezTo>
                  <a:cubicBezTo>
                    <a:pt x="73" y="0"/>
                    <a:pt x="73" y="0"/>
                    <a:pt x="73" y="0"/>
                  </a:cubicBezTo>
                  <a:lnTo>
                    <a:pt x="73" y="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9" name="ïṡļîḑê">
              <a:extLst>
                <a:ext uri="{FF2B5EF4-FFF2-40B4-BE49-F238E27FC236}">
                  <a16:creationId xmlns:a16="http://schemas.microsoft.com/office/drawing/2014/main" id="{21632943-5147-4757-B90A-44DDE9C8A25A}"/>
                </a:ext>
              </a:extLst>
            </p:cNvPr>
            <p:cNvSpPr/>
            <p:nvPr/>
          </p:nvSpPr>
          <p:spPr bwMode="auto">
            <a:xfrm>
              <a:off x="5435853" y="5729878"/>
              <a:ext cx="120650" cy="152400"/>
            </a:xfrm>
            <a:custGeom>
              <a:avLst/>
              <a:gdLst>
                <a:gd name="T0" fmla="*/ 61 w 66"/>
                <a:gd name="T1" fmla="*/ 10 h 83"/>
                <a:gd name="T2" fmla="*/ 52 w 66"/>
                <a:gd name="T3" fmla="*/ 3 h 83"/>
                <a:gd name="T4" fmla="*/ 38 w 66"/>
                <a:gd name="T5" fmla="*/ 0 h 83"/>
                <a:gd name="T6" fmla="*/ 12 w 66"/>
                <a:gd name="T7" fmla="*/ 14 h 83"/>
                <a:gd name="T8" fmla="*/ 12 w 66"/>
                <a:gd name="T9" fmla="*/ 2 h 83"/>
                <a:gd name="T10" fmla="*/ 0 w 66"/>
                <a:gd name="T11" fmla="*/ 2 h 83"/>
                <a:gd name="T12" fmla="*/ 0 w 66"/>
                <a:gd name="T13" fmla="*/ 83 h 83"/>
                <a:gd name="T14" fmla="*/ 14 w 66"/>
                <a:gd name="T15" fmla="*/ 83 h 83"/>
                <a:gd name="T16" fmla="*/ 14 w 66"/>
                <a:gd name="T17" fmla="*/ 39 h 83"/>
                <a:gd name="T18" fmla="*/ 20 w 66"/>
                <a:gd name="T19" fmla="*/ 18 h 83"/>
                <a:gd name="T20" fmla="*/ 35 w 66"/>
                <a:gd name="T21" fmla="*/ 12 h 83"/>
                <a:gd name="T22" fmla="*/ 45 w 66"/>
                <a:gd name="T23" fmla="*/ 15 h 83"/>
                <a:gd name="T24" fmla="*/ 51 w 66"/>
                <a:gd name="T25" fmla="*/ 21 h 83"/>
                <a:gd name="T26" fmla="*/ 52 w 66"/>
                <a:gd name="T27" fmla="*/ 34 h 83"/>
                <a:gd name="T28" fmla="*/ 52 w 66"/>
                <a:gd name="T29" fmla="*/ 83 h 83"/>
                <a:gd name="T30" fmla="*/ 66 w 66"/>
                <a:gd name="T31" fmla="*/ 83 h 83"/>
                <a:gd name="T32" fmla="*/ 66 w 66"/>
                <a:gd name="T33" fmla="*/ 33 h 83"/>
                <a:gd name="T34" fmla="*/ 65 w 66"/>
                <a:gd name="T35" fmla="*/ 20 h 83"/>
                <a:gd name="T36" fmla="*/ 61 w 66"/>
                <a:gd name="T37" fmla="*/ 1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6" h="83">
                  <a:moveTo>
                    <a:pt x="61" y="10"/>
                  </a:moveTo>
                  <a:cubicBezTo>
                    <a:pt x="59" y="7"/>
                    <a:pt x="56" y="5"/>
                    <a:pt x="52" y="3"/>
                  </a:cubicBezTo>
                  <a:cubicBezTo>
                    <a:pt x="48" y="1"/>
                    <a:pt x="43" y="0"/>
                    <a:pt x="38" y="0"/>
                  </a:cubicBezTo>
                  <a:cubicBezTo>
                    <a:pt x="27" y="0"/>
                    <a:pt x="18" y="5"/>
                    <a:pt x="12" y="14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14" y="83"/>
                    <a:pt x="14" y="83"/>
                    <a:pt x="14" y="83"/>
                  </a:cubicBezTo>
                  <a:cubicBezTo>
                    <a:pt x="14" y="39"/>
                    <a:pt x="14" y="39"/>
                    <a:pt x="14" y="39"/>
                  </a:cubicBezTo>
                  <a:cubicBezTo>
                    <a:pt x="14" y="29"/>
                    <a:pt x="16" y="21"/>
                    <a:pt x="20" y="18"/>
                  </a:cubicBezTo>
                  <a:cubicBezTo>
                    <a:pt x="25" y="14"/>
                    <a:pt x="30" y="12"/>
                    <a:pt x="35" y="12"/>
                  </a:cubicBezTo>
                  <a:cubicBezTo>
                    <a:pt x="39" y="12"/>
                    <a:pt x="42" y="13"/>
                    <a:pt x="45" y="15"/>
                  </a:cubicBezTo>
                  <a:cubicBezTo>
                    <a:pt x="48" y="16"/>
                    <a:pt x="50" y="19"/>
                    <a:pt x="51" y="21"/>
                  </a:cubicBezTo>
                  <a:cubicBezTo>
                    <a:pt x="52" y="24"/>
                    <a:pt x="52" y="28"/>
                    <a:pt x="52" y="34"/>
                  </a:cubicBezTo>
                  <a:cubicBezTo>
                    <a:pt x="52" y="83"/>
                    <a:pt x="52" y="83"/>
                    <a:pt x="52" y="83"/>
                  </a:cubicBezTo>
                  <a:cubicBezTo>
                    <a:pt x="66" y="83"/>
                    <a:pt x="66" y="83"/>
                    <a:pt x="66" y="83"/>
                  </a:cubicBezTo>
                  <a:cubicBezTo>
                    <a:pt x="66" y="33"/>
                    <a:pt x="66" y="33"/>
                    <a:pt x="66" y="33"/>
                  </a:cubicBezTo>
                  <a:cubicBezTo>
                    <a:pt x="66" y="27"/>
                    <a:pt x="66" y="23"/>
                    <a:pt x="65" y="20"/>
                  </a:cubicBezTo>
                  <a:cubicBezTo>
                    <a:pt x="65" y="16"/>
                    <a:pt x="63" y="13"/>
                    <a:pt x="61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134" name="文本框 133">
            <a:extLst>
              <a:ext uri="{FF2B5EF4-FFF2-40B4-BE49-F238E27FC236}">
                <a16:creationId xmlns:a16="http://schemas.microsoft.com/office/drawing/2014/main" id="{AC13F2A3-F57D-4071-9CA2-8C45729A472A}"/>
              </a:ext>
            </a:extLst>
          </p:cNvPr>
          <p:cNvSpPr txBox="1"/>
          <p:nvPr/>
        </p:nvSpPr>
        <p:spPr>
          <a:xfrm>
            <a:off x="771722" y="4696241"/>
            <a:ext cx="106769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gradFill>
                  <a:gsLst>
                    <a:gs pos="0">
                      <a:srgbClr val="0679E4">
                        <a:lumMod val="91000"/>
                      </a:srgbClr>
                    </a:gs>
                    <a:gs pos="100000">
                      <a:srgbClr val="0679E4">
                        <a:alpha val="72000"/>
                        <a:lumMod val="92000"/>
                        <a:lumOff val="8000"/>
                      </a:srgbClr>
                    </a:gs>
                  </a:gsLst>
                  <a:lin ang="0" scaled="1"/>
                </a:gra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Instruction</a:t>
            </a:r>
            <a:r>
              <a:rPr lang="zh-CN" altLang="en-US" sz="2000" dirty="0">
                <a:gradFill>
                  <a:gsLst>
                    <a:gs pos="0">
                      <a:srgbClr val="0679E4">
                        <a:lumMod val="91000"/>
                      </a:srgbClr>
                    </a:gs>
                    <a:gs pos="100000">
                      <a:srgbClr val="0679E4">
                        <a:alpha val="72000"/>
                        <a:lumMod val="92000"/>
                        <a:lumOff val="8000"/>
                      </a:srgbClr>
                    </a:gs>
                  </a:gsLst>
                  <a:lin ang="0" scaled="1"/>
                </a:gra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en-US" altLang="zh-CN" sz="2000" dirty="0">
                <a:gradFill>
                  <a:gsLst>
                    <a:gs pos="0">
                      <a:srgbClr val="0679E4">
                        <a:lumMod val="91000"/>
                      </a:srgbClr>
                    </a:gs>
                    <a:gs pos="100000">
                      <a:srgbClr val="0679E4">
                        <a:alpha val="72000"/>
                        <a:lumMod val="92000"/>
                        <a:lumOff val="8000"/>
                      </a:srgbClr>
                    </a:gs>
                  </a:gsLst>
                  <a:lin ang="0" scaled="1"/>
                </a:gra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and</a:t>
            </a:r>
            <a:r>
              <a:rPr lang="zh-CN" altLang="en-US" sz="2000" dirty="0">
                <a:gradFill>
                  <a:gsLst>
                    <a:gs pos="0">
                      <a:srgbClr val="0679E4">
                        <a:lumMod val="91000"/>
                      </a:srgbClr>
                    </a:gs>
                    <a:gs pos="100000">
                      <a:srgbClr val="0679E4">
                        <a:alpha val="72000"/>
                        <a:lumMod val="92000"/>
                        <a:lumOff val="8000"/>
                      </a:srgbClr>
                    </a:gs>
                  </a:gsLst>
                  <a:lin ang="0" scaled="1"/>
                </a:gra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en-US" altLang="zh-CN" sz="2000" dirty="0">
                <a:gradFill>
                  <a:gsLst>
                    <a:gs pos="0">
                      <a:srgbClr val="0679E4">
                        <a:lumMod val="91000"/>
                      </a:srgbClr>
                    </a:gs>
                    <a:gs pos="100000">
                      <a:srgbClr val="0679E4">
                        <a:alpha val="72000"/>
                        <a:lumMod val="92000"/>
                        <a:lumOff val="8000"/>
                      </a:srgbClr>
                    </a:gs>
                  </a:gsLst>
                  <a:lin ang="0" scaled="1"/>
                </a:gra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Advice</a:t>
            </a:r>
            <a:r>
              <a:rPr lang="zh-CN" altLang="en-US" sz="2000" dirty="0">
                <a:gradFill>
                  <a:gsLst>
                    <a:gs pos="0">
                      <a:srgbClr val="0679E4">
                        <a:lumMod val="91000"/>
                      </a:srgbClr>
                    </a:gs>
                    <a:gs pos="100000">
                      <a:srgbClr val="0679E4">
                        <a:alpha val="72000"/>
                        <a:lumMod val="92000"/>
                        <a:lumOff val="8000"/>
                      </a:srgbClr>
                    </a:gs>
                  </a:gsLst>
                  <a:lin ang="0" scaled="1"/>
                </a:gra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en-US" altLang="zh-CN" sz="2000" dirty="0">
                <a:gradFill>
                  <a:gsLst>
                    <a:gs pos="0">
                      <a:srgbClr val="0679E4">
                        <a:lumMod val="91000"/>
                      </a:srgbClr>
                    </a:gs>
                    <a:gs pos="100000">
                      <a:srgbClr val="0679E4">
                        <a:alpha val="72000"/>
                        <a:lumMod val="92000"/>
                        <a:lumOff val="8000"/>
                      </a:srgbClr>
                    </a:gs>
                  </a:gsLst>
                  <a:lin ang="0" scaled="1"/>
                </a:gra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for</a:t>
            </a:r>
            <a:r>
              <a:rPr lang="zh-CN" altLang="en-US" sz="2000" dirty="0">
                <a:gradFill>
                  <a:gsLst>
                    <a:gs pos="0">
                      <a:srgbClr val="0679E4">
                        <a:lumMod val="91000"/>
                      </a:srgbClr>
                    </a:gs>
                    <a:gs pos="100000">
                      <a:srgbClr val="0679E4">
                        <a:alpha val="72000"/>
                        <a:lumMod val="92000"/>
                        <a:lumOff val="8000"/>
                      </a:srgbClr>
                    </a:gs>
                  </a:gsLst>
                  <a:lin ang="0" scaled="1"/>
                </a:gra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en-US" altLang="zh-CN" sz="2000" dirty="0">
                <a:gradFill>
                  <a:gsLst>
                    <a:gs pos="0">
                      <a:srgbClr val="0679E4">
                        <a:lumMod val="91000"/>
                      </a:srgbClr>
                    </a:gs>
                    <a:gs pos="100000">
                      <a:srgbClr val="0679E4">
                        <a:alpha val="72000"/>
                        <a:lumMod val="92000"/>
                        <a:lumOff val="8000"/>
                      </a:srgbClr>
                    </a:gs>
                  </a:gsLst>
                  <a:lin ang="0" scaled="1"/>
                </a:gra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Testing</a:t>
            </a:r>
            <a:r>
              <a:rPr lang="zh-CN" altLang="en-US" sz="2000" dirty="0">
                <a:gradFill>
                  <a:gsLst>
                    <a:gs pos="0">
                      <a:srgbClr val="0679E4">
                        <a:lumMod val="91000"/>
                      </a:srgbClr>
                    </a:gs>
                    <a:gs pos="100000">
                      <a:srgbClr val="0679E4">
                        <a:alpha val="72000"/>
                        <a:lumMod val="92000"/>
                        <a:lumOff val="8000"/>
                      </a:srgbClr>
                    </a:gs>
                  </a:gsLst>
                  <a:lin ang="0" scaled="1"/>
                </a:gra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en-US" altLang="zh-CN" sz="2000" dirty="0">
                <a:gradFill>
                  <a:gsLst>
                    <a:gs pos="0">
                      <a:srgbClr val="0679E4">
                        <a:lumMod val="91000"/>
                      </a:srgbClr>
                    </a:gs>
                    <a:gs pos="100000">
                      <a:srgbClr val="0679E4">
                        <a:alpha val="72000"/>
                        <a:lumMod val="92000"/>
                        <a:lumOff val="8000"/>
                      </a:srgbClr>
                    </a:gs>
                  </a:gsLst>
                  <a:lin ang="0" scaled="1"/>
                </a:gra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Plan</a:t>
            </a:r>
            <a:r>
              <a:rPr lang="zh-CN" altLang="en-US" sz="2000" dirty="0">
                <a:gradFill>
                  <a:gsLst>
                    <a:gs pos="0">
                      <a:srgbClr val="0679E4">
                        <a:lumMod val="91000"/>
                      </a:srgbClr>
                    </a:gs>
                    <a:gs pos="100000">
                      <a:srgbClr val="0679E4">
                        <a:alpha val="72000"/>
                        <a:lumMod val="92000"/>
                        <a:lumOff val="8000"/>
                      </a:srgbClr>
                    </a:gs>
                  </a:gsLst>
                  <a:lin ang="0" scaled="1"/>
                </a:gra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en-US" altLang="zh-CN" sz="2000" dirty="0">
                <a:gradFill>
                  <a:gsLst>
                    <a:gs pos="0">
                      <a:srgbClr val="0679E4">
                        <a:lumMod val="91000"/>
                      </a:srgbClr>
                    </a:gs>
                    <a:gs pos="100000">
                      <a:srgbClr val="0679E4">
                        <a:alpha val="72000"/>
                        <a:lumMod val="92000"/>
                        <a:lumOff val="8000"/>
                      </a:srgbClr>
                    </a:gs>
                  </a:gsLst>
                  <a:lin ang="0" scaled="1"/>
                </a:gra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of</a:t>
            </a:r>
            <a:r>
              <a:rPr lang="zh-CN" altLang="en-US" sz="2000" dirty="0">
                <a:gradFill>
                  <a:gsLst>
                    <a:gs pos="0">
                      <a:srgbClr val="0679E4">
                        <a:lumMod val="91000"/>
                      </a:srgbClr>
                    </a:gs>
                    <a:gs pos="100000">
                      <a:srgbClr val="0679E4">
                        <a:alpha val="72000"/>
                        <a:lumMod val="92000"/>
                        <a:lumOff val="8000"/>
                      </a:srgbClr>
                    </a:gs>
                  </a:gsLst>
                  <a:lin ang="0" scaled="1"/>
                </a:gra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en-US" altLang="zh-CN" sz="2000" dirty="0">
                <a:gradFill>
                  <a:gsLst>
                    <a:gs pos="0">
                      <a:srgbClr val="0679E4">
                        <a:lumMod val="91000"/>
                      </a:srgbClr>
                    </a:gs>
                    <a:gs pos="100000">
                      <a:srgbClr val="0679E4">
                        <a:alpha val="72000"/>
                        <a:lumMod val="92000"/>
                        <a:lumOff val="8000"/>
                      </a:srgbClr>
                    </a:gs>
                  </a:gsLst>
                  <a:lin ang="0" scaled="1"/>
                </a:gra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My</a:t>
            </a:r>
            <a:r>
              <a:rPr lang="zh-CN" altLang="en-US" sz="2000" dirty="0">
                <a:gradFill>
                  <a:gsLst>
                    <a:gs pos="0">
                      <a:srgbClr val="0679E4">
                        <a:lumMod val="91000"/>
                      </a:srgbClr>
                    </a:gs>
                    <a:gs pos="100000">
                      <a:srgbClr val="0679E4">
                        <a:alpha val="72000"/>
                        <a:lumMod val="92000"/>
                        <a:lumOff val="8000"/>
                      </a:srgbClr>
                    </a:gs>
                  </a:gsLst>
                  <a:lin ang="0" scaled="1"/>
                </a:gra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en-US" altLang="zh-CN" sz="2000" dirty="0">
                <a:gradFill>
                  <a:gsLst>
                    <a:gs pos="0">
                      <a:srgbClr val="0679E4">
                        <a:lumMod val="91000"/>
                      </a:srgbClr>
                    </a:gs>
                    <a:gs pos="100000">
                      <a:srgbClr val="0679E4">
                        <a:alpha val="72000"/>
                        <a:lumMod val="92000"/>
                        <a:lumOff val="8000"/>
                      </a:srgbClr>
                    </a:gs>
                  </a:gsLst>
                  <a:lin ang="0" scaled="1"/>
                </a:gra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Nikon</a:t>
            </a:r>
            <a:r>
              <a:rPr lang="zh-CN" altLang="en-US" sz="2000" dirty="0">
                <a:gradFill>
                  <a:gsLst>
                    <a:gs pos="0">
                      <a:srgbClr val="0679E4">
                        <a:lumMod val="91000"/>
                      </a:srgbClr>
                    </a:gs>
                    <a:gs pos="100000">
                      <a:srgbClr val="0679E4">
                        <a:alpha val="72000"/>
                        <a:lumMod val="92000"/>
                        <a:lumOff val="8000"/>
                      </a:srgbClr>
                    </a:gs>
                  </a:gsLst>
                  <a:lin ang="0" scaled="1"/>
                </a:gra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en-US" altLang="zh-CN" sz="2000" dirty="0">
                <a:gradFill>
                  <a:gsLst>
                    <a:gs pos="0">
                      <a:srgbClr val="0679E4">
                        <a:lumMod val="91000"/>
                      </a:srgbClr>
                    </a:gs>
                    <a:gs pos="100000">
                      <a:srgbClr val="0679E4">
                        <a:alpha val="72000"/>
                        <a:lumMod val="92000"/>
                        <a:lumOff val="8000"/>
                      </a:srgbClr>
                    </a:gs>
                  </a:gsLst>
                  <a:lin ang="0" scaled="1"/>
                </a:gra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App</a:t>
            </a:r>
            <a:endParaRPr lang="zh-CN" altLang="en-US" sz="2000" dirty="0">
              <a:gradFill>
                <a:gsLst>
                  <a:gs pos="0">
                    <a:srgbClr val="0679E4">
                      <a:lumMod val="91000"/>
                    </a:srgbClr>
                  </a:gs>
                  <a:gs pos="100000">
                    <a:srgbClr val="0679E4">
                      <a:alpha val="72000"/>
                      <a:lumMod val="92000"/>
                      <a:lumOff val="8000"/>
                    </a:srgbClr>
                  </a:gs>
                </a:gsLst>
                <a:lin ang="0" scaled="1"/>
              </a:gra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30" name="文本框 129">
            <a:extLst>
              <a:ext uri="{FF2B5EF4-FFF2-40B4-BE49-F238E27FC236}">
                <a16:creationId xmlns:a16="http://schemas.microsoft.com/office/drawing/2014/main" id="{329B84E3-8B51-49AF-83FD-7445797B65D9}"/>
              </a:ext>
            </a:extLst>
          </p:cNvPr>
          <p:cNvSpPr txBox="1"/>
          <p:nvPr/>
        </p:nvSpPr>
        <p:spPr>
          <a:xfrm>
            <a:off x="161781" y="3875395"/>
            <a:ext cx="118065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 dirty="0">
                <a:gradFill>
                  <a:gsLst>
                    <a:gs pos="0">
                      <a:srgbClr val="0679E4">
                        <a:lumMod val="91000"/>
                      </a:srgbClr>
                    </a:gs>
                    <a:gs pos="100000">
                      <a:srgbClr val="0679E4">
                        <a:alpha val="72000"/>
                        <a:lumMod val="92000"/>
                        <a:lumOff val="8000"/>
                      </a:srgbClr>
                    </a:gs>
                  </a:gsLst>
                  <a:lin ang="0" scaled="1"/>
                </a:gradFill>
                <a:latin typeface="优设标题黑" panose="00000500000000000000" pitchFamily="2" charset="-122"/>
                <a:ea typeface="优设标题黑" panose="00000500000000000000" pitchFamily="2" charset="-122"/>
              </a:rPr>
              <a:t>我的尼康小程序测试说明与建议</a:t>
            </a:r>
          </a:p>
        </p:txBody>
      </p:sp>
      <p:sp>
        <p:nvSpPr>
          <p:cNvPr id="139" name="任意多边形: 形状 6" hidden="1">
            <a:extLst>
              <a:ext uri="{FF2B5EF4-FFF2-40B4-BE49-F238E27FC236}">
                <a16:creationId xmlns:a16="http://schemas.microsoft.com/office/drawing/2014/main" id="{22EF74BD-C56B-430E-8F14-7096B9BDF058}"/>
              </a:ext>
            </a:extLst>
          </p:cNvPr>
          <p:cNvSpPr/>
          <p:nvPr/>
        </p:nvSpPr>
        <p:spPr>
          <a:xfrm flipH="1">
            <a:off x="1313741" y="4194500"/>
            <a:ext cx="1444699" cy="291500"/>
          </a:xfrm>
          <a:custGeom>
            <a:avLst/>
            <a:gdLst>
              <a:gd name="connsiteX0" fmla="*/ 0 w 1781175"/>
              <a:gd name="connsiteY0" fmla="*/ 488950 h 695325"/>
              <a:gd name="connsiteX1" fmla="*/ 663575 w 1781175"/>
              <a:gd name="connsiteY1" fmla="*/ 488950 h 695325"/>
              <a:gd name="connsiteX2" fmla="*/ 815975 w 1781175"/>
              <a:gd name="connsiteY2" fmla="*/ 0 h 695325"/>
              <a:gd name="connsiteX3" fmla="*/ 965200 w 1781175"/>
              <a:gd name="connsiteY3" fmla="*/ 695325 h 695325"/>
              <a:gd name="connsiteX4" fmla="*/ 1057275 w 1781175"/>
              <a:gd name="connsiteY4" fmla="*/ 298450 h 695325"/>
              <a:gd name="connsiteX5" fmla="*/ 1781175 w 1781175"/>
              <a:gd name="connsiteY5" fmla="*/ 298450 h 695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81175" h="695325">
                <a:moveTo>
                  <a:pt x="0" y="488950"/>
                </a:moveTo>
                <a:lnTo>
                  <a:pt x="663575" y="488950"/>
                </a:lnTo>
                <a:lnTo>
                  <a:pt x="815975" y="0"/>
                </a:lnTo>
                <a:lnTo>
                  <a:pt x="965200" y="695325"/>
                </a:lnTo>
                <a:lnTo>
                  <a:pt x="1057275" y="298450"/>
                </a:lnTo>
                <a:lnTo>
                  <a:pt x="1781175" y="298450"/>
                </a:lnTo>
              </a:path>
            </a:pathLst>
          </a:custGeom>
          <a:noFill/>
          <a:ln w="9525">
            <a:gradFill flip="none" rotWithShape="1">
              <a:gsLst>
                <a:gs pos="54000">
                  <a:srgbClr val="0670D1"/>
                </a:gs>
                <a:gs pos="0">
                  <a:schemeClr val="accent1">
                    <a:alpha val="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 Light"/>
              <a:cs typeface="+mn-cs"/>
            </a:endParaRPr>
          </a:p>
        </p:txBody>
      </p:sp>
      <p:sp>
        <p:nvSpPr>
          <p:cNvPr id="141" name="任意多边形: 形状 6" hidden="1">
            <a:extLst>
              <a:ext uri="{FF2B5EF4-FFF2-40B4-BE49-F238E27FC236}">
                <a16:creationId xmlns:a16="http://schemas.microsoft.com/office/drawing/2014/main" id="{8132CD64-5A39-4948-905C-3A9301571624}"/>
              </a:ext>
            </a:extLst>
          </p:cNvPr>
          <p:cNvSpPr/>
          <p:nvPr/>
        </p:nvSpPr>
        <p:spPr>
          <a:xfrm>
            <a:off x="9433560" y="4194500"/>
            <a:ext cx="1444699" cy="291500"/>
          </a:xfrm>
          <a:custGeom>
            <a:avLst/>
            <a:gdLst>
              <a:gd name="connsiteX0" fmla="*/ 0 w 1781175"/>
              <a:gd name="connsiteY0" fmla="*/ 488950 h 695325"/>
              <a:gd name="connsiteX1" fmla="*/ 663575 w 1781175"/>
              <a:gd name="connsiteY1" fmla="*/ 488950 h 695325"/>
              <a:gd name="connsiteX2" fmla="*/ 815975 w 1781175"/>
              <a:gd name="connsiteY2" fmla="*/ 0 h 695325"/>
              <a:gd name="connsiteX3" fmla="*/ 965200 w 1781175"/>
              <a:gd name="connsiteY3" fmla="*/ 695325 h 695325"/>
              <a:gd name="connsiteX4" fmla="*/ 1057275 w 1781175"/>
              <a:gd name="connsiteY4" fmla="*/ 298450 h 695325"/>
              <a:gd name="connsiteX5" fmla="*/ 1781175 w 1781175"/>
              <a:gd name="connsiteY5" fmla="*/ 298450 h 695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81175" h="695325">
                <a:moveTo>
                  <a:pt x="0" y="488950"/>
                </a:moveTo>
                <a:lnTo>
                  <a:pt x="663575" y="488950"/>
                </a:lnTo>
                <a:lnTo>
                  <a:pt x="815975" y="0"/>
                </a:lnTo>
                <a:lnTo>
                  <a:pt x="965200" y="695325"/>
                </a:lnTo>
                <a:lnTo>
                  <a:pt x="1057275" y="298450"/>
                </a:lnTo>
                <a:lnTo>
                  <a:pt x="1781175" y="298450"/>
                </a:lnTo>
              </a:path>
            </a:pathLst>
          </a:custGeom>
          <a:noFill/>
          <a:ln w="9525">
            <a:gradFill flip="none" rotWithShape="1">
              <a:gsLst>
                <a:gs pos="54000">
                  <a:srgbClr val="0670D1"/>
                </a:gs>
                <a:gs pos="0">
                  <a:schemeClr val="accent1">
                    <a:alpha val="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 Ligh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297030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B5EEC415-7FEF-4FE5-9214-3B4578CBDD1D}"/>
              </a:ext>
            </a:extLst>
          </p:cNvPr>
          <p:cNvSpPr txBox="1"/>
          <p:nvPr/>
        </p:nvSpPr>
        <p:spPr>
          <a:xfrm>
            <a:off x="6374087" y="2644170"/>
            <a:ext cx="562529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600" dirty="0">
                <a:solidFill>
                  <a:schemeClr val="bg1">
                    <a:alpha val="20000"/>
                  </a:schemeClr>
                </a:solidFill>
                <a:latin typeface="Impact" panose="020B0806030902050204" pitchFamily="34" charset="0"/>
                <a:ea typeface="阿里巴巴普惠体" panose="00020600040101010101" pitchFamily="18" charset="-122"/>
              </a:rPr>
              <a:t>context</a:t>
            </a:r>
            <a:endParaRPr lang="zh-CN" altLang="en-US" sz="9600" dirty="0">
              <a:solidFill>
                <a:schemeClr val="bg1">
                  <a:alpha val="20000"/>
                </a:schemeClr>
              </a:solidFill>
              <a:latin typeface="Impact" panose="020B0806030902050204" pitchFamily="34" charset="0"/>
              <a:ea typeface="阿里巴巴普惠体" panose="00020600040101010101" pitchFamily="18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FA06DF2-B766-4A08-8D92-14AF1DFCC494}"/>
              </a:ext>
            </a:extLst>
          </p:cNvPr>
          <p:cNvSpPr txBox="1"/>
          <p:nvPr/>
        </p:nvSpPr>
        <p:spPr>
          <a:xfrm>
            <a:off x="6906523" y="2644170"/>
            <a:ext cx="431735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9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优设标题黑" panose="00000500000000000000" pitchFamily="2" charset="-122"/>
                <a:ea typeface="优设标题黑" panose="00000500000000000000" pitchFamily="2" charset="-122"/>
              </a:rPr>
              <a:t>目录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0D73EEBB-B8DA-4A69-BDB8-0B835F88167E}"/>
              </a:ext>
            </a:extLst>
          </p:cNvPr>
          <p:cNvGrpSpPr/>
          <p:nvPr/>
        </p:nvGrpSpPr>
        <p:grpSpPr>
          <a:xfrm>
            <a:off x="9319193" y="171031"/>
            <a:ext cx="563118" cy="563622"/>
            <a:chOff x="1560409" y="3222819"/>
            <a:chExt cx="1776413" cy="1778000"/>
          </a:xfrm>
        </p:grpSpPr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DA974C4B-4EBA-488B-ABDA-58A902CFAB5C}"/>
                </a:ext>
              </a:extLst>
            </p:cNvPr>
            <p:cNvGrpSpPr/>
            <p:nvPr/>
          </p:nvGrpSpPr>
          <p:grpSpPr>
            <a:xfrm>
              <a:off x="1560409" y="3222819"/>
              <a:ext cx="1776413" cy="1778000"/>
              <a:chOff x="1560409" y="2069897"/>
              <a:chExt cx="1776413" cy="1778000"/>
            </a:xfrm>
          </p:grpSpPr>
          <p:sp>
            <p:nvSpPr>
              <p:cNvPr id="66" name="îS1îḋé">
                <a:extLst>
                  <a:ext uri="{FF2B5EF4-FFF2-40B4-BE49-F238E27FC236}">
                    <a16:creationId xmlns:a16="http://schemas.microsoft.com/office/drawing/2014/main" id="{122FF932-53B4-4A01-8B2C-5A86DBFA1102}"/>
                  </a:ext>
                </a:extLst>
              </p:cNvPr>
              <p:cNvSpPr/>
              <p:nvPr/>
            </p:nvSpPr>
            <p:spPr bwMode="auto">
              <a:xfrm>
                <a:off x="1560409" y="2069897"/>
                <a:ext cx="1776413" cy="1778000"/>
              </a:xfrm>
              <a:prstGeom prst="ellipse">
                <a:avLst/>
              </a:prstGeom>
              <a:noFill/>
              <a:ln w="158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7" name="îṣḷïďé">
                <a:extLst>
                  <a:ext uri="{FF2B5EF4-FFF2-40B4-BE49-F238E27FC236}">
                    <a16:creationId xmlns:a16="http://schemas.microsoft.com/office/drawing/2014/main" id="{264DF19F-A27A-4536-B52C-61026B3CF5BF}"/>
                  </a:ext>
                </a:extLst>
              </p:cNvPr>
              <p:cNvSpPr/>
              <p:nvPr/>
            </p:nvSpPr>
            <p:spPr bwMode="auto">
              <a:xfrm>
                <a:off x="1779484" y="2288972"/>
                <a:ext cx="1336675" cy="1338263"/>
              </a:xfrm>
              <a:prstGeom prst="ellipse">
                <a:avLst/>
              </a:prstGeom>
              <a:noFill/>
              <a:ln w="63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FB6CDD08-0015-498A-9964-CAE28CF3B243}"/>
                </a:ext>
              </a:extLst>
            </p:cNvPr>
            <p:cNvGrpSpPr/>
            <p:nvPr/>
          </p:nvGrpSpPr>
          <p:grpSpPr>
            <a:xfrm>
              <a:off x="1642165" y="3280763"/>
              <a:ext cx="1612900" cy="1662113"/>
              <a:chOff x="1641372" y="4491628"/>
              <a:chExt cx="1612900" cy="1662113"/>
            </a:xfrm>
            <a:solidFill>
              <a:schemeClr val="bg1"/>
            </a:solidFill>
          </p:grpSpPr>
          <p:sp>
            <p:nvSpPr>
              <p:cNvPr id="9" name="ïś1íďê">
                <a:extLst>
                  <a:ext uri="{FF2B5EF4-FFF2-40B4-BE49-F238E27FC236}">
                    <a16:creationId xmlns:a16="http://schemas.microsoft.com/office/drawing/2014/main" id="{011394C4-E2C4-417A-BC32-B1ACCB4FA110}"/>
                  </a:ext>
                </a:extLst>
              </p:cNvPr>
              <p:cNvSpPr/>
              <p:nvPr/>
            </p:nvSpPr>
            <p:spPr bwMode="auto">
              <a:xfrm>
                <a:off x="2889147" y="4701178"/>
                <a:ext cx="153988" cy="138113"/>
              </a:xfrm>
              <a:custGeom>
                <a:avLst/>
                <a:gdLst>
                  <a:gd name="T0" fmla="*/ 62 w 83"/>
                  <a:gd name="T1" fmla="*/ 8 h 75"/>
                  <a:gd name="T2" fmla="*/ 53 w 83"/>
                  <a:gd name="T3" fmla="*/ 10 h 75"/>
                  <a:gd name="T4" fmla="*/ 57 w 83"/>
                  <a:gd name="T5" fmla="*/ 0 h 75"/>
                  <a:gd name="T6" fmla="*/ 44 w 83"/>
                  <a:gd name="T7" fmla="*/ 21 h 75"/>
                  <a:gd name="T8" fmla="*/ 58 w 83"/>
                  <a:gd name="T9" fmla="*/ 11 h 75"/>
                  <a:gd name="T10" fmla="*/ 54 w 83"/>
                  <a:gd name="T11" fmla="*/ 18 h 75"/>
                  <a:gd name="T12" fmla="*/ 28 w 83"/>
                  <a:gd name="T13" fmla="*/ 18 h 75"/>
                  <a:gd name="T14" fmla="*/ 19 w 83"/>
                  <a:gd name="T15" fmla="*/ 17 h 75"/>
                  <a:gd name="T16" fmla="*/ 25 w 83"/>
                  <a:gd name="T17" fmla="*/ 12 h 75"/>
                  <a:gd name="T18" fmla="*/ 1 w 83"/>
                  <a:gd name="T19" fmla="*/ 30 h 75"/>
                  <a:gd name="T20" fmla="*/ 13 w 83"/>
                  <a:gd name="T21" fmla="*/ 24 h 75"/>
                  <a:gd name="T22" fmla="*/ 36 w 83"/>
                  <a:gd name="T23" fmla="*/ 28 h 75"/>
                  <a:gd name="T24" fmla="*/ 22 w 83"/>
                  <a:gd name="T25" fmla="*/ 35 h 75"/>
                  <a:gd name="T26" fmla="*/ 45 w 83"/>
                  <a:gd name="T27" fmla="*/ 41 h 75"/>
                  <a:gd name="T28" fmla="*/ 42 w 83"/>
                  <a:gd name="T29" fmla="*/ 41 h 75"/>
                  <a:gd name="T30" fmla="*/ 35 w 83"/>
                  <a:gd name="T31" fmla="*/ 40 h 75"/>
                  <a:gd name="T32" fmla="*/ 37 w 83"/>
                  <a:gd name="T33" fmla="*/ 45 h 75"/>
                  <a:gd name="T34" fmla="*/ 12 w 83"/>
                  <a:gd name="T35" fmla="*/ 34 h 75"/>
                  <a:gd name="T36" fmla="*/ 9 w 83"/>
                  <a:gd name="T37" fmla="*/ 35 h 75"/>
                  <a:gd name="T38" fmla="*/ 20 w 83"/>
                  <a:gd name="T39" fmla="*/ 64 h 75"/>
                  <a:gd name="T40" fmla="*/ 0 w 83"/>
                  <a:gd name="T41" fmla="*/ 57 h 75"/>
                  <a:gd name="T42" fmla="*/ 35 w 83"/>
                  <a:gd name="T43" fmla="*/ 58 h 75"/>
                  <a:gd name="T44" fmla="*/ 46 w 83"/>
                  <a:gd name="T45" fmla="*/ 57 h 75"/>
                  <a:gd name="T46" fmla="*/ 42 w 83"/>
                  <a:gd name="T47" fmla="*/ 48 h 75"/>
                  <a:gd name="T48" fmla="*/ 62 w 83"/>
                  <a:gd name="T49" fmla="*/ 57 h 75"/>
                  <a:gd name="T50" fmla="*/ 61 w 83"/>
                  <a:gd name="T51" fmla="*/ 35 h 75"/>
                  <a:gd name="T52" fmla="*/ 62 w 83"/>
                  <a:gd name="T53" fmla="*/ 34 h 75"/>
                  <a:gd name="T54" fmla="*/ 66 w 83"/>
                  <a:gd name="T55" fmla="*/ 16 h 75"/>
                  <a:gd name="T56" fmla="*/ 63 w 83"/>
                  <a:gd name="T57" fmla="*/ 44 h 75"/>
                  <a:gd name="T58" fmla="*/ 54 w 83"/>
                  <a:gd name="T59" fmla="*/ 32 h 75"/>
                  <a:gd name="T60" fmla="*/ 60 w 83"/>
                  <a:gd name="T61" fmla="*/ 27 h 75"/>
                  <a:gd name="T62" fmla="*/ 67 w 83"/>
                  <a:gd name="T63" fmla="*/ 18 h 75"/>
                  <a:gd name="T64" fmla="*/ 77 w 83"/>
                  <a:gd name="T65" fmla="*/ 23 h 75"/>
                  <a:gd name="T66" fmla="*/ 60 w 83"/>
                  <a:gd name="T67" fmla="*/ 27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83" h="75">
                    <a:moveTo>
                      <a:pt x="66" y="16"/>
                    </a:moveTo>
                    <a:cubicBezTo>
                      <a:pt x="65" y="13"/>
                      <a:pt x="63" y="11"/>
                      <a:pt x="62" y="8"/>
                    </a:cubicBezTo>
                    <a:cubicBezTo>
                      <a:pt x="59" y="9"/>
                      <a:pt x="57" y="9"/>
                      <a:pt x="54" y="10"/>
                    </a:cubicBezTo>
                    <a:cubicBezTo>
                      <a:pt x="54" y="10"/>
                      <a:pt x="53" y="10"/>
                      <a:pt x="53" y="10"/>
                    </a:cubicBezTo>
                    <a:cubicBezTo>
                      <a:pt x="54" y="7"/>
                      <a:pt x="57" y="6"/>
                      <a:pt x="59" y="3"/>
                    </a:cubicBezTo>
                    <a:cubicBezTo>
                      <a:pt x="58" y="2"/>
                      <a:pt x="58" y="1"/>
                      <a:pt x="57" y="0"/>
                    </a:cubicBezTo>
                    <a:cubicBezTo>
                      <a:pt x="48" y="1"/>
                      <a:pt x="37" y="9"/>
                      <a:pt x="42" y="19"/>
                    </a:cubicBezTo>
                    <a:cubicBezTo>
                      <a:pt x="42" y="19"/>
                      <a:pt x="43" y="20"/>
                      <a:pt x="44" y="21"/>
                    </a:cubicBezTo>
                    <a:cubicBezTo>
                      <a:pt x="47" y="19"/>
                      <a:pt x="48" y="15"/>
                      <a:pt x="51" y="14"/>
                    </a:cubicBezTo>
                    <a:cubicBezTo>
                      <a:pt x="53" y="13"/>
                      <a:pt x="55" y="13"/>
                      <a:pt x="58" y="11"/>
                    </a:cubicBezTo>
                    <a:cubicBezTo>
                      <a:pt x="58" y="11"/>
                      <a:pt x="59" y="11"/>
                      <a:pt x="59" y="11"/>
                    </a:cubicBezTo>
                    <a:cubicBezTo>
                      <a:pt x="57" y="14"/>
                      <a:pt x="56" y="16"/>
                      <a:pt x="54" y="18"/>
                    </a:cubicBezTo>
                    <a:cubicBezTo>
                      <a:pt x="54" y="21"/>
                      <a:pt x="55" y="24"/>
                      <a:pt x="54" y="27"/>
                    </a:cubicBezTo>
                    <a:cubicBezTo>
                      <a:pt x="54" y="27"/>
                      <a:pt x="30" y="18"/>
                      <a:pt x="28" y="18"/>
                    </a:cubicBezTo>
                    <a:cubicBezTo>
                      <a:pt x="25" y="17"/>
                      <a:pt x="22" y="17"/>
                      <a:pt x="20" y="17"/>
                    </a:cubicBezTo>
                    <a:cubicBezTo>
                      <a:pt x="19" y="17"/>
                      <a:pt x="19" y="17"/>
                      <a:pt x="19" y="17"/>
                    </a:cubicBezTo>
                    <a:cubicBezTo>
                      <a:pt x="22" y="15"/>
                      <a:pt x="23" y="15"/>
                      <a:pt x="25" y="13"/>
                    </a:cubicBezTo>
                    <a:cubicBezTo>
                      <a:pt x="25" y="12"/>
                      <a:pt x="25" y="12"/>
                      <a:pt x="25" y="12"/>
                    </a:cubicBezTo>
                    <a:cubicBezTo>
                      <a:pt x="18" y="12"/>
                      <a:pt x="11" y="16"/>
                      <a:pt x="4" y="18"/>
                    </a:cubicBezTo>
                    <a:cubicBezTo>
                      <a:pt x="0" y="22"/>
                      <a:pt x="0" y="25"/>
                      <a:pt x="1" y="30"/>
                    </a:cubicBezTo>
                    <a:cubicBezTo>
                      <a:pt x="3" y="31"/>
                      <a:pt x="3" y="31"/>
                      <a:pt x="3" y="31"/>
                    </a:cubicBezTo>
                    <a:cubicBezTo>
                      <a:pt x="6" y="29"/>
                      <a:pt x="9" y="26"/>
                      <a:pt x="13" y="24"/>
                    </a:cubicBezTo>
                    <a:cubicBezTo>
                      <a:pt x="19" y="20"/>
                      <a:pt x="30" y="22"/>
                      <a:pt x="37" y="27"/>
                    </a:cubicBezTo>
                    <a:cubicBezTo>
                      <a:pt x="37" y="28"/>
                      <a:pt x="36" y="28"/>
                      <a:pt x="36" y="28"/>
                    </a:cubicBezTo>
                    <a:cubicBezTo>
                      <a:pt x="31" y="29"/>
                      <a:pt x="28" y="28"/>
                      <a:pt x="22" y="32"/>
                    </a:cubicBezTo>
                    <a:cubicBezTo>
                      <a:pt x="22" y="33"/>
                      <a:pt x="22" y="34"/>
                      <a:pt x="22" y="35"/>
                    </a:cubicBezTo>
                    <a:cubicBezTo>
                      <a:pt x="22" y="37"/>
                      <a:pt x="22" y="37"/>
                      <a:pt x="24" y="39"/>
                    </a:cubicBezTo>
                    <a:cubicBezTo>
                      <a:pt x="31" y="37"/>
                      <a:pt x="37" y="36"/>
                      <a:pt x="45" y="41"/>
                    </a:cubicBezTo>
                    <a:cubicBezTo>
                      <a:pt x="44" y="41"/>
                      <a:pt x="44" y="41"/>
                      <a:pt x="44" y="41"/>
                    </a:cubicBezTo>
                    <a:cubicBezTo>
                      <a:pt x="43" y="41"/>
                      <a:pt x="42" y="41"/>
                      <a:pt x="42" y="41"/>
                    </a:cubicBezTo>
                    <a:cubicBezTo>
                      <a:pt x="41" y="40"/>
                      <a:pt x="40" y="39"/>
                      <a:pt x="39" y="39"/>
                    </a:cubicBezTo>
                    <a:cubicBezTo>
                      <a:pt x="37" y="41"/>
                      <a:pt x="37" y="41"/>
                      <a:pt x="35" y="40"/>
                    </a:cubicBezTo>
                    <a:cubicBezTo>
                      <a:pt x="35" y="40"/>
                      <a:pt x="34" y="41"/>
                      <a:pt x="34" y="41"/>
                    </a:cubicBezTo>
                    <a:cubicBezTo>
                      <a:pt x="35" y="43"/>
                      <a:pt x="35" y="43"/>
                      <a:pt x="37" y="45"/>
                    </a:cubicBezTo>
                    <a:cubicBezTo>
                      <a:pt x="36" y="46"/>
                      <a:pt x="36" y="47"/>
                      <a:pt x="35" y="48"/>
                    </a:cubicBezTo>
                    <a:cubicBezTo>
                      <a:pt x="27" y="44"/>
                      <a:pt x="20" y="40"/>
                      <a:pt x="12" y="34"/>
                    </a:cubicBezTo>
                    <a:cubicBezTo>
                      <a:pt x="11" y="34"/>
                      <a:pt x="11" y="34"/>
                      <a:pt x="10" y="34"/>
                    </a:cubicBezTo>
                    <a:cubicBezTo>
                      <a:pt x="9" y="34"/>
                      <a:pt x="9" y="35"/>
                      <a:pt x="9" y="35"/>
                    </a:cubicBezTo>
                    <a:cubicBezTo>
                      <a:pt x="11" y="55"/>
                      <a:pt x="20" y="44"/>
                      <a:pt x="31" y="54"/>
                    </a:cubicBezTo>
                    <a:cubicBezTo>
                      <a:pt x="27" y="58"/>
                      <a:pt x="23" y="61"/>
                      <a:pt x="20" y="64"/>
                    </a:cubicBezTo>
                    <a:cubicBezTo>
                      <a:pt x="15" y="63"/>
                      <a:pt x="6" y="55"/>
                      <a:pt x="1" y="56"/>
                    </a:cubicBezTo>
                    <a:cubicBezTo>
                      <a:pt x="1" y="56"/>
                      <a:pt x="1" y="56"/>
                      <a:pt x="0" y="57"/>
                    </a:cubicBezTo>
                    <a:cubicBezTo>
                      <a:pt x="2" y="62"/>
                      <a:pt x="7" y="67"/>
                      <a:pt x="9" y="72"/>
                    </a:cubicBezTo>
                    <a:cubicBezTo>
                      <a:pt x="17" y="75"/>
                      <a:pt x="26" y="66"/>
                      <a:pt x="35" y="58"/>
                    </a:cubicBezTo>
                    <a:cubicBezTo>
                      <a:pt x="37" y="60"/>
                      <a:pt x="39" y="63"/>
                      <a:pt x="42" y="65"/>
                    </a:cubicBezTo>
                    <a:cubicBezTo>
                      <a:pt x="46" y="63"/>
                      <a:pt x="46" y="60"/>
                      <a:pt x="46" y="57"/>
                    </a:cubicBezTo>
                    <a:cubicBezTo>
                      <a:pt x="45" y="54"/>
                      <a:pt x="43" y="53"/>
                      <a:pt x="40" y="50"/>
                    </a:cubicBezTo>
                    <a:cubicBezTo>
                      <a:pt x="41" y="49"/>
                      <a:pt x="42" y="48"/>
                      <a:pt x="42" y="48"/>
                    </a:cubicBezTo>
                    <a:cubicBezTo>
                      <a:pt x="46" y="48"/>
                      <a:pt x="49" y="48"/>
                      <a:pt x="53" y="46"/>
                    </a:cubicBezTo>
                    <a:cubicBezTo>
                      <a:pt x="56" y="49"/>
                      <a:pt x="59" y="53"/>
                      <a:pt x="62" y="57"/>
                    </a:cubicBezTo>
                    <a:cubicBezTo>
                      <a:pt x="65" y="56"/>
                      <a:pt x="68" y="55"/>
                      <a:pt x="70" y="52"/>
                    </a:cubicBezTo>
                    <a:cubicBezTo>
                      <a:pt x="72" y="47"/>
                      <a:pt x="66" y="40"/>
                      <a:pt x="61" y="35"/>
                    </a:cubicBezTo>
                    <a:cubicBezTo>
                      <a:pt x="61" y="35"/>
                      <a:pt x="61" y="35"/>
                      <a:pt x="61" y="35"/>
                    </a:cubicBezTo>
                    <a:cubicBezTo>
                      <a:pt x="62" y="34"/>
                      <a:pt x="62" y="34"/>
                      <a:pt x="62" y="34"/>
                    </a:cubicBezTo>
                    <a:cubicBezTo>
                      <a:pt x="69" y="34"/>
                      <a:pt x="72" y="37"/>
                      <a:pt x="79" y="32"/>
                    </a:cubicBezTo>
                    <a:cubicBezTo>
                      <a:pt x="83" y="17"/>
                      <a:pt x="74" y="21"/>
                      <a:pt x="66" y="16"/>
                    </a:cubicBezTo>
                    <a:close/>
                    <a:moveTo>
                      <a:pt x="63" y="44"/>
                    </a:moveTo>
                    <a:cubicBezTo>
                      <a:pt x="63" y="44"/>
                      <a:pt x="63" y="44"/>
                      <a:pt x="63" y="44"/>
                    </a:cubicBezTo>
                    <a:cubicBezTo>
                      <a:pt x="55" y="42"/>
                      <a:pt x="46" y="34"/>
                      <a:pt x="38" y="32"/>
                    </a:cubicBezTo>
                    <a:cubicBezTo>
                      <a:pt x="43" y="28"/>
                      <a:pt x="48" y="31"/>
                      <a:pt x="54" y="32"/>
                    </a:cubicBezTo>
                    <a:cubicBezTo>
                      <a:pt x="57" y="36"/>
                      <a:pt x="60" y="40"/>
                      <a:pt x="63" y="44"/>
                    </a:cubicBezTo>
                    <a:close/>
                    <a:moveTo>
                      <a:pt x="60" y="27"/>
                    </a:moveTo>
                    <a:cubicBezTo>
                      <a:pt x="60" y="27"/>
                      <a:pt x="60" y="26"/>
                      <a:pt x="59" y="26"/>
                    </a:cubicBezTo>
                    <a:cubicBezTo>
                      <a:pt x="61" y="23"/>
                      <a:pt x="63" y="20"/>
                      <a:pt x="67" y="18"/>
                    </a:cubicBezTo>
                    <a:cubicBezTo>
                      <a:pt x="69" y="19"/>
                      <a:pt x="71" y="19"/>
                      <a:pt x="74" y="20"/>
                    </a:cubicBezTo>
                    <a:cubicBezTo>
                      <a:pt x="75" y="21"/>
                      <a:pt x="76" y="22"/>
                      <a:pt x="77" y="23"/>
                    </a:cubicBezTo>
                    <a:cubicBezTo>
                      <a:pt x="77" y="24"/>
                      <a:pt x="77" y="24"/>
                      <a:pt x="77" y="25"/>
                    </a:cubicBezTo>
                    <a:cubicBezTo>
                      <a:pt x="72" y="29"/>
                      <a:pt x="66" y="27"/>
                      <a:pt x="60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" name="ïṩḻîḓé">
                <a:extLst>
                  <a:ext uri="{FF2B5EF4-FFF2-40B4-BE49-F238E27FC236}">
                    <a16:creationId xmlns:a16="http://schemas.microsoft.com/office/drawing/2014/main" id="{909E6590-B8CA-4F2C-BDDE-C33F7D13FF8C}"/>
                  </a:ext>
                </a:extLst>
              </p:cNvPr>
              <p:cNvSpPr/>
              <p:nvPr/>
            </p:nvSpPr>
            <p:spPr bwMode="auto">
              <a:xfrm>
                <a:off x="2728809" y="4582115"/>
                <a:ext cx="101600" cy="147638"/>
              </a:xfrm>
              <a:custGeom>
                <a:avLst/>
                <a:gdLst>
                  <a:gd name="T0" fmla="*/ 47 w 55"/>
                  <a:gd name="T1" fmla="*/ 0 h 80"/>
                  <a:gd name="T2" fmla="*/ 49 w 55"/>
                  <a:gd name="T3" fmla="*/ 20 h 80"/>
                  <a:gd name="T4" fmla="*/ 51 w 55"/>
                  <a:gd name="T5" fmla="*/ 34 h 80"/>
                  <a:gd name="T6" fmla="*/ 28 w 55"/>
                  <a:gd name="T7" fmla="*/ 38 h 80"/>
                  <a:gd name="T8" fmla="*/ 41 w 55"/>
                  <a:gd name="T9" fmla="*/ 68 h 80"/>
                  <a:gd name="T10" fmla="*/ 25 w 55"/>
                  <a:gd name="T11" fmla="*/ 74 h 80"/>
                  <a:gd name="T12" fmla="*/ 26 w 55"/>
                  <a:gd name="T13" fmla="*/ 39 h 80"/>
                  <a:gd name="T14" fmla="*/ 23 w 55"/>
                  <a:gd name="T15" fmla="*/ 40 h 80"/>
                  <a:gd name="T16" fmla="*/ 7 w 55"/>
                  <a:gd name="T17" fmla="*/ 54 h 80"/>
                  <a:gd name="T18" fmla="*/ 0 w 55"/>
                  <a:gd name="T19" fmla="*/ 43 h 80"/>
                  <a:gd name="T20" fmla="*/ 14 w 55"/>
                  <a:gd name="T21" fmla="*/ 28 h 80"/>
                  <a:gd name="T22" fmla="*/ 6 w 55"/>
                  <a:gd name="T23" fmla="*/ 15 h 80"/>
                  <a:gd name="T24" fmla="*/ 7 w 55"/>
                  <a:gd name="T25" fmla="*/ 15 h 80"/>
                  <a:gd name="T26" fmla="*/ 26 w 55"/>
                  <a:gd name="T27" fmla="*/ 18 h 80"/>
                  <a:gd name="T28" fmla="*/ 47 w 55"/>
                  <a:gd name="T29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5" h="80">
                    <a:moveTo>
                      <a:pt x="47" y="0"/>
                    </a:moveTo>
                    <a:cubicBezTo>
                      <a:pt x="55" y="7"/>
                      <a:pt x="49" y="11"/>
                      <a:pt x="49" y="20"/>
                    </a:cubicBezTo>
                    <a:cubicBezTo>
                      <a:pt x="49" y="25"/>
                      <a:pt x="55" y="25"/>
                      <a:pt x="51" y="34"/>
                    </a:cubicBezTo>
                    <a:cubicBezTo>
                      <a:pt x="44" y="37"/>
                      <a:pt x="34" y="32"/>
                      <a:pt x="28" y="38"/>
                    </a:cubicBezTo>
                    <a:cubicBezTo>
                      <a:pt x="38" y="44"/>
                      <a:pt x="45" y="59"/>
                      <a:pt x="41" y="68"/>
                    </a:cubicBezTo>
                    <a:cubicBezTo>
                      <a:pt x="39" y="74"/>
                      <a:pt x="28" y="80"/>
                      <a:pt x="25" y="74"/>
                    </a:cubicBezTo>
                    <a:cubicBezTo>
                      <a:pt x="19" y="62"/>
                      <a:pt x="39" y="55"/>
                      <a:pt x="26" y="39"/>
                    </a:cubicBezTo>
                    <a:cubicBezTo>
                      <a:pt x="25" y="39"/>
                      <a:pt x="25" y="39"/>
                      <a:pt x="23" y="40"/>
                    </a:cubicBezTo>
                    <a:cubicBezTo>
                      <a:pt x="17" y="44"/>
                      <a:pt x="14" y="52"/>
                      <a:pt x="7" y="54"/>
                    </a:cubicBezTo>
                    <a:cubicBezTo>
                      <a:pt x="2" y="51"/>
                      <a:pt x="2" y="48"/>
                      <a:pt x="0" y="43"/>
                    </a:cubicBezTo>
                    <a:cubicBezTo>
                      <a:pt x="3" y="39"/>
                      <a:pt x="14" y="30"/>
                      <a:pt x="14" y="28"/>
                    </a:cubicBezTo>
                    <a:cubicBezTo>
                      <a:pt x="14" y="25"/>
                      <a:pt x="7" y="19"/>
                      <a:pt x="6" y="15"/>
                    </a:cubicBezTo>
                    <a:cubicBezTo>
                      <a:pt x="6" y="15"/>
                      <a:pt x="7" y="15"/>
                      <a:pt x="7" y="15"/>
                    </a:cubicBezTo>
                    <a:cubicBezTo>
                      <a:pt x="13" y="15"/>
                      <a:pt x="20" y="18"/>
                      <a:pt x="26" y="18"/>
                    </a:cubicBezTo>
                    <a:cubicBezTo>
                      <a:pt x="34" y="17"/>
                      <a:pt x="41" y="5"/>
                      <a:pt x="4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" name="išḷïḓe">
                <a:extLst>
                  <a:ext uri="{FF2B5EF4-FFF2-40B4-BE49-F238E27FC236}">
                    <a16:creationId xmlns:a16="http://schemas.microsoft.com/office/drawing/2014/main" id="{EA07ABA7-400B-41CB-8BA5-18D9E4FAFA80}"/>
                  </a:ext>
                </a:extLst>
              </p:cNvPr>
              <p:cNvSpPr/>
              <p:nvPr/>
            </p:nvSpPr>
            <p:spPr bwMode="auto">
              <a:xfrm>
                <a:off x="2490684" y="4510678"/>
                <a:ext cx="144463" cy="160338"/>
              </a:xfrm>
              <a:custGeom>
                <a:avLst/>
                <a:gdLst>
                  <a:gd name="T0" fmla="*/ 55 w 78"/>
                  <a:gd name="T1" fmla="*/ 64 h 87"/>
                  <a:gd name="T2" fmla="*/ 62 w 78"/>
                  <a:gd name="T3" fmla="*/ 50 h 87"/>
                  <a:gd name="T4" fmla="*/ 54 w 78"/>
                  <a:gd name="T5" fmla="*/ 43 h 87"/>
                  <a:gd name="T6" fmla="*/ 69 w 78"/>
                  <a:gd name="T7" fmla="*/ 29 h 87"/>
                  <a:gd name="T8" fmla="*/ 67 w 78"/>
                  <a:gd name="T9" fmla="*/ 21 h 87"/>
                  <a:gd name="T10" fmla="*/ 70 w 78"/>
                  <a:gd name="T11" fmla="*/ 11 h 87"/>
                  <a:gd name="T12" fmla="*/ 69 w 78"/>
                  <a:gd name="T13" fmla="*/ 3 h 87"/>
                  <a:gd name="T14" fmla="*/ 64 w 78"/>
                  <a:gd name="T15" fmla="*/ 0 h 87"/>
                  <a:gd name="T16" fmla="*/ 63 w 78"/>
                  <a:gd name="T17" fmla="*/ 0 h 87"/>
                  <a:gd name="T18" fmla="*/ 63 w 78"/>
                  <a:gd name="T19" fmla="*/ 12 h 87"/>
                  <a:gd name="T20" fmla="*/ 42 w 78"/>
                  <a:gd name="T21" fmla="*/ 25 h 87"/>
                  <a:gd name="T22" fmla="*/ 42 w 78"/>
                  <a:gd name="T23" fmla="*/ 33 h 87"/>
                  <a:gd name="T24" fmla="*/ 33 w 78"/>
                  <a:gd name="T25" fmla="*/ 36 h 87"/>
                  <a:gd name="T26" fmla="*/ 39 w 78"/>
                  <a:gd name="T27" fmla="*/ 33 h 87"/>
                  <a:gd name="T28" fmla="*/ 39 w 78"/>
                  <a:gd name="T29" fmla="*/ 23 h 87"/>
                  <a:gd name="T30" fmla="*/ 36 w 78"/>
                  <a:gd name="T31" fmla="*/ 0 h 87"/>
                  <a:gd name="T32" fmla="*/ 36 w 78"/>
                  <a:gd name="T33" fmla="*/ 0 h 87"/>
                  <a:gd name="T34" fmla="*/ 36 w 78"/>
                  <a:gd name="T35" fmla="*/ 8 h 87"/>
                  <a:gd name="T36" fmla="*/ 30 w 78"/>
                  <a:gd name="T37" fmla="*/ 24 h 87"/>
                  <a:gd name="T38" fmla="*/ 1 w 78"/>
                  <a:gd name="T39" fmla="*/ 29 h 87"/>
                  <a:gd name="T40" fmla="*/ 0 w 78"/>
                  <a:gd name="T41" fmla="*/ 31 h 87"/>
                  <a:gd name="T42" fmla="*/ 18 w 78"/>
                  <a:gd name="T43" fmla="*/ 39 h 87"/>
                  <a:gd name="T44" fmla="*/ 25 w 78"/>
                  <a:gd name="T45" fmla="*/ 36 h 87"/>
                  <a:gd name="T46" fmla="*/ 25 w 78"/>
                  <a:gd name="T47" fmla="*/ 36 h 87"/>
                  <a:gd name="T48" fmla="*/ 3 w 78"/>
                  <a:gd name="T49" fmla="*/ 62 h 87"/>
                  <a:gd name="T50" fmla="*/ 5 w 78"/>
                  <a:gd name="T51" fmla="*/ 67 h 87"/>
                  <a:gd name="T52" fmla="*/ 12 w 78"/>
                  <a:gd name="T53" fmla="*/ 66 h 87"/>
                  <a:gd name="T54" fmla="*/ 22 w 78"/>
                  <a:gd name="T55" fmla="*/ 74 h 87"/>
                  <a:gd name="T56" fmla="*/ 25 w 78"/>
                  <a:gd name="T57" fmla="*/ 61 h 87"/>
                  <a:gd name="T58" fmla="*/ 30 w 78"/>
                  <a:gd name="T59" fmla="*/ 49 h 87"/>
                  <a:gd name="T60" fmla="*/ 48 w 78"/>
                  <a:gd name="T61" fmla="*/ 63 h 87"/>
                  <a:gd name="T62" fmla="*/ 24 w 78"/>
                  <a:gd name="T63" fmla="*/ 71 h 87"/>
                  <a:gd name="T64" fmla="*/ 48 w 78"/>
                  <a:gd name="T65" fmla="*/ 71 h 87"/>
                  <a:gd name="T66" fmla="*/ 51 w 78"/>
                  <a:gd name="T67" fmla="*/ 69 h 87"/>
                  <a:gd name="T68" fmla="*/ 77 w 78"/>
                  <a:gd name="T69" fmla="*/ 87 h 87"/>
                  <a:gd name="T70" fmla="*/ 78 w 78"/>
                  <a:gd name="T71" fmla="*/ 86 h 87"/>
                  <a:gd name="T72" fmla="*/ 55 w 78"/>
                  <a:gd name="T73" fmla="*/ 64 h 87"/>
                  <a:gd name="T74" fmla="*/ 15 w 78"/>
                  <a:gd name="T75" fmla="*/ 64 h 87"/>
                  <a:gd name="T76" fmla="*/ 15 w 78"/>
                  <a:gd name="T77" fmla="*/ 65 h 87"/>
                  <a:gd name="T78" fmla="*/ 11 w 78"/>
                  <a:gd name="T79" fmla="*/ 63 h 87"/>
                  <a:gd name="T80" fmla="*/ 12 w 78"/>
                  <a:gd name="T81" fmla="*/ 60 h 87"/>
                  <a:gd name="T82" fmla="*/ 15 w 78"/>
                  <a:gd name="T83" fmla="*/ 57 h 87"/>
                  <a:gd name="T84" fmla="*/ 17 w 78"/>
                  <a:gd name="T85" fmla="*/ 58 h 87"/>
                  <a:gd name="T86" fmla="*/ 15 w 78"/>
                  <a:gd name="T87" fmla="*/ 64 h 87"/>
                  <a:gd name="T88" fmla="*/ 32 w 78"/>
                  <a:gd name="T89" fmla="*/ 46 h 87"/>
                  <a:gd name="T90" fmla="*/ 44 w 78"/>
                  <a:gd name="T91" fmla="*/ 34 h 87"/>
                  <a:gd name="T92" fmla="*/ 52 w 78"/>
                  <a:gd name="T93" fmla="*/ 35 h 87"/>
                  <a:gd name="T94" fmla="*/ 46 w 78"/>
                  <a:gd name="T95" fmla="*/ 50 h 87"/>
                  <a:gd name="T96" fmla="*/ 48 w 78"/>
                  <a:gd name="T97" fmla="*/ 52 h 87"/>
                  <a:gd name="T98" fmla="*/ 56 w 78"/>
                  <a:gd name="T99" fmla="*/ 50 h 87"/>
                  <a:gd name="T100" fmla="*/ 52 w 78"/>
                  <a:gd name="T101" fmla="*/ 61 h 87"/>
                  <a:gd name="T102" fmla="*/ 32 w 78"/>
                  <a:gd name="T103" fmla="*/ 46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78" h="87">
                    <a:moveTo>
                      <a:pt x="55" y="64"/>
                    </a:moveTo>
                    <a:cubicBezTo>
                      <a:pt x="58" y="60"/>
                      <a:pt x="60" y="55"/>
                      <a:pt x="62" y="50"/>
                    </a:cubicBezTo>
                    <a:cubicBezTo>
                      <a:pt x="61" y="47"/>
                      <a:pt x="58" y="44"/>
                      <a:pt x="54" y="43"/>
                    </a:cubicBezTo>
                    <a:cubicBezTo>
                      <a:pt x="57" y="36"/>
                      <a:pt x="64" y="33"/>
                      <a:pt x="69" y="29"/>
                    </a:cubicBezTo>
                    <a:cubicBezTo>
                      <a:pt x="69" y="25"/>
                      <a:pt x="67" y="24"/>
                      <a:pt x="67" y="21"/>
                    </a:cubicBezTo>
                    <a:cubicBezTo>
                      <a:pt x="68" y="18"/>
                      <a:pt x="69" y="15"/>
                      <a:pt x="70" y="11"/>
                    </a:cubicBezTo>
                    <a:cubicBezTo>
                      <a:pt x="70" y="9"/>
                      <a:pt x="69" y="6"/>
                      <a:pt x="69" y="3"/>
                    </a:cubicBezTo>
                    <a:cubicBezTo>
                      <a:pt x="68" y="2"/>
                      <a:pt x="67" y="1"/>
                      <a:pt x="64" y="0"/>
                    </a:cubicBezTo>
                    <a:cubicBezTo>
                      <a:pt x="64" y="0"/>
                      <a:pt x="63" y="0"/>
                      <a:pt x="63" y="0"/>
                    </a:cubicBezTo>
                    <a:cubicBezTo>
                      <a:pt x="61" y="5"/>
                      <a:pt x="63" y="8"/>
                      <a:pt x="63" y="12"/>
                    </a:cubicBezTo>
                    <a:cubicBezTo>
                      <a:pt x="63" y="24"/>
                      <a:pt x="52" y="26"/>
                      <a:pt x="42" y="25"/>
                    </a:cubicBezTo>
                    <a:cubicBezTo>
                      <a:pt x="41" y="28"/>
                      <a:pt x="41" y="31"/>
                      <a:pt x="42" y="33"/>
                    </a:cubicBezTo>
                    <a:cubicBezTo>
                      <a:pt x="39" y="34"/>
                      <a:pt x="36" y="35"/>
                      <a:pt x="33" y="36"/>
                    </a:cubicBezTo>
                    <a:cubicBezTo>
                      <a:pt x="34" y="32"/>
                      <a:pt x="36" y="32"/>
                      <a:pt x="39" y="33"/>
                    </a:cubicBezTo>
                    <a:cubicBezTo>
                      <a:pt x="41" y="29"/>
                      <a:pt x="38" y="27"/>
                      <a:pt x="39" y="23"/>
                    </a:cubicBezTo>
                    <a:cubicBezTo>
                      <a:pt x="39" y="14"/>
                      <a:pt x="53" y="6"/>
                      <a:pt x="36" y="0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35" y="3"/>
                      <a:pt x="36" y="5"/>
                      <a:pt x="36" y="8"/>
                    </a:cubicBezTo>
                    <a:cubicBezTo>
                      <a:pt x="34" y="14"/>
                      <a:pt x="32" y="19"/>
                      <a:pt x="30" y="24"/>
                    </a:cubicBezTo>
                    <a:cubicBezTo>
                      <a:pt x="22" y="26"/>
                      <a:pt x="9" y="26"/>
                      <a:pt x="1" y="29"/>
                    </a:cubicBezTo>
                    <a:cubicBezTo>
                      <a:pt x="1" y="30"/>
                      <a:pt x="1" y="30"/>
                      <a:pt x="0" y="31"/>
                    </a:cubicBezTo>
                    <a:cubicBezTo>
                      <a:pt x="1" y="35"/>
                      <a:pt x="12" y="39"/>
                      <a:pt x="18" y="39"/>
                    </a:cubicBezTo>
                    <a:cubicBezTo>
                      <a:pt x="20" y="38"/>
                      <a:pt x="22" y="37"/>
                      <a:pt x="25" y="36"/>
                    </a:cubicBezTo>
                    <a:cubicBezTo>
                      <a:pt x="25" y="36"/>
                      <a:pt x="25" y="36"/>
                      <a:pt x="25" y="36"/>
                    </a:cubicBezTo>
                    <a:cubicBezTo>
                      <a:pt x="21" y="52"/>
                      <a:pt x="9" y="50"/>
                      <a:pt x="3" y="62"/>
                    </a:cubicBezTo>
                    <a:cubicBezTo>
                      <a:pt x="4" y="63"/>
                      <a:pt x="4" y="65"/>
                      <a:pt x="5" y="67"/>
                    </a:cubicBezTo>
                    <a:cubicBezTo>
                      <a:pt x="7" y="67"/>
                      <a:pt x="10" y="67"/>
                      <a:pt x="12" y="66"/>
                    </a:cubicBezTo>
                    <a:cubicBezTo>
                      <a:pt x="17" y="68"/>
                      <a:pt x="17" y="72"/>
                      <a:pt x="22" y="74"/>
                    </a:cubicBezTo>
                    <a:cubicBezTo>
                      <a:pt x="25" y="71"/>
                      <a:pt x="24" y="66"/>
                      <a:pt x="25" y="61"/>
                    </a:cubicBezTo>
                    <a:cubicBezTo>
                      <a:pt x="25" y="56"/>
                      <a:pt x="28" y="52"/>
                      <a:pt x="30" y="49"/>
                    </a:cubicBezTo>
                    <a:cubicBezTo>
                      <a:pt x="40" y="53"/>
                      <a:pt x="42" y="58"/>
                      <a:pt x="48" y="63"/>
                    </a:cubicBezTo>
                    <a:cubicBezTo>
                      <a:pt x="44" y="74"/>
                      <a:pt x="29" y="63"/>
                      <a:pt x="24" y="71"/>
                    </a:cubicBezTo>
                    <a:cubicBezTo>
                      <a:pt x="39" y="78"/>
                      <a:pt x="36" y="74"/>
                      <a:pt x="48" y="71"/>
                    </a:cubicBezTo>
                    <a:cubicBezTo>
                      <a:pt x="49" y="70"/>
                      <a:pt x="50" y="70"/>
                      <a:pt x="51" y="69"/>
                    </a:cubicBezTo>
                    <a:cubicBezTo>
                      <a:pt x="58" y="79"/>
                      <a:pt x="58" y="87"/>
                      <a:pt x="77" y="87"/>
                    </a:cubicBezTo>
                    <a:cubicBezTo>
                      <a:pt x="77" y="87"/>
                      <a:pt x="78" y="86"/>
                      <a:pt x="78" y="86"/>
                    </a:cubicBezTo>
                    <a:cubicBezTo>
                      <a:pt x="74" y="76"/>
                      <a:pt x="60" y="73"/>
                      <a:pt x="55" y="64"/>
                    </a:cubicBezTo>
                    <a:close/>
                    <a:moveTo>
                      <a:pt x="15" y="64"/>
                    </a:moveTo>
                    <a:cubicBezTo>
                      <a:pt x="15" y="65"/>
                      <a:pt x="15" y="65"/>
                      <a:pt x="15" y="65"/>
                    </a:cubicBezTo>
                    <a:cubicBezTo>
                      <a:pt x="14" y="64"/>
                      <a:pt x="13" y="64"/>
                      <a:pt x="11" y="63"/>
                    </a:cubicBezTo>
                    <a:cubicBezTo>
                      <a:pt x="11" y="62"/>
                      <a:pt x="12" y="61"/>
                      <a:pt x="12" y="60"/>
                    </a:cubicBezTo>
                    <a:cubicBezTo>
                      <a:pt x="13" y="59"/>
                      <a:pt x="14" y="58"/>
                      <a:pt x="15" y="57"/>
                    </a:cubicBezTo>
                    <a:cubicBezTo>
                      <a:pt x="16" y="57"/>
                      <a:pt x="16" y="58"/>
                      <a:pt x="17" y="58"/>
                    </a:cubicBezTo>
                    <a:cubicBezTo>
                      <a:pt x="16" y="60"/>
                      <a:pt x="16" y="62"/>
                      <a:pt x="15" y="64"/>
                    </a:cubicBezTo>
                    <a:close/>
                    <a:moveTo>
                      <a:pt x="32" y="46"/>
                    </a:moveTo>
                    <a:cubicBezTo>
                      <a:pt x="35" y="43"/>
                      <a:pt x="44" y="37"/>
                      <a:pt x="44" y="34"/>
                    </a:cubicBezTo>
                    <a:cubicBezTo>
                      <a:pt x="47" y="34"/>
                      <a:pt x="49" y="35"/>
                      <a:pt x="52" y="35"/>
                    </a:cubicBezTo>
                    <a:cubicBezTo>
                      <a:pt x="50" y="40"/>
                      <a:pt x="45" y="44"/>
                      <a:pt x="46" y="50"/>
                    </a:cubicBezTo>
                    <a:cubicBezTo>
                      <a:pt x="46" y="51"/>
                      <a:pt x="47" y="51"/>
                      <a:pt x="48" y="52"/>
                    </a:cubicBezTo>
                    <a:cubicBezTo>
                      <a:pt x="50" y="51"/>
                      <a:pt x="53" y="49"/>
                      <a:pt x="56" y="50"/>
                    </a:cubicBezTo>
                    <a:cubicBezTo>
                      <a:pt x="55" y="54"/>
                      <a:pt x="53" y="57"/>
                      <a:pt x="52" y="61"/>
                    </a:cubicBezTo>
                    <a:cubicBezTo>
                      <a:pt x="45" y="56"/>
                      <a:pt x="44" y="49"/>
                      <a:pt x="32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" name="ï$ľíḍe">
                <a:extLst>
                  <a:ext uri="{FF2B5EF4-FFF2-40B4-BE49-F238E27FC236}">
                    <a16:creationId xmlns:a16="http://schemas.microsoft.com/office/drawing/2014/main" id="{AA96B876-770C-41CA-9DD7-616F803C2133}"/>
                  </a:ext>
                </a:extLst>
              </p:cNvPr>
              <p:cNvSpPr/>
              <p:nvPr/>
            </p:nvSpPr>
            <p:spPr bwMode="auto">
              <a:xfrm>
                <a:off x="2255734" y="4491628"/>
                <a:ext cx="136525" cy="174625"/>
              </a:xfrm>
              <a:custGeom>
                <a:avLst/>
                <a:gdLst>
                  <a:gd name="T0" fmla="*/ 74 w 74"/>
                  <a:gd name="T1" fmla="*/ 41 h 94"/>
                  <a:gd name="T2" fmla="*/ 64 w 74"/>
                  <a:gd name="T3" fmla="*/ 35 h 94"/>
                  <a:gd name="T4" fmla="*/ 51 w 74"/>
                  <a:gd name="T5" fmla="*/ 5 h 94"/>
                  <a:gd name="T6" fmla="*/ 58 w 74"/>
                  <a:gd name="T7" fmla="*/ 39 h 94"/>
                  <a:gd name="T8" fmla="*/ 47 w 74"/>
                  <a:gd name="T9" fmla="*/ 47 h 94"/>
                  <a:gd name="T10" fmla="*/ 55 w 74"/>
                  <a:gd name="T11" fmla="*/ 34 h 94"/>
                  <a:gd name="T12" fmla="*/ 47 w 74"/>
                  <a:gd name="T13" fmla="*/ 29 h 94"/>
                  <a:gd name="T14" fmla="*/ 54 w 74"/>
                  <a:gd name="T15" fmla="*/ 22 h 94"/>
                  <a:gd name="T16" fmla="*/ 54 w 74"/>
                  <a:gd name="T17" fmla="*/ 20 h 94"/>
                  <a:gd name="T18" fmla="*/ 54 w 74"/>
                  <a:gd name="T19" fmla="*/ 19 h 94"/>
                  <a:gd name="T20" fmla="*/ 41 w 74"/>
                  <a:gd name="T21" fmla="*/ 19 h 94"/>
                  <a:gd name="T22" fmla="*/ 44 w 74"/>
                  <a:gd name="T23" fmla="*/ 22 h 94"/>
                  <a:gd name="T24" fmla="*/ 44 w 74"/>
                  <a:gd name="T25" fmla="*/ 32 h 94"/>
                  <a:gd name="T26" fmla="*/ 48 w 74"/>
                  <a:gd name="T27" fmla="*/ 37 h 94"/>
                  <a:gd name="T28" fmla="*/ 40 w 74"/>
                  <a:gd name="T29" fmla="*/ 58 h 94"/>
                  <a:gd name="T30" fmla="*/ 44 w 74"/>
                  <a:gd name="T31" fmla="*/ 61 h 94"/>
                  <a:gd name="T32" fmla="*/ 59 w 74"/>
                  <a:gd name="T33" fmla="*/ 46 h 94"/>
                  <a:gd name="T34" fmla="*/ 59 w 74"/>
                  <a:gd name="T35" fmla="*/ 46 h 94"/>
                  <a:gd name="T36" fmla="*/ 66 w 74"/>
                  <a:gd name="T37" fmla="*/ 93 h 94"/>
                  <a:gd name="T38" fmla="*/ 68 w 74"/>
                  <a:gd name="T39" fmla="*/ 93 h 94"/>
                  <a:gd name="T40" fmla="*/ 65 w 74"/>
                  <a:gd name="T41" fmla="*/ 42 h 94"/>
                  <a:gd name="T42" fmla="*/ 73 w 74"/>
                  <a:gd name="T43" fmla="*/ 41 h 94"/>
                  <a:gd name="T44" fmla="*/ 74 w 74"/>
                  <a:gd name="T45" fmla="*/ 41 h 94"/>
                  <a:gd name="T46" fmla="*/ 43 w 74"/>
                  <a:gd name="T47" fmla="*/ 42 h 94"/>
                  <a:gd name="T48" fmla="*/ 35 w 74"/>
                  <a:gd name="T49" fmla="*/ 48 h 94"/>
                  <a:gd name="T50" fmla="*/ 39 w 74"/>
                  <a:gd name="T51" fmla="*/ 38 h 94"/>
                  <a:gd name="T52" fmla="*/ 37 w 74"/>
                  <a:gd name="T53" fmla="*/ 29 h 94"/>
                  <a:gd name="T54" fmla="*/ 40 w 74"/>
                  <a:gd name="T55" fmla="*/ 27 h 94"/>
                  <a:gd name="T56" fmla="*/ 34 w 74"/>
                  <a:gd name="T57" fmla="*/ 16 h 94"/>
                  <a:gd name="T58" fmla="*/ 32 w 74"/>
                  <a:gd name="T59" fmla="*/ 15 h 94"/>
                  <a:gd name="T60" fmla="*/ 4 w 74"/>
                  <a:gd name="T61" fmla="*/ 46 h 94"/>
                  <a:gd name="T62" fmla="*/ 30 w 74"/>
                  <a:gd name="T63" fmla="*/ 29 h 94"/>
                  <a:gd name="T64" fmla="*/ 8 w 74"/>
                  <a:gd name="T65" fmla="*/ 52 h 94"/>
                  <a:gd name="T66" fmla="*/ 0 w 74"/>
                  <a:gd name="T67" fmla="*/ 56 h 94"/>
                  <a:gd name="T68" fmla="*/ 3 w 74"/>
                  <a:gd name="T69" fmla="*/ 61 h 94"/>
                  <a:gd name="T70" fmla="*/ 23 w 74"/>
                  <a:gd name="T71" fmla="*/ 54 h 94"/>
                  <a:gd name="T72" fmla="*/ 25 w 74"/>
                  <a:gd name="T73" fmla="*/ 53 h 94"/>
                  <a:gd name="T74" fmla="*/ 25 w 74"/>
                  <a:gd name="T75" fmla="*/ 53 h 94"/>
                  <a:gd name="T76" fmla="*/ 20 w 74"/>
                  <a:gd name="T77" fmla="*/ 72 h 94"/>
                  <a:gd name="T78" fmla="*/ 25 w 74"/>
                  <a:gd name="T79" fmla="*/ 76 h 94"/>
                  <a:gd name="T80" fmla="*/ 26 w 74"/>
                  <a:gd name="T81" fmla="*/ 76 h 94"/>
                  <a:gd name="T82" fmla="*/ 30 w 74"/>
                  <a:gd name="T83" fmla="*/ 67 h 94"/>
                  <a:gd name="T84" fmla="*/ 31 w 74"/>
                  <a:gd name="T85" fmla="*/ 66 h 94"/>
                  <a:gd name="T86" fmla="*/ 32 w 74"/>
                  <a:gd name="T87" fmla="*/ 75 h 94"/>
                  <a:gd name="T88" fmla="*/ 35 w 74"/>
                  <a:gd name="T89" fmla="*/ 76 h 94"/>
                  <a:gd name="T90" fmla="*/ 38 w 74"/>
                  <a:gd name="T91" fmla="*/ 76 h 94"/>
                  <a:gd name="T92" fmla="*/ 35 w 74"/>
                  <a:gd name="T93" fmla="*/ 61 h 94"/>
                  <a:gd name="T94" fmla="*/ 43 w 74"/>
                  <a:gd name="T95" fmla="*/ 42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4" h="94">
                    <a:moveTo>
                      <a:pt x="74" y="41"/>
                    </a:moveTo>
                    <a:cubicBezTo>
                      <a:pt x="73" y="36"/>
                      <a:pt x="70" y="34"/>
                      <a:pt x="64" y="35"/>
                    </a:cubicBezTo>
                    <a:cubicBezTo>
                      <a:pt x="63" y="24"/>
                      <a:pt x="67" y="0"/>
                      <a:pt x="51" y="5"/>
                    </a:cubicBezTo>
                    <a:cubicBezTo>
                      <a:pt x="50" y="9"/>
                      <a:pt x="61" y="31"/>
                      <a:pt x="58" y="39"/>
                    </a:cubicBezTo>
                    <a:cubicBezTo>
                      <a:pt x="58" y="39"/>
                      <a:pt x="47" y="47"/>
                      <a:pt x="47" y="47"/>
                    </a:cubicBezTo>
                    <a:cubicBezTo>
                      <a:pt x="48" y="41"/>
                      <a:pt x="53" y="39"/>
                      <a:pt x="55" y="34"/>
                    </a:cubicBezTo>
                    <a:cubicBezTo>
                      <a:pt x="56" y="30"/>
                      <a:pt x="49" y="31"/>
                      <a:pt x="47" y="29"/>
                    </a:cubicBezTo>
                    <a:cubicBezTo>
                      <a:pt x="48" y="26"/>
                      <a:pt x="51" y="23"/>
                      <a:pt x="54" y="22"/>
                    </a:cubicBezTo>
                    <a:cubicBezTo>
                      <a:pt x="54" y="21"/>
                      <a:pt x="54" y="21"/>
                      <a:pt x="54" y="20"/>
                    </a:cubicBezTo>
                    <a:cubicBezTo>
                      <a:pt x="54" y="20"/>
                      <a:pt x="54" y="19"/>
                      <a:pt x="54" y="19"/>
                    </a:cubicBezTo>
                    <a:cubicBezTo>
                      <a:pt x="50" y="17"/>
                      <a:pt x="45" y="17"/>
                      <a:pt x="41" y="19"/>
                    </a:cubicBezTo>
                    <a:cubicBezTo>
                      <a:pt x="41" y="22"/>
                      <a:pt x="42" y="22"/>
                      <a:pt x="44" y="22"/>
                    </a:cubicBezTo>
                    <a:cubicBezTo>
                      <a:pt x="44" y="26"/>
                      <a:pt x="44" y="29"/>
                      <a:pt x="44" y="32"/>
                    </a:cubicBezTo>
                    <a:cubicBezTo>
                      <a:pt x="45" y="34"/>
                      <a:pt x="47" y="35"/>
                      <a:pt x="48" y="37"/>
                    </a:cubicBezTo>
                    <a:cubicBezTo>
                      <a:pt x="46" y="41"/>
                      <a:pt x="35" y="51"/>
                      <a:pt x="40" y="58"/>
                    </a:cubicBezTo>
                    <a:cubicBezTo>
                      <a:pt x="41" y="60"/>
                      <a:pt x="42" y="60"/>
                      <a:pt x="44" y="61"/>
                    </a:cubicBezTo>
                    <a:cubicBezTo>
                      <a:pt x="49" y="55"/>
                      <a:pt x="51" y="50"/>
                      <a:pt x="59" y="46"/>
                    </a:cubicBezTo>
                    <a:cubicBezTo>
                      <a:pt x="59" y="46"/>
                      <a:pt x="59" y="46"/>
                      <a:pt x="59" y="46"/>
                    </a:cubicBezTo>
                    <a:cubicBezTo>
                      <a:pt x="61" y="60"/>
                      <a:pt x="59" y="83"/>
                      <a:pt x="66" y="93"/>
                    </a:cubicBezTo>
                    <a:cubicBezTo>
                      <a:pt x="67" y="94"/>
                      <a:pt x="67" y="93"/>
                      <a:pt x="68" y="93"/>
                    </a:cubicBezTo>
                    <a:cubicBezTo>
                      <a:pt x="68" y="78"/>
                      <a:pt x="67" y="60"/>
                      <a:pt x="65" y="42"/>
                    </a:cubicBezTo>
                    <a:cubicBezTo>
                      <a:pt x="68" y="42"/>
                      <a:pt x="72" y="42"/>
                      <a:pt x="73" y="41"/>
                    </a:cubicBezTo>
                    <a:cubicBezTo>
                      <a:pt x="74" y="41"/>
                      <a:pt x="74" y="41"/>
                      <a:pt x="74" y="41"/>
                    </a:cubicBezTo>
                    <a:close/>
                    <a:moveTo>
                      <a:pt x="43" y="42"/>
                    </a:moveTo>
                    <a:cubicBezTo>
                      <a:pt x="39" y="44"/>
                      <a:pt x="38" y="46"/>
                      <a:pt x="35" y="48"/>
                    </a:cubicBezTo>
                    <a:cubicBezTo>
                      <a:pt x="35" y="42"/>
                      <a:pt x="39" y="42"/>
                      <a:pt x="39" y="38"/>
                    </a:cubicBezTo>
                    <a:cubicBezTo>
                      <a:pt x="40" y="35"/>
                      <a:pt x="37" y="33"/>
                      <a:pt x="37" y="29"/>
                    </a:cubicBezTo>
                    <a:cubicBezTo>
                      <a:pt x="38" y="28"/>
                      <a:pt x="39" y="28"/>
                      <a:pt x="40" y="27"/>
                    </a:cubicBezTo>
                    <a:cubicBezTo>
                      <a:pt x="41" y="24"/>
                      <a:pt x="36" y="16"/>
                      <a:pt x="34" y="16"/>
                    </a:cubicBezTo>
                    <a:cubicBezTo>
                      <a:pt x="33" y="16"/>
                      <a:pt x="32" y="15"/>
                      <a:pt x="32" y="15"/>
                    </a:cubicBezTo>
                    <a:cubicBezTo>
                      <a:pt x="22" y="28"/>
                      <a:pt x="10" y="30"/>
                      <a:pt x="4" y="46"/>
                    </a:cubicBezTo>
                    <a:cubicBezTo>
                      <a:pt x="13" y="41"/>
                      <a:pt x="17" y="31"/>
                      <a:pt x="30" y="29"/>
                    </a:cubicBezTo>
                    <a:cubicBezTo>
                      <a:pt x="29" y="39"/>
                      <a:pt x="16" y="48"/>
                      <a:pt x="8" y="52"/>
                    </a:cubicBezTo>
                    <a:cubicBezTo>
                      <a:pt x="4" y="54"/>
                      <a:pt x="2" y="52"/>
                      <a:pt x="0" y="56"/>
                    </a:cubicBezTo>
                    <a:cubicBezTo>
                      <a:pt x="0" y="59"/>
                      <a:pt x="1" y="60"/>
                      <a:pt x="3" y="61"/>
                    </a:cubicBezTo>
                    <a:cubicBezTo>
                      <a:pt x="10" y="63"/>
                      <a:pt x="22" y="58"/>
                      <a:pt x="23" y="54"/>
                    </a:cubicBezTo>
                    <a:cubicBezTo>
                      <a:pt x="24" y="54"/>
                      <a:pt x="24" y="53"/>
                      <a:pt x="25" y="53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23" y="59"/>
                      <a:pt x="22" y="66"/>
                      <a:pt x="20" y="72"/>
                    </a:cubicBezTo>
                    <a:cubicBezTo>
                      <a:pt x="21" y="74"/>
                      <a:pt x="23" y="75"/>
                      <a:pt x="25" y="76"/>
                    </a:cubicBezTo>
                    <a:cubicBezTo>
                      <a:pt x="25" y="76"/>
                      <a:pt x="26" y="76"/>
                      <a:pt x="26" y="76"/>
                    </a:cubicBezTo>
                    <a:cubicBezTo>
                      <a:pt x="28" y="73"/>
                      <a:pt x="29" y="70"/>
                      <a:pt x="30" y="67"/>
                    </a:cubicBezTo>
                    <a:cubicBezTo>
                      <a:pt x="31" y="67"/>
                      <a:pt x="31" y="67"/>
                      <a:pt x="31" y="66"/>
                    </a:cubicBezTo>
                    <a:cubicBezTo>
                      <a:pt x="32" y="69"/>
                      <a:pt x="32" y="72"/>
                      <a:pt x="32" y="75"/>
                    </a:cubicBezTo>
                    <a:cubicBezTo>
                      <a:pt x="33" y="75"/>
                      <a:pt x="34" y="76"/>
                      <a:pt x="35" y="76"/>
                    </a:cubicBezTo>
                    <a:cubicBezTo>
                      <a:pt x="36" y="76"/>
                      <a:pt x="37" y="76"/>
                      <a:pt x="38" y="76"/>
                    </a:cubicBezTo>
                    <a:cubicBezTo>
                      <a:pt x="37" y="71"/>
                      <a:pt x="36" y="66"/>
                      <a:pt x="35" y="61"/>
                    </a:cubicBezTo>
                    <a:cubicBezTo>
                      <a:pt x="38" y="54"/>
                      <a:pt x="40" y="48"/>
                      <a:pt x="43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" name="î$ḻîḑe">
                <a:extLst>
                  <a:ext uri="{FF2B5EF4-FFF2-40B4-BE49-F238E27FC236}">
                    <a16:creationId xmlns:a16="http://schemas.microsoft.com/office/drawing/2014/main" id="{0FBD6BC5-9081-4EE5-B54C-FDA59E42E55A}"/>
                  </a:ext>
                </a:extLst>
              </p:cNvPr>
              <p:cNvSpPr/>
              <p:nvPr/>
            </p:nvSpPr>
            <p:spPr bwMode="auto">
              <a:xfrm>
                <a:off x="2055709" y="4566240"/>
                <a:ext cx="136525" cy="150813"/>
              </a:xfrm>
              <a:custGeom>
                <a:avLst/>
                <a:gdLst>
                  <a:gd name="T0" fmla="*/ 55 w 74"/>
                  <a:gd name="T1" fmla="*/ 53 h 82"/>
                  <a:gd name="T2" fmla="*/ 54 w 74"/>
                  <a:gd name="T3" fmla="*/ 51 h 82"/>
                  <a:gd name="T4" fmla="*/ 57 w 74"/>
                  <a:gd name="T5" fmla="*/ 49 h 82"/>
                  <a:gd name="T6" fmla="*/ 56 w 74"/>
                  <a:gd name="T7" fmla="*/ 45 h 82"/>
                  <a:gd name="T8" fmla="*/ 52 w 74"/>
                  <a:gd name="T9" fmla="*/ 45 h 82"/>
                  <a:gd name="T10" fmla="*/ 51 w 74"/>
                  <a:gd name="T11" fmla="*/ 44 h 82"/>
                  <a:gd name="T12" fmla="*/ 60 w 74"/>
                  <a:gd name="T13" fmla="*/ 32 h 82"/>
                  <a:gd name="T14" fmla="*/ 60 w 74"/>
                  <a:gd name="T15" fmla="*/ 30 h 82"/>
                  <a:gd name="T16" fmla="*/ 34 w 74"/>
                  <a:gd name="T17" fmla="*/ 38 h 82"/>
                  <a:gd name="T18" fmla="*/ 33 w 74"/>
                  <a:gd name="T19" fmla="*/ 38 h 82"/>
                  <a:gd name="T20" fmla="*/ 60 w 74"/>
                  <a:gd name="T21" fmla="*/ 16 h 82"/>
                  <a:gd name="T22" fmla="*/ 61 w 74"/>
                  <a:gd name="T23" fmla="*/ 10 h 82"/>
                  <a:gd name="T24" fmla="*/ 42 w 74"/>
                  <a:gd name="T25" fmla="*/ 11 h 82"/>
                  <a:gd name="T26" fmla="*/ 27 w 74"/>
                  <a:gd name="T27" fmla="*/ 0 h 82"/>
                  <a:gd name="T28" fmla="*/ 24 w 74"/>
                  <a:gd name="T29" fmla="*/ 0 h 82"/>
                  <a:gd name="T30" fmla="*/ 29 w 74"/>
                  <a:gd name="T31" fmla="*/ 21 h 82"/>
                  <a:gd name="T32" fmla="*/ 11 w 74"/>
                  <a:gd name="T33" fmla="*/ 39 h 82"/>
                  <a:gd name="T34" fmla="*/ 1 w 74"/>
                  <a:gd name="T35" fmla="*/ 44 h 82"/>
                  <a:gd name="T36" fmla="*/ 0 w 74"/>
                  <a:gd name="T37" fmla="*/ 47 h 82"/>
                  <a:gd name="T38" fmla="*/ 35 w 74"/>
                  <a:gd name="T39" fmla="*/ 26 h 82"/>
                  <a:gd name="T40" fmla="*/ 35 w 74"/>
                  <a:gd name="T41" fmla="*/ 26 h 82"/>
                  <a:gd name="T42" fmla="*/ 30 w 74"/>
                  <a:gd name="T43" fmla="*/ 48 h 82"/>
                  <a:gd name="T44" fmla="*/ 40 w 74"/>
                  <a:gd name="T45" fmla="*/ 57 h 82"/>
                  <a:gd name="T46" fmla="*/ 35 w 74"/>
                  <a:gd name="T47" fmla="*/ 78 h 82"/>
                  <a:gd name="T48" fmla="*/ 45 w 74"/>
                  <a:gd name="T49" fmla="*/ 82 h 82"/>
                  <a:gd name="T50" fmla="*/ 47 w 74"/>
                  <a:gd name="T51" fmla="*/ 80 h 82"/>
                  <a:gd name="T52" fmla="*/ 46 w 74"/>
                  <a:gd name="T53" fmla="*/ 67 h 82"/>
                  <a:gd name="T54" fmla="*/ 47 w 74"/>
                  <a:gd name="T55" fmla="*/ 66 h 82"/>
                  <a:gd name="T56" fmla="*/ 50 w 74"/>
                  <a:gd name="T57" fmla="*/ 73 h 82"/>
                  <a:gd name="T58" fmla="*/ 58 w 74"/>
                  <a:gd name="T59" fmla="*/ 79 h 82"/>
                  <a:gd name="T60" fmla="*/ 59 w 74"/>
                  <a:gd name="T61" fmla="*/ 79 h 82"/>
                  <a:gd name="T62" fmla="*/ 53 w 74"/>
                  <a:gd name="T63" fmla="*/ 57 h 82"/>
                  <a:gd name="T64" fmla="*/ 56 w 74"/>
                  <a:gd name="T65" fmla="*/ 55 h 82"/>
                  <a:gd name="T66" fmla="*/ 56 w 74"/>
                  <a:gd name="T67" fmla="*/ 55 h 82"/>
                  <a:gd name="T68" fmla="*/ 69 w 74"/>
                  <a:gd name="T69" fmla="*/ 69 h 82"/>
                  <a:gd name="T70" fmla="*/ 74 w 74"/>
                  <a:gd name="T71" fmla="*/ 64 h 82"/>
                  <a:gd name="T72" fmla="*/ 55 w 74"/>
                  <a:gd name="T73" fmla="*/ 53 h 82"/>
                  <a:gd name="T74" fmla="*/ 40 w 74"/>
                  <a:gd name="T75" fmla="*/ 46 h 82"/>
                  <a:gd name="T76" fmla="*/ 39 w 74"/>
                  <a:gd name="T77" fmla="*/ 46 h 82"/>
                  <a:gd name="T78" fmla="*/ 38 w 74"/>
                  <a:gd name="T79" fmla="*/ 46 h 82"/>
                  <a:gd name="T80" fmla="*/ 37 w 74"/>
                  <a:gd name="T81" fmla="*/ 44 h 82"/>
                  <a:gd name="T82" fmla="*/ 44 w 74"/>
                  <a:gd name="T83" fmla="*/ 36 h 82"/>
                  <a:gd name="T84" fmla="*/ 46 w 74"/>
                  <a:gd name="T85" fmla="*/ 35 h 82"/>
                  <a:gd name="T86" fmla="*/ 46 w 74"/>
                  <a:gd name="T87" fmla="*/ 35 h 82"/>
                  <a:gd name="T88" fmla="*/ 40 w 74"/>
                  <a:gd name="T89" fmla="*/ 46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74" h="82">
                    <a:moveTo>
                      <a:pt x="55" y="53"/>
                    </a:moveTo>
                    <a:cubicBezTo>
                      <a:pt x="55" y="53"/>
                      <a:pt x="54" y="52"/>
                      <a:pt x="54" y="51"/>
                    </a:cubicBezTo>
                    <a:cubicBezTo>
                      <a:pt x="55" y="51"/>
                      <a:pt x="56" y="50"/>
                      <a:pt x="57" y="49"/>
                    </a:cubicBezTo>
                    <a:cubicBezTo>
                      <a:pt x="57" y="48"/>
                      <a:pt x="56" y="47"/>
                      <a:pt x="56" y="45"/>
                    </a:cubicBezTo>
                    <a:cubicBezTo>
                      <a:pt x="54" y="45"/>
                      <a:pt x="53" y="45"/>
                      <a:pt x="52" y="45"/>
                    </a:cubicBezTo>
                    <a:cubicBezTo>
                      <a:pt x="51" y="45"/>
                      <a:pt x="51" y="44"/>
                      <a:pt x="51" y="44"/>
                    </a:cubicBezTo>
                    <a:cubicBezTo>
                      <a:pt x="53" y="40"/>
                      <a:pt x="59" y="36"/>
                      <a:pt x="60" y="32"/>
                    </a:cubicBezTo>
                    <a:cubicBezTo>
                      <a:pt x="60" y="31"/>
                      <a:pt x="60" y="31"/>
                      <a:pt x="60" y="30"/>
                    </a:cubicBezTo>
                    <a:cubicBezTo>
                      <a:pt x="50" y="21"/>
                      <a:pt x="41" y="31"/>
                      <a:pt x="34" y="38"/>
                    </a:cubicBezTo>
                    <a:cubicBezTo>
                      <a:pt x="33" y="38"/>
                      <a:pt x="33" y="38"/>
                      <a:pt x="33" y="38"/>
                    </a:cubicBezTo>
                    <a:cubicBezTo>
                      <a:pt x="34" y="30"/>
                      <a:pt x="48" y="16"/>
                      <a:pt x="60" y="16"/>
                    </a:cubicBezTo>
                    <a:cubicBezTo>
                      <a:pt x="61" y="14"/>
                      <a:pt x="61" y="12"/>
                      <a:pt x="61" y="10"/>
                    </a:cubicBezTo>
                    <a:cubicBezTo>
                      <a:pt x="50" y="3"/>
                      <a:pt x="52" y="11"/>
                      <a:pt x="42" y="11"/>
                    </a:cubicBezTo>
                    <a:cubicBezTo>
                      <a:pt x="38" y="10"/>
                      <a:pt x="32" y="1"/>
                      <a:pt x="27" y="0"/>
                    </a:cubicBezTo>
                    <a:cubicBezTo>
                      <a:pt x="26" y="0"/>
                      <a:pt x="25" y="0"/>
                      <a:pt x="24" y="0"/>
                    </a:cubicBezTo>
                    <a:cubicBezTo>
                      <a:pt x="21" y="5"/>
                      <a:pt x="30" y="14"/>
                      <a:pt x="29" y="21"/>
                    </a:cubicBezTo>
                    <a:cubicBezTo>
                      <a:pt x="19" y="27"/>
                      <a:pt x="17" y="33"/>
                      <a:pt x="11" y="39"/>
                    </a:cubicBezTo>
                    <a:cubicBezTo>
                      <a:pt x="8" y="42"/>
                      <a:pt x="4" y="42"/>
                      <a:pt x="1" y="44"/>
                    </a:cubicBezTo>
                    <a:cubicBezTo>
                      <a:pt x="1" y="45"/>
                      <a:pt x="0" y="46"/>
                      <a:pt x="0" y="47"/>
                    </a:cubicBezTo>
                    <a:cubicBezTo>
                      <a:pt x="11" y="69"/>
                      <a:pt x="23" y="30"/>
                      <a:pt x="35" y="26"/>
                    </a:cubicBezTo>
                    <a:cubicBezTo>
                      <a:pt x="35" y="26"/>
                      <a:pt x="35" y="26"/>
                      <a:pt x="35" y="26"/>
                    </a:cubicBezTo>
                    <a:cubicBezTo>
                      <a:pt x="33" y="33"/>
                      <a:pt x="28" y="39"/>
                      <a:pt x="30" y="48"/>
                    </a:cubicBezTo>
                    <a:cubicBezTo>
                      <a:pt x="30" y="51"/>
                      <a:pt x="37" y="56"/>
                      <a:pt x="40" y="57"/>
                    </a:cubicBezTo>
                    <a:cubicBezTo>
                      <a:pt x="37" y="64"/>
                      <a:pt x="32" y="69"/>
                      <a:pt x="35" y="78"/>
                    </a:cubicBezTo>
                    <a:cubicBezTo>
                      <a:pt x="39" y="79"/>
                      <a:pt x="42" y="80"/>
                      <a:pt x="45" y="82"/>
                    </a:cubicBezTo>
                    <a:cubicBezTo>
                      <a:pt x="46" y="81"/>
                      <a:pt x="46" y="81"/>
                      <a:pt x="47" y="80"/>
                    </a:cubicBezTo>
                    <a:cubicBezTo>
                      <a:pt x="49" y="77"/>
                      <a:pt x="45" y="70"/>
                      <a:pt x="46" y="67"/>
                    </a:cubicBezTo>
                    <a:cubicBezTo>
                      <a:pt x="46" y="66"/>
                      <a:pt x="46" y="66"/>
                      <a:pt x="47" y="66"/>
                    </a:cubicBezTo>
                    <a:cubicBezTo>
                      <a:pt x="48" y="67"/>
                      <a:pt x="49" y="71"/>
                      <a:pt x="50" y="73"/>
                    </a:cubicBezTo>
                    <a:cubicBezTo>
                      <a:pt x="52" y="76"/>
                      <a:pt x="55" y="77"/>
                      <a:pt x="58" y="79"/>
                    </a:cubicBezTo>
                    <a:cubicBezTo>
                      <a:pt x="58" y="79"/>
                      <a:pt x="58" y="79"/>
                      <a:pt x="59" y="79"/>
                    </a:cubicBezTo>
                    <a:cubicBezTo>
                      <a:pt x="60" y="72"/>
                      <a:pt x="53" y="64"/>
                      <a:pt x="53" y="57"/>
                    </a:cubicBezTo>
                    <a:cubicBezTo>
                      <a:pt x="54" y="56"/>
                      <a:pt x="55" y="56"/>
                      <a:pt x="56" y="55"/>
                    </a:cubicBezTo>
                    <a:cubicBezTo>
                      <a:pt x="56" y="55"/>
                      <a:pt x="56" y="55"/>
                      <a:pt x="56" y="55"/>
                    </a:cubicBezTo>
                    <a:cubicBezTo>
                      <a:pt x="63" y="60"/>
                      <a:pt x="59" y="67"/>
                      <a:pt x="69" y="69"/>
                    </a:cubicBezTo>
                    <a:cubicBezTo>
                      <a:pt x="71" y="67"/>
                      <a:pt x="72" y="66"/>
                      <a:pt x="74" y="64"/>
                    </a:cubicBezTo>
                    <a:cubicBezTo>
                      <a:pt x="71" y="56"/>
                      <a:pt x="63" y="51"/>
                      <a:pt x="55" y="53"/>
                    </a:cubicBezTo>
                    <a:close/>
                    <a:moveTo>
                      <a:pt x="40" y="46"/>
                    </a:moveTo>
                    <a:cubicBezTo>
                      <a:pt x="40" y="46"/>
                      <a:pt x="39" y="46"/>
                      <a:pt x="39" y="46"/>
                    </a:cubicBezTo>
                    <a:cubicBezTo>
                      <a:pt x="38" y="46"/>
                      <a:pt x="38" y="46"/>
                      <a:pt x="38" y="46"/>
                    </a:cubicBezTo>
                    <a:cubicBezTo>
                      <a:pt x="38" y="45"/>
                      <a:pt x="37" y="45"/>
                      <a:pt x="37" y="44"/>
                    </a:cubicBezTo>
                    <a:cubicBezTo>
                      <a:pt x="39" y="41"/>
                      <a:pt x="42" y="39"/>
                      <a:pt x="44" y="36"/>
                    </a:cubicBezTo>
                    <a:cubicBezTo>
                      <a:pt x="45" y="36"/>
                      <a:pt x="45" y="35"/>
                      <a:pt x="46" y="35"/>
                    </a:cubicBezTo>
                    <a:cubicBezTo>
                      <a:pt x="46" y="35"/>
                      <a:pt x="46" y="35"/>
                      <a:pt x="46" y="35"/>
                    </a:cubicBezTo>
                    <a:cubicBezTo>
                      <a:pt x="44" y="39"/>
                      <a:pt x="42" y="42"/>
                      <a:pt x="40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" name="ïşḻíḍe">
                <a:extLst>
                  <a:ext uri="{FF2B5EF4-FFF2-40B4-BE49-F238E27FC236}">
                    <a16:creationId xmlns:a16="http://schemas.microsoft.com/office/drawing/2014/main" id="{241C09AE-3F18-44B0-A742-BCBEB10D82D3}"/>
                  </a:ext>
                </a:extLst>
              </p:cNvPr>
              <p:cNvSpPr/>
              <p:nvPr/>
            </p:nvSpPr>
            <p:spPr bwMode="auto">
              <a:xfrm>
                <a:off x="1882672" y="4669428"/>
                <a:ext cx="160338" cy="169863"/>
              </a:xfrm>
              <a:custGeom>
                <a:avLst/>
                <a:gdLst>
                  <a:gd name="T0" fmla="*/ 29 w 87"/>
                  <a:gd name="T1" fmla="*/ 8 h 92"/>
                  <a:gd name="T2" fmla="*/ 52 w 87"/>
                  <a:gd name="T3" fmla="*/ 17 h 92"/>
                  <a:gd name="T4" fmla="*/ 61 w 87"/>
                  <a:gd name="T5" fmla="*/ 16 h 92"/>
                  <a:gd name="T6" fmla="*/ 62 w 87"/>
                  <a:gd name="T7" fmla="*/ 17 h 92"/>
                  <a:gd name="T8" fmla="*/ 69 w 87"/>
                  <a:gd name="T9" fmla="*/ 42 h 92"/>
                  <a:gd name="T10" fmla="*/ 86 w 87"/>
                  <a:gd name="T11" fmla="*/ 35 h 92"/>
                  <a:gd name="T12" fmla="*/ 87 w 87"/>
                  <a:gd name="T13" fmla="*/ 39 h 92"/>
                  <a:gd name="T14" fmla="*/ 76 w 87"/>
                  <a:gd name="T15" fmla="*/ 55 h 92"/>
                  <a:gd name="T16" fmla="*/ 67 w 87"/>
                  <a:gd name="T17" fmla="*/ 76 h 92"/>
                  <a:gd name="T18" fmla="*/ 65 w 87"/>
                  <a:gd name="T19" fmla="*/ 74 h 92"/>
                  <a:gd name="T20" fmla="*/ 69 w 87"/>
                  <a:gd name="T21" fmla="*/ 53 h 92"/>
                  <a:gd name="T22" fmla="*/ 55 w 87"/>
                  <a:gd name="T23" fmla="*/ 40 h 92"/>
                  <a:gd name="T24" fmla="*/ 45 w 87"/>
                  <a:gd name="T25" fmla="*/ 44 h 92"/>
                  <a:gd name="T26" fmla="*/ 46 w 87"/>
                  <a:gd name="T27" fmla="*/ 89 h 92"/>
                  <a:gd name="T28" fmla="*/ 38 w 87"/>
                  <a:gd name="T29" fmla="*/ 92 h 92"/>
                  <a:gd name="T30" fmla="*/ 27 w 87"/>
                  <a:gd name="T31" fmla="*/ 68 h 92"/>
                  <a:gd name="T32" fmla="*/ 14 w 87"/>
                  <a:gd name="T33" fmla="*/ 70 h 92"/>
                  <a:gd name="T34" fmla="*/ 12 w 87"/>
                  <a:gd name="T35" fmla="*/ 65 h 92"/>
                  <a:gd name="T36" fmla="*/ 18 w 87"/>
                  <a:gd name="T37" fmla="*/ 58 h 92"/>
                  <a:gd name="T38" fmla="*/ 0 w 87"/>
                  <a:gd name="T39" fmla="*/ 42 h 92"/>
                  <a:gd name="T40" fmla="*/ 0 w 87"/>
                  <a:gd name="T41" fmla="*/ 42 h 92"/>
                  <a:gd name="T42" fmla="*/ 21 w 87"/>
                  <a:gd name="T43" fmla="*/ 39 h 92"/>
                  <a:gd name="T44" fmla="*/ 27 w 87"/>
                  <a:gd name="T45" fmla="*/ 48 h 92"/>
                  <a:gd name="T46" fmla="*/ 34 w 87"/>
                  <a:gd name="T47" fmla="*/ 52 h 92"/>
                  <a:gd name="T48" fmla="*/ 36 w 87"/>
                  <a:gd name="T49" fmla="*/ 62 h 92"/>
                  <a:gd name="T50" fmla="*/ 39 w 87"/>
                  <a:gd name="T51" fmla="*/ 44 h 92"/>
                  <a:gd name="T52" fmla="*/ 46 w 87"/>
                  <a:gd name="T53" fmla="*/ 28 h 92"/>
                  <a:gd name="T54" fmla="*/ 29 w 87"/>
                  <a:gd name="T55" fmla="*/ 8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87" h="92">
                    <a:moveTo>
                      <a:pt x="29" y="8"/>
                    </a:moveTo>
                    <a:cubicBezTo>
                      <a:pt x="42" y="0"/>
                      <a:pt x="43" y="12"/>
                      <a:pt x="52" y="17"/>
                    </a:cubicBezTo>
                    <a:cubicBezTo>
                      <a:pt x="55" y="15"/>
                      <a:pt x="58" y="15"/>
                      <a:pt x="61" y="16"/>
                    </a:cubicBezTo>
                    <a:cubicBezTo>
                      <a:pt x="61" y="16"/>
                      <a:pt x="62" y="17"/>
                      <a:pt x="62" y="17"/>
                    </a:cubicBezTo>
                    <a:cubicBezTo>
                      <a:pt x="62" y="26"/>
                      <a:pt x="58" y="33"/>
                      <a:pt x="69" y="42"/>
                    </a:cubicBezTo>
                    <a:cubicBezTo>
                      <a:pt x="75" y="35"/>
                      <a:pt x="80" y="33"/>
                      <a:pt x="86" y="35"/>
                    </a:cubicBezTo>
                    <a:cubicBezTo>
                      <a:pt x="87" y="36"/>
                      <a:pt x="87" y="38"/>
                      <a:pt x="87" y="39"/>
                    </a:cubicBezTo>
                    <a:cubicBezTo>
                      <a:pt x="83" y="45"/>
                      <a:pt x="80" y="50"/>
                      <a:pt x="76" y="55"/>
                    </a:cubicBezTo>
                    <a:cubicBezTo>
                      <a:pt x="71" y="62"/>
                      <a:pt x="71" y="70"/>
                      <a:pt x="67" y="76"/>
                    </a:cubicBezTo>
                    <a:cubicBezTo>
                      <a:pt x="66" y="75"/>
                      <a:pt x="66" y="75"/>
                      <a:pt x="65" y="74"/>
                    </a:cubicBezTo>
                    <a:cubicBezTo>
                      <a:pt x="63" y="66"/>
                      <a:pt x="67" y="60"/>
                      <a:pt x="69" y="53"/>
                    </a:cubicBezTo>
                    <a:cubicBezTo>
                      <a:pt x="64" y="51"/>
                      <a:pt x="60" y="46"/>
                      <a:pt x="55" y="40"/>
                    </a:cubicBezTo>
                    <a:cubicBezTo>
                      <a:pt x="52" y="42"/>
                      <a:pt x="49" y="41"/>
                      <a:pt x="45" y="44"/>
                    </a:cubicBezTo>
                    <a:cubicBezTo>
                      <a:pt x="40" y="59"/>
                      <a:pt x="48" y="75"/>
                      <a:pt x="46" y="89"/>
                    </a:cubicBezTo>
                    <a:cubicBezTo>
                      <a:pt x="43" y="92"/>
                      <a:pt x="41" y="91"/>
                      <a:pt x="38" y="92"/>
                    </a:cubicBezTo>
                    <a:cubicBezTo>
                      <a:pt x="31" y="83"/>
                      <a:pt x="33" y="76"/>
                      <a:pt x="27" y="68"/>
                    </a:cubicBezTo>
                    <a:cubicBezTo>
                      <a:pt x="23" y="71"/>
                      <a:pt x="18" y="71"/>
                      <a:pt x="14" y="70"/>
                    </a:cubicBezTo>
                    <a:cubicBezTo>
                      <a:pt x="12" y="68"/>
                      <a:pt x="12" y="67"/>
                      <a:pt x="12" y="65"/>
                    </a:cubicBezTo>
                    <a:cubicBezTo>
                      <a:pt x="14" y="63"/>
                      <a:pt x="16" y="60"/>
                      <a:pt x="18" y="58"/>
                    </a:cubicBezTo>
                    <a:cubicBezTo>
                      <a:pt x="13" y="49"/>
                      <a:pt x="3" y="48"/>
                      <a:pt x="0" y="42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6" y="39"/>
                      <a:pt x="15" y="35"/>
                      <a:pt x="21" y="39"/>
                    </a:cubicBezTo>
                    <a:cubicBezTo>
                      <a:pt x="23" y="42"/>
                      <a:pt x="25" y="45"/>
                      <a:pt x="27" y="48"/>
                    </a:cubicBezTo>
                    <a:cubicBezTo>
                      <a:pt x="29" y="50"/>
                      <a:pt x="31" y="51"/>
                      <a:pt x="34" y="52"/>
                    </a:cubicBezTo>
                    <a:cubicBezTo>
                      <a:pt x="34" y="55"/>
                      <a:pt x="35" y="58"/>
                      <a:pt x="36" y="62"/>
                    </a:cubicBezTo>
                    <a:cubicBezTo>
                      <a:pt x="39" y="56"/>
                      <a:pt x="38" y="50"/>
                      <a:pt x="39" y="44"/>
                    </a:cubicBezTo>
                    <a:cubicBezTo>
                      <a:pt x="42" y="39"/>
                      <a:pt x="44" y="34"/>
                      <a:pt x="46" y="28"/>
                    </a:cubicBezTo>
                    <a:cubicBezTo>
                      <a:pt x="42" y="22"/>
                      <a:pt x="31" y="15"/>
                      <a:pt x="29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" name="íṩľíḑè">
                <a:extLst>
                  <a:ext uri="{FF2B5EF4-FFF2-40B4-BE49-F238E27FC236}">
                    <a16:creationId xmlns:a16="http://schemas.microsoft.com/office/drawing/2014/main" id="{63D2A72A-17A6-4520-BAA7-8B791B6BD5C0}"/>
                  </a:ext>
                </a:extLst>
              </p:cNvPr>
              <p:cNvSpPr/>
              <p:nvPr/>
            </p:nvSpPr>
            <p:spPr bwMode="auto">
              <a:xfrm>
                <a:off x="2243034" y="6066428"/>
                <a:ext cx="22225" cy="25400"/>
              </a:xfrm>
              <a:custGeom>
                <a:avLst/>
                <a:gdLst>
                  <a:gd name="T0" fmla="*/ 0 w 14"/>
                  <a:gd name="T1" fmla="*/ 12 h 16"/>
                  <a:gd name="T2" fmla="*/ 2 w 14"/>
                  <a:gd name="T3" fmla="*/ 0 h 16"/>
                  <a:gd name="T4" fmla="*/ 14 w 14"/>
                  <a:gd name="T5" fmla="*/ 4 h 16"/>
                  <a:gd name="T6" fmla="*/ 11 w 14"/>
                  <a:gd name="T7" fmla="*/ 16 h 16"/>
                  <a:gd name="T8" fmla="*/ 0 w 14"/>
                  <a:gd name="T9" fmla="*/ 12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16">
                    <a:moveTo>
                      <a:pt x="0" y="12"/>
                    </a:moveTo>
                    <a:lnTo>
                      <a:pt x="2" y="0"/>
                    </a:lnTo>
                    <a:lnTo>
                      <a:pt x="14" y="4"/>
                    </a:lnTo>
                    <a:lnTo>
                      <a:pt x="11" y="16"/>
                    </a:lnTo>
                    <a:lnTo>
                      <a:pt x="0" y="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" name="îṣḷïḓê">
                <a:extLst>
                  <a:ext uri="{FF2B5EF4-FFF2-40B4-BE49-F238E27FC236}">
                    <a16:creationId xmlns:a16="http://schemas.microsoft.com/office/drawing/2014/main" id="{2D4AEF0F-6CCC-4612-AF2C-AE340B9BDC9D}"/>
                  </a:ext>
                </a:extLst>
              </p:cNvPr>
              <p:cNvSpPr/>
              <p:nvPr/>
            </p:nvSpPr>
            <p:spPr bwMode="auto">
              <a:xfrm>
                <a:off x="2292247" y="6042615"/>
                <a:ext cx="49213" cy="100013"/>
              </a:xfrm>
              <a:custGeom>
                <a:avLst/>
                <a:gdLst>
                  <a:gd name="T0" fmla="*/ 17 w 27"/>
                  <a:gd name="T1" fmla="*/ 54 h 54"/>
                  <a:gd name="T2" fmla="*/ 7 w 27"/>
                  <a:gd name="T3" fmla="*/ 52 h 54"/>
                  <a:gd name="T4" fmla="*/ 14 w 27"/>
                  <a:gd name="T5" fmla="*/ 15 h 54"/>
                  <a:gd name="T6" fmla="*/ 0 w 27"/>
                  <a:gd name="T7" fmla="*/ 20 h 54"/>
                  <a:gd name="T8" fmla="*/ 1 w 27"/>
                  <a:gd name="T9" fmla="*/ 11 h 54"/>
                  <a:gd name="T10" fmla="*/ 11 w 27"/>
                  <a:gd name="T11" fmla="*/ 7 h 54"/>
                  <a:gd name="T12" fmla="*/ 18 w 27"/>
                  <a:gd name="T13" fmla="*/ 0 h 54"/>
                  <a:gd name="T14" fmla="*/ 27 w 27"/>
                  <a:gd name="T15" fmla="*/ 2 h 54"/>
                  <a:gd name="T16" fmla="*/ 17 w 27"/>
                  <a:gd name="T17" fmla="*/ 5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" h="54">
                    <a:moveTo>
                      <a:pt x="17" y="54"/>
                    </a:moveTo>
                    <a:cubicBezTo>
                      <a:pt x="7" y="52"/>
                      <a:pt x="7" y="52"/>
                      <a:pt x="7" y="52"/>
                    </a:cubicBezTo>
                    <a:cubicBezTo>
                      <a:pt x="14" y="15"/>
                      <a:pt x="14" y="15"/>
                      <a:pt x="14" y="15"/>
                    </a:cubicBezTo>
                    <a:cubicBezTo>
                      <a:pt x="10" y="17"/>
                      <a:pt x="5" y="19"/>
                      <a:pt x="0" y="20"/>
                    </a:cubicBezTo>
                    <a:cubicBezTo>
                      <a:pt x="1" y="11"/>
                      <a:pt x="1" y="11"/>
                      <a:pt x="1" y="11"/>
                    </a:cubicBezTo>
                    <a:cubicBezTo>
                      <a:pt x="4" y="10"/>
                      <a:pt x="7" y="9"/>
                      <a:pt x="11" y="7"/>
                    </a:cubicBezTo>
                    <a:cubicBezTo>
                      <a:pt x="14" y="6"/>
                      <a:pt x="17" y="3"/>
                      <a:pt x="18" y="0"/>
                    </a:cubicBezTo>
                    <a:cubicBezTo>
                      <a:pt x="27" y="2"/>
                      <a:pt x="27" y="2"/>
                      <a:pt x="27" y="2"/>
                    </a:cubicBezTo>
                    <a:lnTo>
                      <a:pt x="17" y="5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" name="i$ḻîḓé">
                <a:extLst>
                  <a:ext uri="{FF2B5EF4-FFF2-40B4-BE49-F238E27FC236}">
                    <a16:creationId xmlns:a16="http://schemas.microsoft.com/office/drawing/2014/main" id="{84CB1FB2-0957-44C3-BDD5-541CBA7A00EA}"/>
                  </a:ext>
                </a:extLst>
              </p:cNvPr>
              <p:cNvSpPr/>
              <p:nvPr/>
            </p:nvSpPr>
            <p:spPr bwMode="auto">
              <a:xfrm>
                <a:off x="2363684" y="6052140"/>
                <a:ext cx="66675" cy="100013"/>
              </a:xfrm>
              <a:custGeom>
                <a:avLst/>
                <a:gdLst>
                  <a:gd name="T0" fmla="*/ 0 w 36"/>
                  <a:gd name="T1" fmla="*/ 40 h 54"/>
                  <a:gd name="T2" fmla="*/ 10 w 36"/>
                  <a:gd name="T3" fmla="*/ 39 h 54"/>
                  <a:gd name="T4" fmla="*/ 11 w 36"/>
                  <a:gd name="T5" fmla="*/ 44 h 54"/>
                  <a:gd name="T6" fmla="*/ 15 w 36"/>
                  <a:gd name="T7" fmla="*/ 46 h 54"/>
                  <a:gd name="T8" fmla="*/ 21 w 36"/>
                  <a:gd name="T9" fmla="*/ 43 h 54"/>
                  <a:gd name="T10" fmla="*/ 24 w 36"/>
                  <a:gd name="T11" fmla="*/ 31 h 54"/>
                  <a:gd name="T12" fmla="*/ 15 w 36"/>
                  <a:gd name="T13" fmla="*/ 35 h 54"/>
                  <a:gd name="T14" fmla="*/ 4 w 36"/>
                  <a:gd name="T15" fmla="*/ 30 h 54"/>
                  <a:gd name="T16" fmla="*/ 0 w 36"/>
                  <a:gd name="T17" fmla="*/ 17 h 54"/>
                  <a:gd name="T18" fmla="*/ 6 w 36"/>
                  <a:gd name="T19" fmla="*/ 4 h 54"/>
                  <a:gd name="T20" fmla="*/ 19 w 36"/>
                  <a:gd name="T21" fmla="*/ 0 h 54"/>
                  <a:gd name="T22" fmla="*/ 31 w 36"/>
                  <a:gd name="T23" fmla="*/ 7 h 54"/>
                  <a:gd name="T24" fmla="*/ 35 w 36"/>
                  <a:gd name="T25" fmla="*/ 28 h 54"/>
                  <a:gd name="T26" fmla="*/ 28 w 36"/>
                  <a:gd name="T27" fmla="*/ 49 h 54"/>
                  <a:gd name="T28" fmla="*/ 14 w 36"/>
                  <a:gd name="T29" fmla="*/ 54 h 54"/>
                  <a:gd name="T30" fmla="*/ 4 w 36"/>
                  <a:gd name="T31" fmla="*/ 50 h 54"/>
                  <a:gd name="T32" fmla="*/ 0 w 36"/>
                  <a:gd name="T33" fmla="*/ 40 h 54"/>
                  <a:gd name="T34" fmla="*/ 24 w 36"/>
                  <a:gd name="T35" fmla="*/ 19 h 54"/>
                  <a:gd name="T36" fmla="*/ 23 w 36"/>
                  <a:gd name="T37" fmla="*/ 11 h 54"/>
                  <a:gd name="T38" fmla="*/ 18 w 36"/>
                  <a:gd name="T39" fmla="*/ 8 h 54"/>
                  <a:gd name="T40" fmla="*/ 13 w 36"/>
                  <a:gd name="T41" fmla="*/ 10 h 54"/>
                  <a:gd name="T42" fmla="*/ 10 w 36"/>
                  <a:gd name="T43" fmla="*/ 17 h 54"/>
                  <a:gd name="T44" fmla="*/ 12 w 36"/>
                  <a:gd name="T45" fmla="*/ 25 h 54"/>
                  <a:gd name="T46" fmla="*/ 17 w 36"/>
                  <a:gd name="T47" fmla="*/ 28 h 54"/>
                  <a:gd name="T48" fmla="*/ 22 w 36"/>
                  <a:gd name="T49" fmla="*/ 26 h 54"/>
                  <a:gd name="T50" fmla="*/ 24 w 36"/>
                  <a:gd name="T51" fmla="*/ 19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6" h="54">
                    <a:moveTo>
                      <a:pt x="0" y="40"/>
                    </a:moveTo>
                    <a:cubicBezTo>
                      <a:pt x="10" y="39"/>
                      <a:pt x="10" y="39"/>
                      <a:pt x="10" y="39"/>
                    </a:cubicBezTo>
                    <a:cubicBezTo>
                      <a:pt x="10" y="41"/>
                      <a:pt x="10" y="43"/>
                      <a:pt x="11" y="44"/>
                    </a:cubicBezTo>
                    <a:cubicBezTo>
                      <a:pt x="12" y="45"/>
                      <a:pt x="14" y="46"/>
                      <a:pt x="15" y="46"/>
                    </a:cubicBezTo>
                    <a:cubicBezTo>
                      <a:pt x="17" y="46"/>
                      <a:pt x="19" y="45"/>
                      <a:pt x="21" y="43"/>
                    </a:cubicBezTo>
                    <a:cubicBezTo>
                      <a:pt x="22" y="41"/>
                      <a:pt x="24" y="37"/>
                      <a:pt x="24" y="31"/>
                    </a:cubicBezTo>
                    <a:cubicBezTo>
                      <a:pt x="22" y="34"/>
                      <a:pt x="18" y="35"/>
                      <a:pt x="15" y="35"/>
                    </a:cubicBezTo>
                    <a:cubicBezTo>
                      <a:pt x="10" y="35"/>
                      <a:pt x="7" y="33"/>
                      <a:pt x="4" y="30"/>
                    </a:cubicBezTo>
                    <a:cubicBezTo>
                      <a:pt x="1" y="26"/>
                      <a:pt x="0" y="22"/>
                      <a:pt x="0" y="17"/>
                    </a:cubicBezTo>
                    <a:cubicBezTo>
                      <a:pt x="1" y="11"/>
                      <a:pt x="3" y="7"/>
                      <a:pt x="6" y="4"/>
                    </a:cubicBezTo>
                    <a:cubicBezTo>
                      <a:pt x="10" y="1"/>
                      <a:pt x="14" y="0"/>
                      <a:pt x="19" y="0"/>
                    </a:cubicBezTo>
                    <a:cubicBezTo>
                      <a:pt x="24" y="0"/>
                      <a:pt x="28" y="3"/>
                      <a:pt x="31" y="7"/>
                    </a:cubicBezTo>
                    <a:cubicBezTo>
                      <a:pt x="35" y="12"/>
                      <a:pt x="36" y="19"/>
                      <a:pt x="35" y="28"/>
                    </a:cubicBezTo>
                    <a:cubicBezTo>
                      <a:pt x="34" y="38"/>
                      <a:pt x="32" y="44"/>
                      <a:pt x="28" y="49"/>
                    </a:cubicBezTo>
                    <a:cubicBezTo>
                      <a:pt x="24" y="53"/>
                      <a:pt x="20" y="54"/>
                      <a:pt x="14" y="54"/>
                    </a:cubicBezTo>
                    <a:cubicBezTo>
                      <a:pt x="10" y="54"/>
                      <a:pt x="7" y="52"/>
                      <a:pt x="4" y="50"/>
                    </a:cubicBezTo>
                    <a:cubicBezTo>
                      <a:pt x="2" y="48"/>
                      <a:pt x="0" y="44"/>
                      <a:pt x="0" y="40"/>
                    </a:cubicBezTo>
                    <a:close/>
                    <a:moveTo>
                      <a:pt x="24" y="19"/>
                    </a:moveTo>
                    <a:cubicBezTo>
                      <a:pt x="25" y="16"/>
                      <a:pt x="24" y="13"/>
                      <a:pt x="23" y="11"/>
                    </a:cubicBezTo>
                    <a:cubicBezTo>
                      <a:pt x="21" y="10"/>
                      <a:pt x="20" y="9"/>
                      <a:pt x="18" y="8"/>
                    </a:cubicBezTo>
                    <a:cubicBezTo>
                      <a:pt x="16" y="8"/>
                      <a:pt x="14" y="9"/>
                      <a:pt x="13" y="10"/>
                    </a:cubicBezTo>
                    <a:cubicBezTo>
                      <a:pt x="11" y="12"/>
                      <a:pt x="11" y="14"/>
                      <a:pt x="10" y="17"/>
                    </a:cubicBezTo>
                    <a:cubicBezTo>
                      <a:pt x="10" y="21"/>
                      <a:pt x="11" y="23"/>
                      <a:pt x="12" y="25"/>
                    </a:cubicBezTo>
                    <a:cubicBezTo>
                      <a:pt x="13" y="27"/>
                      <a:pt x="15" y="28"/>
                      <a:pt x="17" y="28"/>
                    </a:cubicBezTo>
                    <a:cubicBezTo>
                      <a:pt x="19" y="28"/>
                      <a:pt x="20" y="27"/>
                      <a:pt x="22" y="26"/>
                    </a:cubicBezTo>
                    <a:cubicBezTo>
                      <a:pt x="23" y="24"/>
                      <a:pt x="24" y="22"/>
                      <a:pt x="24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" name="îṧľîḋé">
                <a:extLst>
                  <a:ext uri="{FF2B5EF4-FFF2-40B4-BE49-F238E27FC236}">
                    <a16:creationId xmlns:a16="http://schemas.microsoft.com/office/drawing/2014/main" id="{3C385BAA-2DA7-49F2-AB03-C307A3C50055}"/>
                  </a:ext>
                </a:extLst>
              </p:cNvPr>
              <p:cNvSpPr/>
              <p:nvPr/>
            </p:nvSpPr>
            <p:spPr bwMode="auto">
              <a:xfrm>
                <a:off x="2446234" y="6053728"/>
                <a:ext cx="66675" cy="100013"/>
              </a:xfrm>
              <a:custGeom>
                <a:avLst/>
                <a:gdLst>
                  <a:gd name="T0" fmla="*/ 0 w 36"/>
                  <a:gd name="T1" fmla="*/ 40 h 54"/>
                  <a:gd name="T2" fmla="*/ 10 w 36"/>
                  <a:gd name="T3" fmla="*/ 39 h 54"/>
                  <a:gd name="T4" fmla="*/ 13 w 36"/>
                  <a:gd name="T5" fmla="*/ 44 h 54"/>
                  <a:gd name="T6" fmla="*/ 18 w 36"/>
                  <a:gd name="T7" fmla="*/ 46 h 54"/>
                  <a:gd name="T8" fmla="*/ 23 w 36"/>
                  <a:gd name="T9" fmla="*/ 43 h 54"/>
                  <a:gd name="T10" fmla="*/ 25 w 36"/>
                  <a:gd name="T11" fmla="*/ 35 h 54"/>
                  <a:gd name="T12" fmla="*/ 23 w 36"/>
                  <a:gd name="T13" fmla="*/ 28 h 54"/>
                  <a:gd name="T14" fmla="*/ 17 w 36"/>
                  <a:gd name="T15" fmla="*/ 26 h 54"/>
                  <a:gd name="T16" fmla="*/ 9 w 36"/>
                  <a:gd name="T17" fmla="*/ 30 h 54"/>
                  <a:gd name="T18" fmla="*/ 1 w 36"/>
                  <a:gd name="T19" fmla="*/ 29 h 54"/>
                  <a:gd name="T20" fmla="*/ 5 w 36"/>
                  <a:gd name="T21" fmla="*/ 1 h 54"/>
                  <a:gd name="T22" fmla="*/ 32 w 36"/>
                  <a:gd name="T23" fmla="*/ 0 h 54"/>
                  <a:gd name="T24" fmla="*/ 32 w 36"/>
                  <a:gd name="T25" fmla="*/ 10 h 54"/>
                  <a:gd name="T26" fmla="*/ 13 w 36"/>
                  <a:gd name="T27" fmla="*/ 10 h 54"/>
                  <a:gd name="T28" fmla="*/ 12 w 36"/>
                  <a:gd name="T29" fmla="*/ 19 h 54"/>
                  <a:gd name="T30" fmla="*/ 19 w 36"/>
                  <a:gd name="T31" fmla="*/ 17 h 54"/>
                  <a:gd name="T32" fmla="*/ 30 w 36"/>
                  <a:gd name="T33" fmla="*/ 22 h 54"/>
                  <a:gd name="T34" fmla="*/ 36 w 36"/>
                  <a:gd name="T35" fmla="*/ 34 h 54"/>
                  <a:gd name="T36" fmla="*/ 32 w 36"/>
                  <a:gd name="T37" fmla="*/ 46 h 54"/>
                  <a:gd name="T38" fmla="*/ 18 w 36"/>
                  <a:gd name="T39" fmla="*/ 54 h 54"/>
                  <a:gd name="T40" fmla="*/ 6 w 36"/>
                  <a:gd name="T41" fmla="*/ 50 h 54"/>
                  <a:gd name="T42" fmla="*/ 0 w 36"/>
                  <a:gd name="T43" fmla="*/ 40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6" h="54">
                    <a:moveTo>
                      <a:pt x="0" y="40"/>
                    </a:moveTo>
                    <a:cubicBezTo>
                      <a:pt x="10" y="39"/>
                      <a:pt x="10" y="39"/>
                      <a:pt x="10" y="39"/>
                    </a:cubicBezTo>
                    <a:cubicBezTo>
                      <a:pt x="11" y="41"/>
                      <a:pt x="11" y="43"/>
                      <a:pt x="13" y="44"/>
                    </a:cubicBezTo>
                    <a:cubicBezTo>
                      <a:pt x="14" y="45"/>
                      <a:pt x="16" y="46"/>
                      <a:pt x="18" y="46"/>
                    </a:cubicBezTo>
                    <a:cubicBezTo>
                      <a:pt x="20" y="46"/>
                      <a:pt x="22" y="45"/>
                      <a:pt x="23" y="43"/>
                    </a:cubicBezTo>
                    <a:cubicBezTo>
                      <a:pt x="25" y="41"/>
                      <a:pt x="25" y="38"/>
                      <a:pt x="25" y="35"/>
                    </a:cubicBezTo>
                    <a:cubicBezTo>
                      <a:pt x="25" y="32"/>
                      <a:pt x="24" y="29"/>
                      <a:pt x="23" y="28"/>
                    </a:cubicBezTo>
                    <a:cubicBezTo>
                      <a:pt x="21" y="26"/>
                      <a:pt x="19" y="25"/>
                      <a:pt x="17" y="26"/>
                    </a:cubicBezTo>
                    <a:cubicBezTo>
                      <a:pt x="14" y="26"/>
                      <a:pt x="11" y="27"/>
                      <a:pt x="9" y="30"/>
                    </a:cubicBezTo>
                    <a:cubicBezTo>
                      <a:pt x="1" y="29"/>
                      <a:pt x="1" y="29"/>
                      <a:pt x="1" y="29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32" y="10"/>
                      <a:pt x="32" y="10"/>
                      <a:pt x="32" y="10"/>
                    </a:cubicBezTo>
                    <a:cubicBezTo>
                      <a:pt x="13" y="10"/>
                      <a:pt x="13" y="10"/>
                      <a:pt x="13" y="10"/>
                    </a:cubicBezTo>
                    <a:cubicBezTo>
                      <a:pt x="12" y="19"/>
                      <a:pt x="12" y="19"/>
                      <a:pt x="12" y="19"/>
                    </a:cubicBezTo>
                    <a:cubicBezTo>
                      <a:pt x="14" y="18"/>
                      <a:pt x="16" y="17"/>
                      <a:pt x="19" y="17"/>
                    </a:cubicBezTo>
                    <a:cubicBezTo>
                      <a:pt x="23" y="17"/>
                      <a:pt x="27" y="19"/>
                      <a:pt x="30" y="22"/>
                    </a:cubicBezTo>
                    <a:cubicBezTo>
                      <a:pt x="34" y="25"/>
                      <a:pt x="35" y="29"/>
                      <a:pt x="36" y="34"/>
                    </a:cubicBezTo>
                    <a:cubicBezTo>
                      <a:pt x="36" y="39"/>
                      <a:pt x="35" y="43"/>
                      <a:pt x="32" y="46"/>
                    </a:cubicBezTo>
                    <a:cubicBezTo>
                      <a:pt x="29" y="51"/>
                      <a:pt x="24" y="54"/>
                      <a:pt x="18" y="54"/>
                    </a:cubicBezTo>
                    <a:cubicBezTo>
                      <a:pt x="13" y="54"/>
                      <a:pt x="9" y="53"/>
                      <a:pt x="6" y="50"/>
                    </a:cubicBezTo>
                    <a:cubicBezTo>
                      <a:pt x="3" y="48"/>
                      <a:pt x="1" y="44"/>
                      <a:pt x="0" y="4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" name="i$ḻïḑê">
                <a:extLst>
                  <a:ext uri="{FF2B5EF4-FFF2-40B4-BE49-F238E27FC236}">
                    <a16:creationId xmlns:a16="http://schemas.microsoft.com/office/drawing/2014/main" id="{763C152B-6B82-4D9B-9A26-B24914B07F91}"/>
                  </a:ext>
                </a:extLst>
              </p:cNvPr>
              <p:cNvSpPr/>
              <p:nvPr/>
            </p:nvSpPr>
            <p:spPr bwMode="auto">
              <a:xfrm>
                <a:off x="2522434" y="6045790"/>
                <a:ext cx="74613" cy="103188"/>
              </a:xfrm>
              <a:custGeom>
                <a:avLst/>
                <a:gdLst>
                  <a:gd name="T0" fmla="*/ 39 w 40"/>
                  <a:gd name="T1" fmla="*/ 42 h 56"/>
                  <a:gd name="T2" fmla="*/ 40 w 40"/>
                  <a:gd name="T3" fmla="*/ 51 h 56"/>
                  <a:gd name="T4" fmla="*/ 5 w 40"/>
                  <a:gd name="T5" fmla="*/ 56 h 56"/>
                  <a:gd name="T6" fmla="*/ 7 w 40"/>
                  <a:gd name="T7" fmla="*/ 46 h 56"/>
                  <a:gd name="T8" fmla="*/ 16 w 40"/>
                  <a:gd name="T9" fmla="*/ 32 h 56"/>
                  <a:gd name="T10" fmla="*/ 23 w 40"/>
                  <a:gd name="T11" fmla="*/ 22 h 56"/>
                  <a:gd name="T12" fmla="*/ 24 w 40"/>
                  <a:gd name="T13" fmla="*/ 15 h 56"/>
                  <a:gd name="T14" fmla="*/ 22 w 40"/>
                  <a:gd name="T15" fmla="*/ 10 h 56"/>
                  <a:gd name="T16" fmla="*/ 17 w 40"/>
                  <a:gd name="T17" fmla="*/ 9 h 56"/>
                  <a:gd name="T18" fmla="*/ 12 w 40"/>
                  <a:gd name="T19" fmla="*/ 12 h 56"/>
                  <a:gd name="T20" fmla="*/ 11 w 40"/>
                  <a:gd name="T21" fmla="*/ 19 h 56"/>
                  <a:gd name="T22" fmla="*/ 1 w 40"/>
                  <a:gd name="T23" fmla="*/ 19 h 56"/>
                  <a:gd name="T24" fmla="*/ 4 w 40"/>
                  <a:gd name="T25" fmla="*/ 6 h 56"/>
                  <a:gd name="T26" fmla="*/ 16 w 40"/>
                  <a:gd name="T27" fmla="*/ 1 h 56"/>
                  <a:gd name="T28" fmla="*/ 28 w 40"/>
                  <a:gd name="T29" fmla="*/ 3 h 56"/>
                  <a:gd name="T30" fmla="*/ 34 w 40"/>
                  <a:gd name="T31" fmla="*/ 13 h 56"/>
                  <a:gd name="T32" fmla="*/ 34 w 40"/>
                  <a:gd name="T33" fmla="*/ 20 h 56"/>
                  <a:gd name="T34" fmla="*/ 31 w 40"/>
                  <a:gd name="T35" fmla="*/ 27 h 56"/>
                  <a:gd name="T36" fmla="*/ 26 w 40"/>
                  <a:gd name="T37" fmla="*/ 35 h 56"/>
                  <a:gd name="T38" fmla="*/ 20 w 40"/>
                  <a:gd name="T39" fmla="*/ 42 h 56"/>
                  <a:gd name="T40" fmla="*/ 19 w 40"/>
                  <a:gd name="T41" fmla="*/ 45 h 56"/>
                  <a:gd name="T42" fmla="*/ 39 w 40"/>
                  <a:gd name="T43" fmla="*/ 42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0" h="56">
                    <a:moveTo>
                      <a:pt x="39" y="42"/>
                    </a:moveTo>
                    <a:cubicBezTo>
                      <a:pt x="40" y="51"/>
                      <a:pt x="40" y="51"/>
                      <a:pt x="40" y="51"/>
                    </a:cubicBezTo>
                    <a:cubicBezTo>
                      <a:pt x="5" y="56"/>
                      <a:pt x="5" y="56"/>
                      <a:pt x="5" y="56"/>
                    </a:cubicBezTo>
                    <a:cubicBezTo>
                      <a:pt x="5" y="53"/>
                      <a:pt x="5" y="49"/>
                      <a:pt x="7" y="46"/>
                    </a:cubicBezTo>
                    <a:cubicBezTo>
                      <a:pt x="8" y="42"/>
                      <a:pt x="11" y="38"/>
                      <a:pt x="16" y="32"/>
                    </a:cubicBezTo>
                    <a:cubicBezTo>
                      <a:pt x="20" y="27"/>
                      <a:pt x="22" y="23"/>
                      <a:pt x="23" y="22"/>
                    </a:cubicBezTo>
                    <a:cubicBezTo>
                      <a:pt x="24" y="19"/>
                      <a:pt x="25" y="17"/>
                      <a:pt x="24" y="15"/>
                    </a:cubicBezTo>
                    <a:cubicBezTo>
                      <a:pt x="24" y="13"/>
                      <a:pt x="23" y="11"/>
                      <a:pt x="22" y="10"/>
                    </a:cubicBezTo>
                    <a:cubicBezTo>
                      <a:pt x="21" y="9"/>
                      <a:pt x="19" y="9"/>
                      <a:pt x="17" y="9"/>
                    </a:cubicBezTo>
                    <a:cubicBezTo>
                      <a:pt x="15" y="10"/>
                      <a:pt x="13" y="11"/>
                      <a:pt x="12" y="12"/>
                    </a:cubicBezTo>
                    <a:cubicBezTo>
                      <a:pt x="11" y="13"/>
                      <a:pt x="10" y="16"/>
                      <a:pt x="11" y="19"/>
                    </a:cubicBezTo>
                    <a:cubicBezTo>
                      <a:pt x="1" y="19"/>
                      <a:pt x="1" y="19"/>
                      <a:pt x="1" y="19"/>
                    </a:cubicBezTo>
                    <a:cubicBezTo>
                      <a:pt x="0" y="13"/>
                      <a:pt x="2" y="9"/>
                      <a:pt x="4" y="6"/>
                    </a:cubicBezTo>
                    <a:cubicBezTo>
                      <a:pt x="7" y="3"/>
                      <a:pt x="11" y="2"/>
                      <a:pt x="16" y="1"/>
                    </a:cubicBezTo>
                    <a:cubicBezTo>
                      <a:pt x="21" y="0"/>
                      <a:pt x="25" y="1"/>
                      <a:pt x="28" y="3"/>
                    </a:cubicBezTo>
                    <a:cubicBezTo>
                      <a:pt x="32" y="6"/>
                      <a:pt x="34" y="9"/>
                      <a:pt x="34" y="13"/>
                    </a:cubicBezTo>
                    <a:cubicBezTo>
                      <a:pt x="35" y="15"/>
                      <a:pt x="35" y="18"/>
                      <a:pt x="34" y="20"/>
                    </a:cubicBezTo>
                    <a:cubicBezTo>
                      <a:pt x="34" y="22"/>
                      <a:pt x="33" y="25"/>
                      <a:pt x="31" y="27"/>
                    </a:cubicBezTo>
                    <a:cubicBezTo>
                      <a:pt x="30" y="29"/>
                      <a:pt x="28" y="32"/>
                      <a:pt x="26" y="35"/>
                    </a:cubicBezTo>
                    <a:cubicBezTo>
                      <a:pt x="23" y="38"/>
                      <a:pt x="21" y="41"/>
                      <a:pt x="20" y="42"/>
                    </a:cubicBezTo>
                    <a:cubicBezTo>
                      <a:pt x="20" y="43"/>
                      <a:pt x="19" y="44"/>
                      <a:pt x="19" y="45"/>
                    </a:cubicBezTo>
                    <a:lnTo>
                      <a:pt x="39" y="4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" name="íṧlíḍe">
                <a:extLst>
                  <a:ext uri="{FF2B5EF4-FFF2-40B4-BE49-F238E27FC236}">
                    <a16:creationId xmlns:a16="http://schemas.microsoft.com/office/drawing/2014/main" id="{F040FF70-33B4-4114-BB09-56094F18A164}"/>
                  </a:ext>
                </a:extLst>
              </p:cNvPr>
              <p:cNvSpPr/>
              <p:nvPr/>
            </p:nvSpPr>
            <p:spPr bwMode="auto">
              <a:xfrm>
                <a:off x="2611334" y="6072778"/>
                <a:ext cx="22225" cy="23813"/>
              </a:xfrm>
              <a:custGeom>
                <a:avLst/>
                <a:gdLst>
                  <a:gd name="T0" fmla="*/ 3 w 14"/>
                  <a:gd name="T1" fmla="*/ 15 h 15"/>
                  <a:gd name="T2" fmla="*/ 0 w 14"/>
                  <a:gd name="T3" fmla="*/ 3 h 15"/>
                  <a:gd name="T4" fmla="*/ 11 w 14"/>
                  <a:gd name="T5" fmla="*/ 0 h 15"/>
                  <a:gd name="T6" fmla="*/ 14 w 14"/>
                  <a:gd name="T7" fmla="*/ 12 h 15"/>
                  <a:gd name="T8" fmla="*/ 3 w 14"/>
                  <a:gd name="T9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15">
                    <a:moveTo>
                      <a:pt x="3" y="15"/>
                    </a:moveTo>
                    <a:lnTo>
                      <a:pt x="0" y="3"/>
                    </a:lnTo>
                    <a:lnTo>
                      <a:pt x="11" y="0"/>
                    </a:lnTo>
                    <a:lnTo>
                      <a:pt x="14" y="12"/>
                    </a:lnTo>
                    <a:lnTo>
                      <a:pt x="3" y="1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" name="îŝľîḓê">
                <a:extLst>
                  <a:ext uri="{FF2B5EF4-FFF2-40B4-BE49-F238E27FC236}">
                    <a16:creationId xmlns:a16="http://schemas.microsoft.com/office/drawing/2014/main" id="{FE08E266-5B6A-4B22-8D66-FB901E6B5C77}"/>
                  </a:ext>
                </a:extLst>
              </p:cNvPr>
              <p:cNvSpPr/>
              <p:nvPr/>
            </p:nvSpPr>
            <p:spPr bwMode="auto">
              <a:xfrm>
                <a:off x="2108097" y="5261565"/>
                <a:ext cx="141288" cy="257175"/>
              </a:xfrm>
              <a:custGeom>
                <a:avLst/>
                <a:gdLst>
                  <a:gd name="T0" fmla="*/ 12 w 77"/>
                  <a:gd name="T1" fmla="*/ 25 h 139"/>
                  <a:gd name="T2" fmla="*/ 9 w 77"/>
                  <a:gd name="T3" fmla="*/ 21 h 139"/>
                  <a:gd name="T4" fmla="*/ 12 w 77"/>
                  <a:gd name="T5" fmla="*/ 17 h 139"/>
                  <a:gd name="T6" fmla="*/ 39 w 77"/>
                  <a:gd name="T7" fmla="*/ 21 h 139"/>
                  <a:gd name="T8" fmla="*/ 46 w 77"/>
                  <a:gd name="T9" fmla="*/ 36 h 139"/>
                  <a:gd name="T10" fmla="*/ 46 w 77"/>
                  <a:gd name="T11" fmla="*/ 39 h 139"/>
                  <a:gd name="T12" fmla="*/ 61 w 77"/>
                  <a:gd name="T13" fmla="*/ 33 h 139"/>
                  <a:gd name="T14" fmla="*/ 57 w 77"/>
                  <a:gd name="T15" fmla="*/ 16 h 139"/>
                  <a:gd name="T16" fmla="*/ 35 w 77"/>
                  <a:gd name="T17" fmla="*/ 9 h 139"/>
                  <a:gd name="T18" fmla="*/ 27 w 77"/>
                  <a:gd name="T19" fmla="*/ 3 h 139"/>
                  <a:gd name="T20" fmla="*/ 32 w 77"/>
                  <a:gd name="T21" fmla="*/ 0 h 139"/>
                  <a:gd name="T22" fmla="*/ 61 w 77"/>
                  <a:gd name="T23" fmla="*/ 9 h 139"/>
                  <a:gd name="T24" fmla="*/ 72 w 77"/>
                  <a:gd name="T25" fmla="*/ 30 h 139"/>
                  <a:gd name="T26" fmla="*/ 48 w 77"/>
                  <a:gd name="T27" fmla="*/ 45 h 139"/>
                  <a:gd name="T28" fmla="*/ 45 w 77"/>
                  <a:gd name="T29" fmla="*/ 46 h 139"/>
                  <a:gd name="T30" fmla="*/ 45 w 77"/>
                  <a:gd name="T31" fmla="*/ 54 h 139"/>
                  <a:gd name="T32" fmla="*/ 59 w 77"/>
                  <a:gd name="T33" fmla="*/ 61 h 139"/>
                  <a:gd name="T34" fmla="*/ 77 w 77"/>
                  <a:gd name="T35" fmla="*/ 80 h 139"/>
                  <a:gd name="T36" fmla="*/ 75 w 77"/>
                  <a:gd name="T37" fmla="*/ 84 h 139"/>
                  <a:gd name="T38" fmla="*/ 71 w 77"/>
                  <a:gd name="T39" fmla="*/ 83 h 139"/>
                  <a:gd name="T40" fmla="*/ 59 w 77"/>
                  <a:gd name="T41" fmla="*/ 70 h 139"/>
                  <a:gd name="T42" fmla="*/ 45 w 77"/>
                  <a:gd name="T43" fmla="*/ 63 h 139"/>
                  <a:gd name="T44" fmla="*/ 45 w 77"/>
                  <a:gd name="T45" fmla="*/ 77 h 139"/>
                  <a:gd name="T46" fmla="*/ 53 w 77"/>
                  <a:gd name="T47" fmla="*/ 83 h 139"/>
                  <a:gd name="T48" fmla="*/ 66 w 77"/>
                  <a:gd name="T49" fmla="*/ 102 h 139"/>
                  <a:gd name="T50" fmla="*/ 72 w 77"/>
                  <a:gd name="T51" fmla="*/ 121 h 139"/>
                  <a:gd name="T52" fmla="*/ 70 w 77"/>
                  <a:gd name="T53" fmla="*/ 124 h 139"/>
                  <a:gd name="T54" fmla="*/ 67 w 77"/>
                  <a:gd name="T55" fmla="*/ 122 h 139"/>
                  <a:gd name="T56" fmla="*/ 64 w 77"/>
                  <a:gd name="T57" fmla="*/ 115 h 139"/>
                  <a:gd name="T58" fmla="*/ 55 w 77"/>
                  <a:gd name="T59" fmla="*/ 97 h 139"/>
                  <a:gd name="T60" fmla="*/ 45 w 77"/>
                  <a:gd name="T61" fmla="*/ 87 h 139"/>
                  <a:gd name="T62" fmla="*/ 45 w 77"/>
                  <a:gd name="T63" fmla="*/ 102 h 139"/>
                  <a:gd name="T64" fmla="*/ 44 w 77"/>
                  <a:gd name="T65" fmla="*/ 136 h 139"/>
                  <a:gd name="T66" fmla="*/ 41 w 77"/>
                  <a:gd name="T67" fmla="*/ 139 h 139"/>
                  <a:gd name="T68" fmla="*/ 38 w 77"/>
                  <a:gd name="T69" fmla="*/ 137 h 139"/>
                  <a:gd name="T70" fmla="*/ 37 w 77"/>
                  <a:gd name="T71" fmla="*/ 103 h 139"/>
                  <a:gd name="T72" fmla="*/ 37 w 77"/>
                  <a:gd name="T73" fmla="*/ 86 h 139"/>
                  <a:gd name="T74" fmla="*/ 28 w 77"/>
                  <a:gd name="T75" fmla="*/ 92 h 139"/>
                  <a:gd name="T76" fmla="*/ 19 w 77"/>
                  <a:gd name="T77" fmla="*/ 109 h 139"/>
                  <a:gd name="T78" fmla="*/ 12 w 77"/>
                  <a:gd name="T79" fmla="*/ 121 h 139"/>
                  <a:gd name="T80" fmla="*/ 8 w 77"/>
                  <a:gd name="T81" fmla="*/ 122 h 139"/>
                  <a:gd name="T82" fmla="*/ 7 w 77"/>
                  <a:gd name="T83" fmla="*/ 120 h 139"/>
                  <a:gd name="T84" fmla="*/ 8 w 77"/>
                  <a:gd name="T85" fmla="*/ 117 h 139"/>
                  <a:gd name="T86" fmla="*/ 11 w 77"/>
                  <a:gd name="T87" fmla="*/ 106 h 139"/>
                  <a:gd name="T88" fmla="*/ 22 w 77"/>
                  <a:gd name="T89" fmla="*/ 86 h 139"/>
                  <a:gd name="T90" fmla="*/ 37 w 77"/>
                  <a:gd name="T91" fmla="*/ 76 h 139"/>
                  <a:gd name="T92" fmla="*/ 37 w 77"/>
                  <a:gd name="T93" fmla="*/ 68 h 139"/>
                  <a:gd name="T94" fmla="*/ 37 w 77"/>
                  <a:gd name="T95" fmla="*/ 63 h 139"/>
                  <a:gd name="T96" fmla="*/ 24 w 77"/>
                  <a:gd name="T97" fmla="*/ 69 h 139"/>
                  <a:gd name="T98" fmla="*/ 16 w 77"/>
                  <a:gd name="T99" fmla="*/ 77 h 139"/>
                  <a:gd name="T100" fmla="*/ 9 w 77"/>
                  <a:gd name="T101" fmla="*/ 85 h 139"/>
                  <a:gd name="T102" fmla="*/ 6 w 77"/>
                  <a:gd name="T103" fmla="*/ 86 h 139"/>
                  <a:gd name="T104" fmla="*/ 5 w 77"/>
                  <a:gd name="T105" fmla="*/ 82 h 139"/>
                  <a:gd name="T106" fmla="*/ 22 w 77"/>
                  <a:gd name="T107" fmla="*/ 60 h 139"/>
                  <a:gd name="T108" fmla="*/ 37 w 77"/>
                  <a:gd name="T109" fmla="*/ 54 h 139"/>
                  <a:gd name="T110" fmla="*/ 37 w 77"/>
                  <a:gd name="T111" fmla="*/ 47 h 139"/>
                  <a:gd name="T112" fmla="*/ 3 w 77"/>
                  <a:gd name="T113" fmla="*/ 45 h 139"/>
                  <a:gd name="T114" fmla="*/ 0 w 77"/>
                  <a:gd name="T115" fmla="*/ 40 h 139"/>
                  <a:gd name="T116" fmla="*/ 5 w 77"/>
                  <a:gd name="T117" fmla="*/ 38 h 139"/>
                  <a:gd name="T118" fmla="*/ 37 w 77"/>
                  <a:gd name="T119" fmla="*/ 39 h 139"/>
                  <a:gd name="T120" fmla="*/ 37 w 77"/>
                  <a:gd name="T121" fmla="*/ 39 h 139"/>
                  <a:gd name="T122" fmla="*/ 33 w 77"/>
                  <a:gd name="T123" fmla="*/ 28 h 139"/>
                  <a:gd name="T124" fmla="*/ 12 w 77"/>
                  <a:gd name="T125" fmla="*/ 25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77" h="139">
                    <a:moveTo>
                      <a:pt x="12" y="25"/>
                    </a:moveTo>
                    <a:cubicBezTo>
                      <a:pt x="10" y="25"/>
                      <a:pt x="9" y="24"/>
                      <a:pt x="9" y="21"/>
                    </a:cubicBezTo>
                    <a:cubicBezTo>
                      <a:pt x="9" y="18"/>
                      <a:pt x="10" y="17"/>
                      <a:pt x="12" y="17"/>
                    </a:cubicBezTo>
                    <a:cubicBezTo>
                      <a:pt x="24" y="17"/>
                      <a:pt x="33" y="18"/>
                      <a:pt x="39" y="21"/>
                    </a:cubicBezTo>
                    <a:cubicBezTo>
                      <a:pt x="45" y="24"/>
                      <a:pt x="47" y="28"/>
                      <a:pt x="46" y="36"/>
                    </a:cubicBezTo>
                    <a:cubicBezTo>
                      <a:pt x="46" y="37"/>
                      <a:pt x="46" y="38"/>
                      <a:pt x="46" y="39"/>
                    </a:cubicBezTo>
                    <a:cubicBezTo>
                      <a:pt x="53" y="38"/>
                      <a:pt x="58" y="35"/>
                      <a:pt x="61" y="33"/>
                    </a:cubicBezTo>
                    <a:cubicBezTo>
                      <a:pt x="65" y="27"/>
                      <a:pt x="64" y="22"/>
                      <a:pt x="57" y="16"/>
                    </a:cubicBezTo>
                    <a:cubicBezTo>
                      <a:pt x="52" y="12"/>
                      <a:pt x="44" y="9"/>
                      <a:pt x="35" y="9"/>
                    </a:cubicBezTo>
                    <a:cubicBezTo>
                      <a:pt x="30" y="8"/>
                      <a:pt x="28" y="6"/>
                      <a:pt x="27" y="3"/>
                    </a:cubicBezTo>
                    <a:cubicBezTo>
                      <a:pt x="27" y="1"/>
                      <a:pt x="29" y="0"/>
                      <a:pt x="32" y="0"/>
                    </a:cubicBezTo>
                    <a:cubicBezTo>
                      <a:pt x="44" y="0"/>
                      <a:pt x="53" y="3"/>
                      <a:pt x="61" y="9"/>
                    </a:cubicBezTo>
                    <a:cubicBezTo>
                      <a:pt x="69" y="16"/>
                      <a:pt x="73" y="23"/>
                      <a:pt x="72" y="30"/>
                    </a:cubicBezTo>
                    <a:cubicBezTo>
                      <a:pt x="68" y="37"/>
                      <a:pt x="60" y="43"/>
                      <a:pt x="48" y="45"/>
                    </a:cubicBezTo>
                    <a:cubicBezTo>
                      <a:pt x="47" y="46"/>
                      <a:pt x="46" y="46"/>
                      <a:pt x="45" y="46"/>
                    </a:cubicBezTo>
                    <a:cubicBezTo>
                      <a:pt x="45" y="48"/>
                      <a:pt x="45" y="51"/>
                      <a:pt x="45" y="54"/>
                    </a:cubicBezTo>
                    <a:cubicBezTo>
                      <a:pt x="49" y="54"/>
                      <a:pt x="54" y="57"/>
                      <a:pt x="59" y="61"/>
                    </a:cubicBezTo>
                    <a:cubicBezTo>
                      <a:pt x="66" y="66"/>
                      <a:pt x="72" y="72"/>
                      <a:pt x="77" y="80"/>
                    </a:cubicBezTo>
                    <a:cubicBezTo>
                      <a:pt x="77" y="82"/>
                      <a:pt x="77" y="83"/>
                      <a:pt x="75" y="84"/>
                    </a:cubicBezTo>
                    <a:cubicBezTo>
                      <a:pt x="74" y="85"/>
                      <a:pt x="72" y="85"/>
                      <a:pt x="71" y="83"/>
                    </a:cubicBezTo>
                    <a:cubicBezTo>
                      <a:pt x="69" y="80"/>
                      <a:pt x="65" y="76"/>
                      <a:pt x="59" y="70"/>
                    </a:cubicBezTo>
                    <a:cubicBezTo>
                      <a:pt x="54" y="66"/>
                      <a:pt x="49" y="64"/>
                      <a:pt x="45" y="63"/>
                    </a:cubicBezTo>
                    <a:cubicBezTo>
                      <a:pt x="45" y="77"/>
                      <a:pt x="45" y="77"/>
                      <a:pt x="45" y="77"/>
                    </a:cubicBezTo>
                    <a:cubicBezTo>
                      <a:pt x="48" y="78"/>
                      <a:pt x="51" y="80"/>
                      <a:pt x="53" y="83"/>
                    </a:cubicBezTo>
                    <a:cubicBezTo>
                      <a:pt x="59" y="88"/>
                      <a:pt x="63" y="94"/>
                      <a:pt x="66" y="102"/>
                    </a:cubicBezTo>
                    <a:cubicBezTo>
                      <a:pt x="71" y="109"/>
                      <a:pt x="73" y="116"/>
                      <a:pt x="72" y="121"/>
                    </a:cubicBezTo>
                    <a:cubicBezTo>
                      <a:pt x="72" y="122"/>
                      <a:pt x="72" y="123"/>
                      <a:pt x="70" y="124"/>
                    </a:cubicBezTo>
                    <a:cubicBezTo>
                      <a:pt x="69" y="124"/>
                      <a:pt x="68" y="124"/>
                      <a:pt x="67" y="122"/>
                    </a:cubicBezTo>
                    <a:cubicBezTo>
                      <a:pt x="67" y="121"/>
                      <a:pt x="66" y="118"/>
                      <a:pt x="64" y="115"/>
                    </a:cubicBezTo>
                    <a:cubicBezTo>
                      <a:pt x="60" y="107"/>
                      <a:pt x="57" y="102"/>
                      <a:pt x="55" y="97"/>
                    </a:cubicBezTo>
                    <a:cubicBezTo>
                      <a:pt x="51" y="91"/>
                      <a:pt x="48" y="88"/>
                      <a:pt x="45" y="87"/>
                    </a:cubicBezTo>
                    <a:cubicBezTo>
                      <a:pt x="45" y="102"/>
                      <a:pt x="45" y="102"/>
                      <a:pt x="45" y="102"/>
                    </a:cubicBezTo>
                    <a:cubicBezTo>
                      <a:pt x="45" y="117"/>
                      <a:pt x="45" y="128"/>
                      <a:pt x="44" y="136"/>
                    </a:cubicBezTo>
                    <a:cubicBezTo>
                      <a:pt x="43" y="137"/>
                      <a:pt x="42" y="138"/>
                      <a:pt x="41" y="139"/>
                    </a:cubicBezTo>
                    <a:cubicBezTo>
                      <a:pt x="40" y="139"/>
                      <a:pt x="39" y="139"/>
                      <a:pt x="38" y="137"/>
                    </a:cubicBezTo>
                    <a:cubicBezTo>
                      <a:pt x="37" y="135"/>
                      <a:pt x="37" y="123"/>
                      <a:pt x="37" y="103"/>
                    </a:cubicBezTo>
                    <a:cubicBezTo>
                      <a:pt x="37" y="97"/>
                      <a:pt x="37" y="92"/>
                      <a:pt x="37" y="86"/>
                    </a:cubicBezTo>
                    <a:cubicBezTo>
                      <a:pt x="34" y="87"/>
                      <a:pt x="31" y="89"/>
                      <a:pt x="28" y="92"/>
                    </a:cubicBezTo>
                    <a:cubicBezTo>
                      <a:pt x="24" y="98"/>
                      <a:pt x="21" y="103"/>
                      <a:pt x="19" y="109"/>
                    </a:cubicBezTo>
                    <a:cubicBezTo>
                      <a:pt x="17" y="113"/>
                      <a:pt x="15" y="117"/>
                      <a:pt x="12" y="121"/>
                    </a:cubicBezTo>
                    <a:cubicBezTo>
                      <a:pt x="11" y="122"/>
                      <a:pt x="9" y="122"/>
                      <a:pt x="8" y="122"/>
                    </a:cubicBezTo>
                    <a:cubicBezTo>
                      <a:pt x="7" y="122"/>
                      <a:pt x="7" y="121"/>
                      <a:pt x="7" y="120"/>
                    </a:cubicBezTo>
                    <a:cubicBezTo>
                      <a:pt x="7" y="119"/>
                      <a:pt x="7" y="118"/>
                      <a:pt x="8" y="117"/>
                    </a:cubicBezTo>
                    <a:cubicBezTo>
                      <a:pt x="9" y="112"/>
                      <a:pt x="10" y="108"/>
                      <a:pt x="11" y="106"/>
                    </a:cubicBezTo>
                    <a:cubicBezTo>
                      <a:pt x="13" y="101"/>
                      <a:pt x="17" y="94"/>
                      <a:pt x="22" y="86"/>
                    </a:cubicBezTo>
                    <a:cubicBezTo>
                      <a:pt x="27" y="80"/>
                      <a:pt x="32" y="77"/>
                      <a:pt x="37" y="76"/>
                    </a:cubicBezTo>
                    <a:cubicBezTo>
                      <a:pt x="37" y="68"/>
                      <a:pt x="37" y="68"/>
                      <a:pt x="37" y="68"/>
                    </a:cubicBezTo>
                    <a:cubicBezTo>
                      <a:pt x="37" y="63"/>
                      <a:pt x="37" y="63"/>
                      <a:pt x="37" y="63"/>
                    </a:cubicBezTo>
                    <a:cubicBezTo>
                      <a:pt x="33" y="64"/>
                      <a:pt x="29" y="66"/>
                      <a:pt x="24" y="69"/>
                    </a:cubicBezTo>
                    <a:cubicBezTo>
                      <a:pt x="23" y="70"/>
                      <a:pt x="20" y="72"/>
                      <a:pt x="16" y="77"/>
                    </a:cubicBezTo>
                    <a:cubicBezTo>
                      <a:pt x="13" y="81"/>
                      <a:pt x="11" y="83"/>
                      <a:pt x="9" y="85"/>
                    </a:cubicBezTo>
                    <a:cubicBezTo>
                      <a:pt x="8" y="86"/>
                      <a:pt x="7" y="87"/>
                      <a:pt x="6" y="86"/>
                    </a:cubicBezTo>
                    <a:cubicBezTo>
                      <a:pt x="5" y="86"/>
                      <a:pt x="5" y="84"/>
                      <a:pt x="5" y="82"/>
                    </a:cubicBezTo>
                    <a:cubicBezTo>
                      <a:pt x="10" y="73"/>
                      <a:pt x="15" y="65"/>
                      <a:pt x="22" y="60"/>
                    </a:cubicBezTo>
                    <a:cubicBezTo>
                      <a:pt x="27" y="56"/>
                      <a:pt x="32" y="54"/>
                      <a:pt x="37" y="54"/>
                    </a:cubicBezTo>
                    <a:cubicBezTo>
                      <a:pt x="37" y="47"/>
                      <a:pt x="37" y="47"/>
                      <a:pt x="37" y="47"/>
                    </a:cubicBezTo>
                    <a:cubicBezTo>
                      <a:pt x="22" y="49"/>
                      <a:pt x="10" y="48"/>
                      <a:pt x="3" y="45"/>
                    </a:cubicBezTo>
                    <a:cubicBezTo>
                      <a:pt x="1" y="44"/>
                      <a:pt x="0" y="42"/>
                      <a:pt x="0" y="40"/>
                    </a:cubicBezTo>
                    <a:cubicBezTo>
                      <a:pt x="1" y="38"/>
                      <a:pt x="3" y="38"/>
                      <a:pt x="5" y="38"/>
                    </a:cubicBezTo>
                    <a:cubicBezTo>
                      <a:pt x="12" y="40"/>
                      <a:pt x="22" y="40"/>
                      <a:pt x="37" y="39"/>
                    </a:cubicBezTo>
                    <a:cubicBezTo>
                      <a:pt x="37" y="39"/>
                      <a:pt x="37" y="39"/>
                      <a:pt x="37" y="39"/>
                    </a:cubicBezTo>
                    <a:cubicBezTo>
                      <a:pt x="38" y="32"/>
                      <a:pt x="36" y="29"/>
                      <a:pt x="33" y="28"/>
                    </a:cubicBezTo>
                    <a:cubicBezTo>
                      <a:pt x="26" y="25"/>
                      <a:pt x="19" y="24"/>
                      <a:pt x="12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" name="íṣlíḑe">
                <a:extLst>
                  <a:ext uri="{FF2B5EF4-FFF2-40B4-BE49-F238E27FC236}">
                    <a16:creationId xmlns:a16="http://schemas.microsoft.com/office/drawing/2014/main" id="{0BFEB60D-858C-4158-902A-F7A03C9CFC90}"/>
                  </a:ext>
                </a:extLst>
              </p:cNvPr>
              <p:cNvSpPr/>
              <p:nvPr/>
            </p:nvSpPr>
            <p:spPr bwMode="auto">
              <a:xfrm>
                <a:off x="2273197" y="5255215"/>
                <a:ext cx="163513" cy="263525"/>
              </a:xfrm>
              <a:custGeom>
                <a:avLst/>
                <a:gdLst>
                  <a:gd name="T0" fmla="*/ 47 w 88"/>
                  <a:gd name="T1" fmla="*/ 8 h 143"/>
                  <a:gd name="T2" fmla="*/ 74 w 88"/>
                  <a:gd name="T3" fmla="*/ 14 h 143"/>
                  <a:gd name="T4" fmla="*/ 82 w 88"/>
                  <a:gd name="T5" fmla="*/ 26 h 143"/>
                  <a:gd name="T6" fmla="*/ 79 w 88"/>
                  <a:gd name="T7" fmla="*/ 75 h 143"/>
                  <a:gd name="T8" fmla="*/ 86 w 88"/>
                  <a:gd name="T9" fmla="*/ 136 h 143"/>
                  <a:gd name="T10" fmla="*/ 73 w 88"/>
                  <a:gd name="T11" fmla="*/ 45 h 143"/>
                  <a:gd name="T12" fmla="*/ 67 w 88"/>
                  <a:gd name="T13" fmla="*/ 44 h 143"/>
                  <a:gd name="T14" fmla="*/ 54 w 88"/>
                  <a:gd name="T15" fmla="*/ 58 h 143"/>
                  <a:gd name="T16" fmla="*/ 22 w 88"/>
                  <a:gd name="T17" fmla="*/ 54 h 143"/>
                  <a:gd name="T18" fmla="*/ 15 w 88"/>
                  <a:gd name="T19" fmla="*/ 45 h 143"/>
                  <a:gd name="T20" fmla="*/ 11 w 88"/>
                  <a:gd name="T21" fmla="*/ 91 h 143"/>
                  <a:gd name="T22" fmla="*/ 9 w 88"/>
                  <a:gd name="T23" fmla="*/ 118 h 143"/>
                  <a:gd name="T24" fmla="*/ 2 w 88"/>
                  <a:gd name="T25" fmla="*/ 139 h 143"/>
                  <a:gd name="T26" fmla="*/ 6 w 88"/>
                  <a:gd name="T27" fmla="*/ 80 h 143"/>
                  <a:gd name="T28" fmla="*/ 2 w 88"/>
                  <a:gd name="T29" fmla="*/ 26 h 143"/>
                  <a:gd name="T30" fmla="*/ 32 w 88"/>
                  <a:gd name="T31" fmla="*/ 10 h 143"/>
                  <a:gd name="T32" fmla="*/ 39 w 88"/>
                  <a:gd name="T33" fmla="*/ 0 h 143"/>
                  <a:gd name="T34" fmla="*/ 24 w 88"/>
                  <a:gd name="T35" fmla="*/ 23 h 143"/>
                  <a:gd name="T36" fmla="*/ 66 w 88"/>
                  <a:gd name="T37" fmla="*/ 29 h 143"/>
                  <a:gd name="T38" fmla="*/ 67 w 88"/>
                  <a:gd name="T39" fmla="*/ 37 h 143"/>
                  <a:gd name="T40" fmla="*/ 73 w 88"/>
                  <a:gd name="T41" fmla="*/ 34 h 143"/>
                  <a:gd name="T42" fmla="*/ 66 w 88"/>
                  <a:gd name="T43" fmla="*/ 20 h 143"/>
                  <a:gd name="T44" fmla="*/ 13 w 88"/>
                  <a:gd name="T45" fmla="*/ 21 h 143"/>
                  <a:gd name="T46" fmla="*/ 12 w 88"/>
                  <a:gd name="T47" fmla="*/ 32 h 143"/>
                  <a:gd name="T48" fmla="*/ 17 w 88"/>
                  <a:gd name="T49" fmla="*/ 38 h 143"/>
                  <a:gd name="T50" fmla="*/ 24 w 88"/>
                  <a:gd name="T51" fmla="*/ 23 h 143"/>
                  <a:gd name="T52" fmla="*/ 61 w 88"/>
                  <a:gd name="T53" fmla="*/ 64 h 143"/>
                  <a:gd name="T54" fmla="*/ 66 w 88"/>
                  <a:gd name="T55" fmla="*/ 96 h 143"/>
                  <a:gd name="T56" fmla="*/ 61 w 88"/>
                  <a:gd name="T57" fmla="*/ 136 h 143"/>
                  <a:gd name="T58" fmla="*/ 59 w 88"/>
                  <a:gd name="T59" fmla="*/ 143 h 143"/>
                  <a:gd name="T60" fmla="*/ 46 w 88"/>
                  <a:gd name="T61" fmla="*/ 105 h 143"/>
                  <a:gd name="T62" fmla="*/ 30 w 88"/>
                  <a:gd name="T63" fmla="*/ 140 h 143"/>
                  <a:gd name="T64" fmla="*/ 26 w 88"/>
                  <a:gd name="T65" fmla="*/ 137 h 143"/>
                  <a:gd name="T66" fmla="*/ 32 w 88"/>
                  <a:gd name="T67" fmla="*/ 121 h 143"/>
                  <a:gd name="T68" fmla="*/ 35 w 88"/>
                  <a:gd name="T69" fmla="*/ 105 h 143"/>
                  <a:gd name="T70" fmla="*/ 18 w 88"/>
                  <a:gd name="T71" fmla="*/ 75 h 143"/>
                  <a:gd name="T72" fmla="*/ 24 w 88"/>
                  <a:gd name="T73" fmla="*/ 35 h 143"/>
                  <a:gd name="T74" fmla="*/ 39 w 88"/>
                  <a:gd name="T75" fmla="*/ 37 h 143"/>
                  <a:gd name="T76" fmla="*/ 34 w 88"/>
                  <a:gd name="T77" fmla="*/ 29 h 143"/>
                  <a:gd name="T78" fmla="*/ 24 w 88"/>
                  <a:gd name="T79" fmla="*/ 35 h 143"/>
                  <a:gd name="T80" fmla="*/ 62 w 88"/>
                  <a:gd name="T81" fmla="*/ 84 h 143"/>
                  <a:gd name="T82" fmla="*/ 43 w 88"/>
                  <a:gd name="T83" fmla="*/ 81 h 143"/>
                  <a:gd name="T84" fmla="*/ 25 w 88"/>
                  <a:gd name="T85" fmla="*/ 87 h 143"/>
                  <a:gd name="T86" fmla="*/ 26 w 88"/>
                  <a:gd name="T87" fmla="*/ 48 h 143"/>
                  <a:gd name="T88" fmla="*/ 38 w 88"/>
                  <a:gd name="T89" fmla="*/ 52 h 143"/>
                  <a:gd name="T90" fmla="*/ 25 w 88"/>
                  <a:gd name="T91" fmla="*/ 44 h 143"/>
                  <a:gd name="T92" fmla="*/ 32 w 88"/>
                  <a:gd name="T93" fmla="*/ 69 h 143"/>
                  <a:gd name="T94" fmla="*/ 41 w 88"/>
                  <a:gd name="T95" fmla="*/ 75 h 143"/>
                  <a:gd name="T96" fmla="*/ 57 w 88"/>
                  <a:gd name="T97" fmla="*/ 70 h 143"/>
                  <a:gd name="T98" fmla="*/ 56 w 88"/>
                  <a:gd name="T99" fmla="*/ 98 h 143"/>
                  <a:gd name="T100" fmla="*/ 54 w 88"/>
                  <a:gd name="T101" fmla="*/ 93 h 143"/>
                  <a:gd name="T102" fmla="*/ 36 w 88"/>
                  <a:gd name="T103" fmla="*/ 93 h 143"/>
                  <a:gd name="T104" fmla="*/ 32 w 88"/>
                  <a:gd name="T105" fmla="*/ 98 h 143"/>
                  <a:gd name="T106" fmla="*/ 56 w 88"/>
                  <a:gd name="T107" fmla="*/ 29 h 143"/>
                  <a:gd name="T108" fmla="*/ 46 w 88"/>
                  <a:gd name="T109" fmla="*/ 29 h 143"/>
                  <a:gd name="T110" fmla="*/ 60 w 88"/>
                  <a:gd name="T111" fmla="*/ 37 h 143"/>
                  <a:gd name="T112" fmla="*/ 56 w 88"/>
                  <a:gd name="T113" fmla="*/ 29 h 143"/>
                  <a:gd name="T114" fmla="*/ 60 w 88"/>
                  <a:gd name="T115" fmla="*/ 43 h 143"/>
                  <a:gd name="T116" fmla="*/ 46 w 88"/>
                  <a:gd name="T117" fmla="*/ 52 h 143"/>
                  <a:gd name="T118" fmla="*/ 59 w 88"/>
                  <a:gd name="T119" fmla="*/ 48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88" h="143">
                    <a:moveTo>
                      <a:pt x="43" y="2"/>
                    </a:moveTo>
                    <a:cubicBezTo>
                      <a:pt x="45" y="3"/>
                      <a:pt x="47" y="6"/>
                      <a:pt x="47" y="8"/>
                    </a:cubicBezTo>
                    <a:cubicBezTo>
                      <a:pt x="47" y="9"/>
                      <a:pt x="48" y="10"/>
                      <a:pt x="49" y="10"/>
                    </a:cubicBezTo>
                    <a:cubicBezTo>
                      <a:pt x="57" y="10"/>
                      <a:pt x="66" y="12"/>
                      <a:pt x="74" y="14"/>
                    </a:cubicBezTo>
                    <a:cubicBezTo>
                      <a:pt x="78" y="16"/>
                      <a:pt x="81" y="18"/>
                      <a:pt x="81" y="19"/>
                    </a:cubicBezTo>
                    <a:cubicBezTo>
                      <a:pt x="82" y="21"/>
                      <a:pt x="82" y="24"/>
                      <a:pt x="82" y="26"/>
                    </a:cubicBezTo>
                    <a:cubicBezTo>
                      <a:pt x="82" y="27"/>
                      <a:pt x="82" y="27"/>
                      <a:pt x="82" y="28"/>
                    </a:cubicBezTo>
                    <a:cubicBezTo>
                      <a:pt x="79" y="39"/>
                      <a:pt x="78" y="55"/>
                      <a:pt x="79" y="75"/>
                    </a:cubicBezTo>
                    <a:cubicBezTo>
                      <a:pt x="80" y="87"/>
                      <a:pt x="83" y="106"/>
                      <a:pt x="87" y="131"/>
                    </a:cubicBezTo>
                    <a:cubicBezTo>
                      <a:pt x="88" y="134"/>
                      <a:pt x="87" y="135"/>
                      <a:pt x="86" y="136"/>
                    </a:cubicBezTo>
                    <a:cubicBezTo>
                      <a:pt x="84" y="137"/>
                      <a:pt x="82" y="136"/>
                      <a:pt x="82" y="133"/>
                    </a:cubicBezTo>
                    <a:cubicBezTo>
                      <a:pt x="74" y="106"/>
                      <a:pt x="71" y="76"/>
                      <a:pt x="73" y="45"/>
                    </a:cubicBezTo>
                    <a:cubicBezTo>
                      <a:pt x="72" y="45"/>
                      <a:pt x="71" y="44"/>
                      <a:pt x="70" y="44"/>
                    </a:cubicBezTo>
                    <a:cubicBezTo>
                      <a:pt x="69" y="44"/>
                      <a:pt x="68" y="44"/>
                      <a:pt x="67" y="44"/>
                    </a:cubicBezTo>
                    <a:cubicBezTo>
                      <a:pt x="67" y="48"/>
                      <a:pt x="66" y="51"/>
                      <a:pt x="64" y="54"/>
                    </a:cubicBezTo>
                    <a:cubicBezTo>
                      <a:pt x="62" y="57"/>
                      <a:pt x="59" y="59"/>
                      <a:pt x="54" y="58"/>
                    </a:cubicBezTo>
                    <a:cubicBezTo>
                      <a:pt x="47" y="58"/>
                      <a:pt x="39" y="58"/>
                      <a:pt x="32" y="58"/>
                    </a:cubicBezTo>
                    <a:cubicBezTo>
                      <a:pt x="28" y="59"/>
                      <a:pt x="25" y="58"/>
                      <a:pt x="22" y="54"/>
                    </a:cubicBezTo>
                    <a:cubicBezTo>
                      <a:pt x="20" y="51"/>
                      <a:pt x="19" y="48"/>
                      <a:pt x="18" y="45"/>
                    </a:cubicBezTo>
                    <a:cubicBezTo>
                      <a:pt x="17" y="45"/>
                      <a:pt x="16" y="45"/>
                      <a:pt x="15" y="45"/>
                    </a:cubicBezTo>
                    <a:cubicBezTo>
                      <a:pt x="14" y="45"/>
                      <a:pt x="13" y="45"/>
                      <a:pt x="13" y="45"/>
                    </a:cubicBezTo>
                    <a:cubicBezTo>
                      <a:pt x="13" y="60"/>
                      <a:pt x="13" y="75"/>
                      <a:pt x="11" y="91"/>
                    </a:cubicBezTo>
                    <a:cubicBezTo>
                      <a:pt x="11" y="95"/>
                      <a:pt x="11" y="102"/>
                      <a:pt x="10" y="111"/>
                    </a:cubicBezTo>
                    <a:cubicBezTo>
                      <a:pt x="10" y="108"/>
                      <a:pt x="10" y="111"/>
                      <a:pt x="9" y="118"/>
                    </a:cubicBezTo>
                    <a:cubicBezTo>
                      <a:pt x="9" y="124"/>
                      <a:pt x="8" y="130"/>
                      <a:pt x="6" y="134"/>
                    </a:cubicBezTo>
                    <a:cubicBezTo>
                      <a:pt x="5" y="138"/>
                      <a:pt x="3" y="139"/>
                      <a:pt x="2" y="139"/>
                    </a:cubicBezTo>
                    <a:cubicBezTo>
                      <a:pt x="0" y="139"/>
                      <a:pt x="0" y="137"/>
                      <a:pt x="0" y="133"/>
                    </a:cubicBezTo>
                    <a:cubicBezTo>
                      <a:pt x="3" y="112"/>
                      <a:pt x="5" y="94"/>
                      <a:pt x="6" y="80"/>
                    </a:cubicBezTo>
                    <a:cubicBezTo>
                      <a:pt x="8" y="64"/>
                      <a:pt x="7" y="51"/>
                      <a:pt x="6" y="38"/>
                    </a:cubicBezTo>
                    <a:cubicBezTo>
                      <a:pt x="5" y="34"/>
                      <a:pt x="4" y="30"/>
                      <a:pt x="2" y="26"/>
                    </a:cubicBezTo>
                    <a:cubicBezTo>
                      <a:pt x="0" y="21"/>
                      <a:pt x="1" y="17"/>
                      <a:pt x="6" y="16"/>
                    </a:cubicBezTo>
                    <a:cubicBezTo>
                      <a:pt x="14" y="12"/>
                      <a:pt x="23" y="11"/>
                      <a:pt x="32" y="10"/>
                    </a:cubicBezTo>
                    <a:cubicBezTo>
                      <a:pt x="36" y="9"/>
                      <a:pt x="38" y="7"/>
                      <a:pt x="38" y="4"/>
                    </a:cubicBezTo>
                    <a:cubicBezTo>
                      <a:pt x="38" y="2"/>
                      <a:pt x="38" y="1"/>
                      <a:pt x="39" y="0"/>
                    </a:cubicBezTo>
                    <a:cubicBezTo>
                      <a:pt x="41" y="0"/>
                      <a:pt x="42" y="0"/>
                      <a:pt x="43" y="2"/>
                    </a:cubicBezTo>
                    <a:close/>
                    <a:moveTo>
                      <a:pt x="24" y="23"/>
                    </a:moveTo>
                    <a:cubicBezTo>
                      <a:pt x="33" y="22"/>
                      <a:pt x="44" y="22"/>
                      <a:pt x="58" y="23"/>
                    </a:cubicBezTo>
                    <a:cubicBezTo>
                      <a:pt x="63" y="24"/>
                      <a:pt x="66" y="26"/>
                      <a:pt x="66" y="29"/>
                    </a:cubicBezTo>
                    <a:cubicBezTo>
                      <a:pt x="66" y="30"/>
                      <a:pt x="66" y="30"/>
                      <a:pt x="67" y="31"/>
                    </a:cubicBezTo>
                    <a:cubicBezTo>
                      <a:pt x="67" y="33"/>
                      <a:pt x="67" y="35"/>
                      <a:pt x="67" y="37"/>
                    </a:cubicBezTo>
                    <a:cubicBezTo>
                      <a:pt x="69" y="38"/>
                      <a:pt x="71" y="38"/>
                      <a:pt x="73" y="38"/>
                    </a:cubicBezTo>
                    <a:cubicBezTo>
                      <a:pt x="73" y="37"/>
                      <a:pt x="73" y="36"/>
                      <a:pt x="73" y="34"/>
                    </a:cubicBezTo>
                    <a:cubicBezTo>
                      <a:pt x="73" y="32"/>
                      <a:pt x="73" y="30"/>
                      <a:pt x="74" y="29"/>
                    </a:cubicBezTo>
                    <a:cubicBezTo>
                      <a:pt x="75" y="25"/>
                      <a:pt x="72" y="21"/>
                      <a:pt x="66" y="20"/>
                    </a:cubicBezTo>
                    <a:cubicBezTo>
                      <a:pt x="58" y="17"/>
                      <a:pt x="50" y="16"/>
                      <a:pt x="40" y="16"/>
                    </a:cubicBezTo>
                    <a:cubicBezTo>
                      <a:pt x="29" y="16"/>
                      <a:pt x="20" y="18"/>
                      <a:pt x="13" y="21"/>
                    </a:cubicBezTo>
                    <a:cubicBezTo>
                      <a:pt x="11" y="22"/>
                      <a:pt x="11" y="24"/>
                      <a:pt x="11" y="26"/>
                    </a:cubicBezTo>
                    <a:cubicBezTo>
                      <a:pt x="11" y="28"/>
                      <a:pt x="12" y="30"/>
                      <a:pt x="12" y="32"/>
                    </a:cubicBezTo>
                    <a:cubicBezTo>
                      <a:pt x="12" y="35"/>
                      <a:pt x="12" y="37"/>
                      <a:pt x="12" y="38"/>
                    </a:cubicBezTo>
                    <a:cubicBezTo>
                      <a:pt x="14" y="38"/>
                      <a:pt x="15" y="38"/>
                      <a:pt x="17" y="38"/>
                    </a:cubicBezTo>
                    <a:cubicBezTo>
                      <a:pt x="17" y="35"/>
                      <a:pt x="17" y="32"/>
                      <a:pt x="17" y="30"/>
                    </a:cubicBezTo>
                    <a:cubicBezTo>
                      <a:pt x="18" y="26"/>
                      <a:pt x="20" y="24"/>
                      <a:pt x="24" y="23"/>
                    </a:cubicBezTo>
                    <a:close/>
                    <a:moveTo>
                      <a:pt x="28" y="64"/>
                    </a:moveTo>
                    <a:cubicBezTo>
                      <a:pt x="39" y="62"/>
                      <a:pt x="50" y="62"/>
                      <a:pt x="61" y="64"/>
                    </a:cubicBezTo>
                    <a:cubicBezTo>
                      <a:pt x="65" y="65"/>
                      <a:pt x="67" y="67"/>
                      <a:pt x="67" y="71"/>
                    </a:cubicBezTo>
                    <a:cubicBezTo>
                      <a:pt x="69" y="79"/>
                      <a:pt x="68" y="88"/>
                      <a:pt x="66" y="96"/>
                    </a:cubicBezTo>
                    <a:cubicBezTo>
                      <a:pt x="65" y="102"/>
                      <a:pt x="61" y="105"/>
                      <a:pt x="54" y="105"/>
                    </a:cubicBezTo>
                    <a:cubicBezTo>
                      <a:pt x="55" y="115"/>
                      <a:pt x="57" y="125"/>
                      <a:pt x="61" y="136"/>
                    </a:cubicBezTo>
                    <a:cubicBezTo>
                      <a:pt x="63" y="138"/>
                      <a:pt x="63" y="140"/>
                      <a:pt x="61" y="142"/>
                    </a:cubicBezTo>
                    <a:cubicBezTo>
                      <a:pt x="60" y="142"/>
                      <a:pt x="59" y="143"/>
                      <a:pt x="59" y="143"/>
                    </a:cubicBezTo>
                    <a:cubicBezTo>
                      <a:pt x="58" y="143"/>
                      <a:pt x="57" y="142"/>
                      <a:pt x="57" y="141"/>
                    </a:cubicBezTo>
                    <a:cubicBezTo>
                      <a:pt x="52" y="131"/>
                      <a:pt x="48" y="120"/>
                      <a:pt x="46" y="105"/>
                    </a:cubicBezTo>
                    <a:cubicBezTo>
                      <a:pt x="41" y="105"/>
                      <a:pt x="41" y="105"/>
                      <a:pt x="41" y="105"/>
                    </a:cubicBezTo>
                    <a:cubicBezTo>
                      <a:pt x="40" y="120"/>
                      <a:pt x="37" y="131"/>
                      <a:pt x="30" y="140"/>
                    </a:cubicBezTo>
                    <a:cubicBezTo>
                      <a:pt x="29" y="141"/>
                      <a:pt x="27" y="142"/>
                      <a:pt x="26" y="142"/>
                    </a:cubicBezTo>
                    <a:cubicBezTo>
                      <a:pt x="25" y="141"/>
                      <a:pt x="25" y="139"/>
                      <a:pt x="26" y="137"/>
                    </a:cubicBezTo>
                    <a:cubicBezTo>
                      <a:pt x="26" y="137"/>
                      <a:pt x="26" y="135"/>
                      <a:pt x="28" y="132"/>
                    </a:cubicBezTo>
                    <a:cubicBezTo>
                      <a:pt x="30" y="127"/>
                      <a:pt x="32" y="123"/>
                      <a:pt x="32" y="121"/>
                    </a:cubicBezTo>
                    <a:cubicBezTo>
                      <a:pt x="33" y="118"/>
                      <a:pt x="34" y="113"/>
                      <a:pt x="35" y="107"/>
                    </a:cubicBezTo>
                    <a:cubicBezTo>
                      <a:pt x="35" y="106"/>
                      <a:pt x="35" y="106"/>
                      <a:pt x="35" y="105"/>
                    </a:cubicBezTo>
                    <a:cubicBezTo>
                      <a:pt x="29" y="105"/>
                      <a:pt x="25" y="103"/>
                      <a:pt x="22" y="98"/>
                    </a:cubicBezTo>
                    <a:cubicBezTo>
                      <a:pt x="19" y="93"/>
                      <a:pt x="17" y="85"/>
                      <a:pt x="18" y="75"/>
                    </a:cubicBezTo>
                    <a:cubicBezTo>
                      <a:pt x="19" y="68"/>
                      <a:pt x="22" y="65"/>
                      <a:pt x="28" y="64"/>
                    </a:cubicBezTo>
                    <a:close/>
                    <a:moveTo>
                      <a:pt x="24" y="35"/>
                    </a:moveTo>
                    <a:cubicBezTo>
                      <a:pt x="24" y="36"/>
                      <a:pt x="24" y="36"/>
                      <a:pt x="24" y="37"/>
                    </a:cubicBezTo>
                    <a:cubicBezTo>
                      <a:pt x="29" y="37"/>
                      <a:pt x="34" y="37"/>
                      <a:pt x="39" y="37"/>
                    </a:cubicBezTo>
                    <a:cubicBezTo>
                      <a:pt x="39" y="34"/>
                      <a:pt x="38" y="31"/>
                      <a:pt x="38" y="29"/>
                    </a:cubicBezTo>
                    <a:cubicBezTo>
                      <a:pt x="37" y="29"/>
                      <a:pt x="36" y="29"/>
                      <a:pt x="34" y="29"/>
                    </a:cubicBezTo>
                    <a:cubicBezTo>
                      <a:pt x="31" y="29"/>
                      <a:pt x="30" y="29"/>
                      <a:pt x="28" y="29"/>
                    </a:cubicBezTo>
                    <a:cubicBezTo>
                      <a:pt x="25" y="31"/>
                      <a:pt x="24" y="32"/>
                      <a:pt x="24" y="35"/>
                    </a:cubicBezTo>
                    <a:close/>
                    <a:moveTo>
                      <a:pt x="61" y="87"/>
                    </a:moveTo>
                    <a:cubicBezTo>
                      <a:pt x="61" y="86"/>
                      <a:pt x="62" y="85"/>
                      <a:pt x="62" y="84"/>
                    </a:cubicBezTo>
                    <a:cubicBezTo>
                      <a:pt x="62" y="83"/>
                      <a:pt x="62" y="82"/>
                      <a:pt x="62" y="82"/>
                    </a:cubicBezTo>
                    <a:cubicBezTo>
                      <a:pt x="56" y="81"/>
                      <a:pt x="50" y="80"/>
                      <a:pt x="43" y="81"/>
                    </a:cubicBezTo>
                    <a:cubicBezTo>
                      <a:pt x="37" y="81"/>
                      <a:pt x="31" y="82"/>
                      <a:pt x="24" y="83"/>
                    </a:cubicBezTo>
                    <a:cubicBezTo>
                      <a:pt x="25" y="87"/>
                      <a:pt x="25" y="87"/>
                      <a:pt x="25" y="87"/>
                    </a:cubicBezTo>
                    <a:cubicBezTo>
                      <a:pt x="35" y="86"/>
                      <a:pt x="48" y="86"/>
                      <a:pt x="61" y="87"/>
                    </a:cubicBezTo>
                    <a:close/>
                    <a:moveTo>
                      <a:pt x="26" y="48"/>
                    </a:moveTo>
                    <a:cubicBezTo>
                      <a:pt x="28" y="51"/>
                      <a:pt x="30" y="52"/>
                      <a:pt x="35" y="52"/>
                    </a:cubicBezTo>
                    <a:cubicBezTo>
                      <a:pt x="38" y="52"/>
                      <a:pt x="38" y="52"/>
                      <a:pt x="38" y="52"/>
                    </a:cubicBezTo>
                    <a:cubicBezTo>
                      <a:pt x="38" y="49"/>
                      <a:pt x="39" y="46"/>
                      <a:pt x="39" y="44"/>
                    </a:cubicBezTo>
                    <a:cubicBezTo>
                      <a:pt x="34" y="44"/>
                      <a:pt x="30" y="44"/>
                      <a:pt x="25" y="44"/>
                    </a:cubicBezTo>
                    <a:cubicBezTo>
                      <a:pt x="25" y="46"/>
                      <a:pt x="25" y="47"/>
                      <a:pt x="26" y="48"/>
                    </a:cubicBezTo>
                    <a:close/>
                    <a:moveTo>
                      <a:pt x="32" y="69"/>
                    </a:moveTo>
                    <a:cubicBezTo>
                      <a:pt x="28" y="70"/>
                      <a:pt x="25" y="72"/>
                      <a:pt x="25" y="76"/>
                    </a:cubicBezTo>
                    <a:cubicBezTo>
                      <a:pt x="30" y="75"/>
                      <a:pt x="35" y="75"/>
                      <a:pt x="41" y="75"/>
                    </a:cubicBezTo>
                    <a:cubicBezTo>
                      <a:pt x="46" y="74"/>
                      <a:pt x="53" y="74"/>
                      <a:pt x="61" y="75"/>
                    </a:cubicBezTo>
                    <a:cubicBezTo>
                      <a:pt x="61" y="72"/>
                      <a:pt x="59" y="71"/>
                      <a:pt x="57" y="70"/>
                    </a:cubicBezTo>
                    <a:cubicBezTo>
                      <a:pt x="49" y="68"/>
                      <a:pt x="40" y="68"/>
                      <a:pt x="32" y="69"/>
                    </a:cubicBezTo>
                    <a:close/>
                    <a:moveTo>
                      <a:pt x="56" y="98"/>
                    </a:moveTo>
                    <a:cubicBezTo>
                      <a:pt x="59" y="97"/>
                      <a:pt x="60" y="96"/>
                      <a:pt x="61" y="93"/>
                    </a:cubicBezTo>
                    <a:cubicBezTo>
                      <a:pt x="60" y="93"/>
                      <a:pt x="57" y="93"/>
                      <a:pt x="54" y="93"/>
                    </a:cubicBezTo>
                    <a:cubicBezTo>
                      <a:pt x="48" y="92"/>
                      <a:pt x="44" y="92"/>
                      <a:pt x="41" y="92"/>
                    </a:cubicBezTo>
                    <a:cubicBezTo>
                      <a:pt x="40" y="92"/>
                      <a:pt x="38" y="92"/>
                      <a:pt x="36" y="93"/>
                    </a:cubicBezTo>
                    <a:cubicBezTo>
                      <a:pt x="31" y="93"/>
                      <a:pt x="28" y="94"/>
                      <a:pt x="26" y="94"/>
                    </a:cubicBezTo>
                    <a:cubicBezTo>
                      <a:pt x="27" y="96"/>
                      <a:pt x="29" y="98"/>
                      <a:pt x="32" y="98"/>
                    </a:cubicBezTo>
                    <a:cubicBezTo>
                      <a:pt x="39" y="99"/>
                      <a:pt x="47" y="99"/>
                      <a:pt x="56" y="98"/>
                    </a:cubicBezTo>
                    <a:close/>
                    <a:moveTo>
                      <a:pt x="56" y="29"/>
                    </a:moveTo>
                    <a:cubicBezTo>
                      <a:pt x="55" y="29"/>
                      <a:pt x="53" y="29"/>
                      <a:pt x="51" y="29"/>
                    </a:cubicBezTo>
                    <a:cubicBezTo>
                      <a:pt x="49" y="29"/>
                      <a:pt x="47" y="29"/>
                      <a:pt x="46" y="29"/>
                    </a:cubicBezTo>
                    <a:cubicBezTo>
                      <a:pt x="46" y="31"/>
                      <a:pt x="46" y="34"/>
                      <a:pt x="46" y="37"/>
                    </a:cubicBezTo>
                    <a:cubicBezTo>
                      <a:pt x="50" y="37"/>
                      <a:pt x="55" y="37"/>
                      <a:pt x="60" y="37"/>
                    </a:cubicBezTo>
                    <a:cubicBezTo>
                      <a:pt x="60" y="35"/>
                      <a:pt x="60" y="35"/>
                      <a:pt x="60" y="35"/>
                    </a:cubicBezTo>
                    <a:cubicBezTo>
                      <a:pt x="60" y="32"/>
                      <a:pt x="58" y="30"/>
                      <a:pt x="56" y="29"/>
                    </a:cubicBezTo>
                    <a:close/>
                    <a:moveTo>
                      <a:pt x="59" y="48"/>
                    </a:moveTo>
                    <a:cubicBezTo>
                      <a:pt x="59" y="47"/>
                      <a:pt x="59" y="45"/>
                      <a:pt x="60" y="43"/>
                    </a:cubicBezTo>
                    <a:cubicBezTo>
                      <a:pt x="55" y="43"/>
                      <a:pt x="51" y="43"/>
                      <a:pt x="46" y="43"/>
                    </a:cubicBezTo>
                    <a:cubicBezTo>
                      <a:pt x="46" y="52"/>
                      <a:pt x="46" y="52"/>
                      <a:pt x="46" y="52"/>
                    </a:cubicBezTo>
                    <a:cubicBezTo>
                      <a:pt x="48" y="52"/>
                      <a:pt x="51" y="52"/>
                      <a:pt x="54" y="52"/>
                    </a:cubicBezTo>
                    <a:cubicBezTo>
                      <a:pt x="57" y="51"/>
                      <a:pt x="59" y="49"/>
                      <a:pt x="59" y="4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" name="îSḻide">
                <a:extLst>
                  <a:ext uri="{FF2B5EF4-FFF2-40B4-BE49-F238E27FC236}">
                    <a16:creationId xmlns:a16="http://schemas.microsoft.com/office/drawing/2014/main" id="{EA1966AF-18FC-4815-8B64-08BE5920828F}"/>
                  </a:ext>
                </a:extLst>
              </p:cNvPr>
              <p:cNvSpPr/>
              <p:nvPr/>
            </p:nvSpPr>
            <p:spPr bwMode="auto">
              <a:xfrm>
                <a:off x="2449409" y="5256803"/>
                <a:ext cx="139700" cy="265113"/>
              </a:xfrm>
              <a:custGeom>
                <a:avLst/>
                <a:gdLst>
                  <a:gd name="T0" fmla="*/ 56 w 76"/>
                  <a:gd name="T1" fmla="*/ 3 h 144"/>
                  <a:gd name="T2" fmla="*/ 61 w 76"/>
                  <a:gd name="T3" fmla="*/ 45 h 144"/>
                  <a:gd name="T4" fmla="*/ 50 w 76"/>
                  <a:gd name="T5" fmla="*/ 74 h 144"/>
                  <a:gd name="T6" fmla="*/ 68 w 76"/>
                  <a:gd name="T7" fmla="*/ 65 h 144"/>
                  <a:gd name="T8" fmla="*/ 70 w 76"/>
                  <a:gd name="T9" fmla="*/ 31 h 144"/>
                  <a:gd name="T10" fmla="*/ 74 w 76"/>
                  <a:gd name="T11" fmla="*/ 31 h 144"/>
                  <a:gd name="T12" fmla="*/ 74 w 76"/>
                  <a:gd name="T13" fmla="*/ 64 h 144"/>
                  <a:gd name="T14" fmla="*/ 50 w 76"/>
                  <a:gd name="T15" fmla="*/ 81 h 144"/>
                  <a:gd name="T16" fmla="*/ 69 w 76"/>
                  <a:gd name="T17" fmla="*/ 103 h 144"/>
                  <a:gd name="T18" fmla="*/ 74 w 76"/>
                  <a:gd name="T19" fmla="*/ 140 h 144"/>
                  <a:gd name="T20" fmla="*/ 63 w 76"/>
                  <a:gd name="T21" fmla="*/ 105 h 144"/>
                  <a:gd name="T22" fmla="*/ 52 w 76"/>
                  <a:gd name="T23" fmla="*/ 138 h 144"/>
                  <a:gd name="T24" fmla="*/ 46 w 76"/>
                  <a:gd name="T25" fmla="*/ 139 h 144"/>
                  <a:gd name="T26" fmla="*/ 42 w 76"/>
                  <a:gd name="T27" fmla="*/ 57 h 144"/>
                  <a:gd name="T28" fmla="*/ 35 w 76"/>
                  <a:gd name="T29" fmla="*/ 132 h 144"/>
                  <a:gd name="T30" fmla="*/ 27 w 76"/>
                  <a:gd name="T31" fmla="*/ 136 h 144"/>
                  <a:gd name="T32" fmla="*/ 29 w 76"/>
                  <a:gd name="T33" fmla="*/ 95 h 144"/>
                  <a:gd name="T34" fmla="*/ 5 w 76"/>
                  <a:gd name="T35" fmla="*/ 135 h 144"/>
                  <a:gd name="T36" fmla="*/ 0 w 76"/>
                  <a:gd name="T37" fmla="*/ 135 h 144"/>
                  <a:gd name="T38" fmla="*/ 30 w 76"/>
                  <a:gd name="T39" fmla="*/ 86 h 144"/>
                  <a:gd name="T40" fmla="*/ 26 w 76"/>
                  <a:gd name="T41" fmla="*/ 80 h 144"/>
                  <a:gd name="T42" fmla="*/ 5 w 76"/>
                  <a:gd name="T43" fmla="*/ 66 h 144"/>
                  <a:gd name="T44" fmla="*/ 3 w 76"/>
                  <a:gd name="T45" fmla="*/ 29 h 144"/>
                  <a:gd name="T46" fmla="*/ 9 w 76"/>
                  <a:gd name="T47" fmla="*/ 59 h 144"/>
                  <a:gd name="T48" fmla="*/ 31 w 76"/>
                  <a:gd name="T49" fmla="*/ 74 h 144"/>
                  <a:gd name="T50" fmla="*/ 32 w 76"/>
                  <a:gd name="T51" fmla="*/ 57 h 144"/>
                  <a:gd name="T52" fmla="*/ 16 w 76"/>
                  <a:gd name="T53" fmla="*/ 14 h 144"/>
                  <a:gd name="T54" fmla="*/ 22 w 76"/>
                  <a:gd name="T55" fmla="*/ 19 h 144"/>
                  <a:gd name="T56" fmla="*/ 57 w 76"/>
                  <a:gd name="T57" fmla="*/ 19 h 144"/>
                  <a:gd name="T58" fmla="*/ 50 w 76"/>
                  <a:gd name="T59" fmla="*/ 9 h 144"/>
                  <a:gd name="T60" fmla="*/ 22 w 76"/>
                  <a:gd name="T61" fmla="*/ 19 h 144"/>
                  <a:gd name="T62" fmla="*/ 23 w 76"/>
                  <a:gd name="T63" fmla="*/ 31 h 144"/>
                  <a:gd name="T64" fmla="*/ 57 w 76"/>
                  <a:gd name="T65" fmla="*/ 34 h 144"/>
                  <a:gd name="T66" fmla="*/ 22 w 76"/>
                  <a:gd name="T67" fmla="*/ 27 h 144"/>
                  <a:gd name="T68" fmla="*/ 48 w 76"/>
                  <a:gd name="T69" fmla="*/ 50 h 144"/>
                  <a:gd name="T70" fmla="*/ 57 w 76"/>
                  <a:gd name="T71" fmla="*/ 41 h 144"/>
                  <a:gd name="T72" fmla="*/ 25 w 76"/>
                  <a:gd name="T73" fmla="*/ 44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76" h="144">
                    <a:moveTo>
                      <a:pt x="27" y="2"/>
                    </a:moveTo>
                    <a:cubicBezTo>
                      <a:pt x="37" y="0"/>
                      <a:pt x="47" y="0"/>
                      <a:pt x="56" y="3"/>
                    </a:cubicBezTo>
                    <a:cubicBezTo>
                      <a:pt x="60" y="3"/>
                      <a:pt x="62" y="7"/>
                      <a:pt x="63" y="15"/>
                    </a:cubicBezTo>
                    <a:cubicBezTo>
                      <a:pt x="65" y="25"/>
                      <a:pt x="64" y="35"/>
                      <a:pt x="61" y="45"/>
                    </a:cubicBezTo>
                    <a:cubicBezTo>
                      <a:pt x="60" y="53"/>
                      <a:pt x="55" y="56"/>
                      <a:pt x="49" y="57"/>
                    </a:cubicBezTo>
                    <a:cubicBezTo>
                      <a:pt x="49" y="62"/>
                      <a:pt x="50" y="68"/>
                      <a:pt x="50" y="74"/>
                    </a:cubicBezTo>
                    <a:cubicBezTo>
                      <a:pt x="53" y="74"/>
                      <a:pt x="56" y="74"/>
                      <a:pt x="58" y="74"/>
                    </a:cubicBezTo>
                    <a:cubicBezTo>
                      <a:pt x="62" y="75"/>
                      <a:pt x="66" y="72"/>
                      <a:pt x="68" y="65"/>
                    </a:cubicBezTo>
                    <a:cubicBezTo>
                      <a:pt x="69" y="62"/>
                      <a:pt x="70" y="53"/>
                      <a:pt x="70" y="39"/>
                    </a:cubicBezTo>
                    <a:cubicBezTo>
                      <a:pt x="70" y="35"/>
                      <a:pt x="70" y="32"/>
                      <a:pt x="70" y="31"/>
                    </a:cubicBezTo>
                    <a:cubicBezTo>
                      <a:pt x="71" y="31"/>
                      <a:pt x="71" y="30"/>
                      <a:pt x="72" y="30"/>
                    </a:cubicBezTo>
                    <a:cubicBezTo>
                      <a:pt x="73" y="30"/>
                      <a:pt x="74" y="30"/>
                      <a:pt x="74" y="31"/>
                    </a:cubicBezTo>
                    <a:cubicBezTo>
                      <a:pt x="75" y="33"/>
                      <a:pt x="76" y="36"/>
                      <a:pt x="76" y="41"/>
                    </a:cubicBezTo>
                    <a:cubicBezTo>
                      <a:pt x="76" y="49"/>
                      <a:pt x="75" y="56"/>
                      <a:pt x="74" y="64"/>
                    </a:cubicBezTo>
                    <a:cubicBezTo>
                      <a:pt x="72" y="75"/>
                      <a:pt x="67" y="81"/>
                      <a:pt x="58" y="81"/>
                    </a:cubicBezTo>
                    <a:cubicBezTo>
                      <a:pt x="50" y="81"/>
                      <a:pt x="50" y="81"/>
                      <a:pt x="50" y="81"/>
                    </a:cubicBezTo>
                    <a:cubicBezTo>
                      <a:pt x="50" y="87"/>
                      <a:pt x="50" y="87"/>
                      <a:pt x="50" y="87"/>
                    </a:cubicBezTo>
                    <a:cubicBezTo>
                      <a:pt x="60" y="87"/>
                      <a:pt x="66" y="92"/>
                      <a:pt x="69" y="103"/>
                    </a:cubicBezTo>
                    <a:cubicBezTo>
                      <a:pt x="72" y="112"/>
                      <a:pt x="74" y="122"/>
                      <a:pt x="76" y="134"/>
                    </a:cubicBezTo>
                    <a:cubicBezTo>
                      <a:pt x="76" y="138"/>
                      <a:pt x="75" y="140"/>
                      <a:pt x="74" y="140"/>
                    </a:cubicBezTo>
                    <a:cubicBezTo>
                      <a:pt x="72" y="141"/>
                      <a:pt x="71" y="139"/>
                      <a:pt x="70" y="136"/>
                    </a:cubicBezTo>
                    <a:cubicBezTo>
                      <a:pt x="68" y="126"/>
                      <a:pt x="66" y="116"/>
                      <a:pt x="63" y="105"/>
                    </a:cubicBezTo>
                    <a:cubicBezTo>
                      <a:pt x="61" y="98"/>
                      <a:pt x="57" y="95"/>
                      <a:pt x="50" y="95"/>
                    </a:cubicBezTo>
                    <a:cubicBezTo>
                      <a:pt x="50" y="109"/>
                      <a:pt x="51" y="123"/>
                      <a:pt x="52" y="138"/>
                    </a:cubicBezTo>
                    <a:cubicBezTo>
                      <a:pt x="52" y="141"/>
                      <a:pt x="51" y="143"/>
                      <a:pt x="49" y="144"/>
                    </a:cubicBezTo>
                    <a:cubicBezTo>
                      <a:pt x="47" y="144"/>
                      <a:pt x="46" y="142"/>
                      <a:pt x="46" y="139"/>
                    </a:cubicBezTo>
                    <a:cubicBezTo>
                      <a:pt x="44" y="134"/>
                      <a:pt x="43" y="118"/>
                      <a:pt x="43" y="92"/>
                    </a:cubicBezTo>
                    <a:cubicBezTo>
                      <a:pt x="43" y="76"/>
                      <a:pt x="43" y="64"/>
                      <a:pt x="42" y="57"/>
                    </a:cubicBezTo>
                    <a:cubicBezTo>
                      <a:pt x="38" y="57"/>
                      <a:pt x="38" y="57"/>
                      <a:pt x="38" y="57"/>
                    </a:cubicBezTo>
                    <a:cubicBezTo>
                      <a:pt x="36" y="88"/>
                      <a:pt x="35" y="113"/>
                      <a:pt x="35" y="132"/>
                    </a:cubicBezTo>
                    <a:cubicBezTo>
                      <a:pt x="35" y="138"/>
                      <a:pt x="33" y="142"/>
                      <a:pt x="31" y="142"/>
                    </a:cubicBezTo>
                    <a:cubicBezTo>
                      <a:pt x="29" y="142"/>
                      <a:pt x="27" y="140"/>
                      <a:pt x="27" y="136"/>
                    </a:cubicBezTo>
                    <a:cubicBezTo>
                      <a:pt x="27" y="136"/>
                      <a:pt x="27" y="134"/>
                      <a:pt x="27" y="132"/>
                    </a:cubicBezTo>
                    <a:cubicBezTo>
                      <a:pt x="28" y="118"/>
                      <a:pt x="29" y="105"/>
                      <a:pt x="29" y="95"/>
                    </a:cubicBezTo>
                    <a:cubicBezTo>
                      <a:pt x="19" y="95"/>
                      <a:pt x="14" y="98"/>
                      <a:pt x="13" y="105"/>
                    </a:cubicBezTo>
                    <a:cubicBezTo>
                      <a:pt x="10" y="114"/>
                      <a:pt x="7" y="124"/>
                      <a:pt x="5" y="135"/>
                    </a:cubicBezTo>
                    <a:cubicBezTo>
                      <a:pt x="4" y="137"/>
                      <a:pt x="3" y="139"/>
                      <a:pt x="2" y="139"/>
                    </a:cubicBezTo>
                    <a:cubicBezTo>
                      <a:pt x="1" y="140"/>
                      <a:pt x="0" y="138"/>
                      <a:pt x="0" y="135"/>
                    </a:cubicBezTo>
                    <a:cubicBezTo>
                      <a:pt x="0" y="125"/>
                      <a:pt x="2" y="115"/>
                      <a:pt x="7" y="104"/>
                    </a:cubicBezTo>
                    <a:cubicBezTo>
                      <a:pt x="11" y="92"/>
                      <a:pt x="18" y="86"/>
                      <a:pt x="30" y="86"/>
                    </a:cubicBezTo>
                    <a:cubicBezTo>
                      <a:pt x="30" y="85"/>
                      <a:pt x="30" y="83"/>
                      <a:pt x="31" y="80"/>
                    </a:cubicBezTo>
                    <a:cubicBezTo>
                      <a:pt x="29" y="81"/>
                      <a:pt x="28" y="81"/>
                      <a:pt x="26" y="80"/>
                    </a:cubicBezTo>
                    <a:cubicBezTo>
                      <a:pt x="24" y="80"/>
                      <a:pt x="23" y="80"/>
                      <a:pt x="22" y="80"/>
                    </a:cubicBezTo>
                    <a:cubicBezTo>
                      <a:pt x="14" y="81"/>
                      <a:pt x="8" y="76"/>
                      <a:pt x="5" y="66"/>
                    </a:cubicBezTo>
                    <a:cubicBezTo>
                      <a:pt x="2" y="59"/>
                      <a:pt x="0" y="49"/>
                      <a:pt x="0" y="37"/>
                    </a:cubicBezTo>
                    <a:cubicBezTo>
                      <a:pt x="0" y="32"/>
                      <a:pt x="1" y="29"/>
                      <a:pt x="3" y="29"/>
                    </a:cubicBezTo>
                    <a:cubicBezTo>
                      <a:pt x="6" y="31"/>
                      <a:pt x="8" y="35"/>
                      <a:pt x="8" y="39"/>
                    </a:cubicBezTo>
                    <a:cubicBezTo>
                      <a:pt x="7" y="45"/>
                      <a:pt x="7" y="52"/>
                      <a:pt x="9" y="59"/>
                    </a:cubicBezTo>
                    <a:cubicBezTo>
                      <a:pt x="10" y="68"/>
                      <a:pt x="16" y="73"/>
                      <a:pt x="24" y="74"/>
                    </a:cubicBezTo>
                    <a:cubicBezTo>
                      <a:pt x="26" y="74"/>
                      <a:pt x="29" y="74"/>
                      <a:pt x="31" y="74"/>
                    </a:cubicBezTo>
                    <a:cubicBezTo>
                      <a:pt x="31" y="72"/>
                      <a:pt x="31" y="69"/>
                      <a:pt x="31" y="65"/>
                    </a:cubicBezTo>
                    <a:cubicBezTo>
                      <a:pt x="31" y="61"/>
                      <a:pt x="32" y="58"/>
                      <a:pt x="32" y="57"/>
                    </a:cubicBezTo>
                    <a:cubicBezTo>
                      <a:pt x="25" y="56"/>
                      <a:pt x="20" y="53"/>
                      <a:pt x="19" y="48"/>
                    </a:cubicBezTo>
                    <a:cubicBezTo>
                      <a:pt x="15" y="36"/>
                      <a:pt x="14" y="25"/>
                      <a:pt x="16" y="14"/>
                    </a:cubicBezTo>
                    <a:cubicBezTo>
                      <a:pt x="17" y="6"/>
                      <a:pt x="21" y="2"/>
                      <a:pt x="27" y="2"/>
                    </a:cubicBezTo>
                    <a:close/>
                    <a:moveTo>
                      <a:pt x="22" y="19"/>
                    </a:moveTo>
                    <a:cubicBezTo>
                      <a:pt x="22" y="20"/>
                      <a:pt x="22" y="20"/>
                      <a:pt x="22" y="20"/>
                    </a:cubicBezTo>
                    <a:cubicBezTo>
                      <a:pt x="30" y="20"/>
                      <a:pt x="42" y="19"/>
                      <a:pt x="57" y="19"/>
                    </a:cubicBezTo>
                    <a:cubicBezTo>
                      <a:pt x="57" y="18"/>
                      <a:pt x="57" y="17"/>
                      <a:pt x="57" y="16"/>
                    </a:cubicBezTo>
                    <a:cubicBezTo>
                      <a:pt x="56" y="13"/>
                      <a:pt x="54" y="10"/>
                      <a:pt x="50" y="9"/>
                    </a:cubicBezTo>
                    <a:cubicBezTo>
                      <a:pt x="44" y="8"/>
                      <a:pt x="37" y="7"/>
                      <a:pt x="31" y="9"/>
                    </a:cubicBezTo>
                    <a:cubicBezTo>
                      <a:pt x="25" y="11"/>
                      <a:pt x="22" y="14"/>
                      <a:pt x="22" y="19"/>
                    </a:cubicBezTo>
                    <a:close/>
                    <a:moveTo>
                      <a:pt x="22" y="27"/>
                    </a:moveTo>
                    <a:cubicBezTo>
                      <a:pt x="22" y="28"/>
                      <a:pt x="22" y="29"/>
                      <a:pt x="23" y="31"/>
                    </a:cubicBezTo>
                    <a:cubicBezTo>
                      <a:pt x="23" y="32"/>
                      <a:pt x="23" y="33"/>
                      <a:pt x="23" y="34"/>
                    </a:cubicBezTo>
                    <a:cubicBezTo>
                      <a:pt x="57" y="34"/>
                      <a:pt x="57" y="34"/>
                      <a:pt x="57" y="34"/>
                    </a:cubicBezTo>
                    <a:cubicBezTo>
                      <a:pt x="57" y="27"/>
                      <a:pt x="57" y="27"/>
                      <a:pt x="57" y="27"/>
                    </a:cubicBezTo>
                    <a:cubicBezTo>
                      <a:pt x="45" y="26"/>
                      <a:pt x="33" y="26"/>
                      <a:pt x="22" y="27"/>
                    </a:cubicBezTo>
                    <a:close/>
                    <a:moveTo>
                      <a:pt x="35" y="50"/>
                    </a:moveTo>
                    <a:cubicBezTo>
                      <a:pt x="48" y="50"/>
                      <a:pt x="48" y="50"/>
                      <a:pt x="48" y="50"/>
                    </a:cubicBezTo>
                    <a:cubicBezTo>
                      <a:pt x="53" y="50"/>
                      <a:pt x="55" y="47"/>
                      <a:pt x="57" y="42"/>
                    </a:cubicBezTo>
                    <a:cubicBezTo>
                      <a:pt x="57" y="41"/>
                      <a:pt x="57" y="41"/>
                      <a:pt x="57" y="41"/>
                    </a:cubicBezTo>
                    <a:cubicBezTo>
                      <a:pt x="43" y="41"/>
                      <a:pt x="32" y="41"/>
                      <a:pt x="24" y="42"/>
                    </a:cubicBezTo>
                    <a:cubicBezTo>
                      <a:pt x="24" y="43"/>
                      <a:pt x="24" y="43"/>
                      <a:pt x="25" y="44"/>
                    </a:cubicBezTo>
                    <a:cubicBezTo>
                      <a:pt x="27" y="48"/>
                      <a:pt x="30" y="50"/>
                      <a:pt x="35" y="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" name="iṣlîḋè">
                <a:extLst>
                  <a:ext uri="{FF2B5EF4-FFF2-40B4-BE49-F238E27FC236}">
                    <a16:creationId xmlns:a16="http://schemas.microsoft.com/office/drawing/2014/main" id="{9454E877-0477-41E6-9A72-02F8E720FBFA}"/>
                  </a:ext>
                </a:extLst>
              </p:cNvPr>
              <p:cNvSpPr/>
              <p:nvPr/>
            </p:nvSpPr>
            <p:spPr bwMode="auto">
              <a:xfrm>
                <a:off x="2604984" y="5259978"/>
                <a:ext cx="177800" cy="255588"/>
              </a:xfrm>
              <a:custGeom>
                <a:avLst/>
                <a:gdLst>
                  <a:gd name="T0" fmla="*/ 5 w 96"/>
                  <a:gd name="T1" fmla="*/ 37 h 138"/>
                  <a:gd name="T2" fmla="*/ 24 w 96"/>
                  <a:gd name="T3" fmla="*/ 49 h 138"/>
                  <a:gd name="T4" fmla="*/ 7 w 96"/>
                  <a:gd name="T5" fmla="*/ 26 h 138"/>
                  <a:gd name="T6" fmla="*/ 0 w 96"/>
                  <a:gd name="T7" fmla="*/ 22 h 138"/>
                  <a:gd name="T8" fmla="*/ 44 w 96"/>
                  <a:gd name="T9" fmla="*/ 19 h 138"/>
                  <a:gd name="T10" fmla="*/ 40 w 96"/>
                  <a:gd name="T11" fmla="*/ 26 h 138"/>
                  <a:gd name="T12" fmla="*/ 29 w 96"/>
                  <a:gd name="T13" fmla="*/ 49 h 138"/>
                  <a:gd name="T14" fmla="*/ 42 w 96"/>
                  <a:gd name="T15" fmla="*/ 39 h 138"/>
                  <a:gd name="T16" fmla="*/ 36 w 96"/>
                  <a:gd name="T17" fmla="*/ 64 h 138"/>
                  <a:gd name="T18" fmla="*/ 44 w 96"/>
                  <a:gd name="T19" fmla="*/ 70 h 138"/>
                  <a:gd name="T20" fmla="*/ 30 w 96"/>
                  <a:gd name="T21" fmla="*/ 78 h 138"/>
                  <a:gd name="T22" fmla="*/ 48 w 96"/>
                  <a:gd name="T23" fmla="*/ 111 h 138"/>
                  <a:gd name="T24" fmla="*/ 42 w 96"/>
                  <a:gd name="T25" fmla="*/ 124 h 138"/>
                  <a:gd name="T26" fmla="*/ 33 w 96"/>
                  <a:gd name="T27" fmla="*/ 93 h 138"/>
                  <a:gd name="T28" fmla="*/ 30 w 96"/>
                  <a:gd name="T29" fmla="*/ 116 h 138"/>
                  <a:gd name="T30" fmla="*/ 24 w 96"/>
                  <a:gd name="T31" fmla="*/ 133 h 138"/>
                  <a:gd name="T32" fmla="*/ 20 w 96"/>
                  <a:gd name="T33" fmla="*/ 93 h 138"/>
                  <a:gd name="T34" fmla="*/ 11 w 96"/>
                  <a:gd name="T35" fmla="*/ 122 h 138"/>
                  <a:gd name="T36" fmla="*/ 8 w 96"/>
                  <a:gd name="T37" fmla="*/ 102 h 138"/>
                  <a:gd name="T38" fmla="*/ 24 w 96"/>
                  <a:gd name="T39" fmla="*/ 81 h 138"/>
                  <a:gd name="T40" fmla="*/ 3 w 96"/>
                  <a:gd name="T41" fmla="*/ 77 h 138"/>
                  <a:gd name="T42" fmla="*/ 14 w 96"/>
                  <a:gd name="T43" fmla="*/ 70 h 138"/>
                  <a:gd name="T44" fmla="*/ 20 w 96"/>
                  <a:gd name="T45" fmla="*/ 65 h 138"/>
                  <a:gd name="T46" fmla="*/ 2 w 96"/>
                  <a:gd name="T47" fmla="*/ 37 h 138"/>
                  <a:gd name="T48" fmla="*/ 40 w 96"/>
                  <a:gd name="T49" fmla="*/ 3 h 138"/>
                  <a:gd name="T50" fmla="*/ 14 w 96"/>
                  <a:gd name="T51" fmla="*/ 11 h 138"/>
                  <a:gd name="T52" fmla="*/ 5 w 96"/>
                  <a:gd name="T53" fmla="*/ 6 h 138"/>
                  <a:gd name="T54" fmla="*/ 33 w 96"/>
                  <a:gd name="T55" fmla="*/ 26 h 138"/>
                  <a:gd name="T56" fmla="*/ 27 w 96"/>
                  <a:gd name="T57" fmla="*/ 45 h 138"/>
                  <a:gd name="T58" fmla="*/ 54 w 96"/>
                  <a:gd name="T59" fmla="*/ 2 h 138"/>
                  <a:gd name="T60" fmla="*/ 58 w 96"/>
                  <a:gd name="T61" fmla="*/ 10 h 138"/>
                  <a:gd name="T62" fmla="*/ 88 w 96"/>
                  <a:gd name="T63" fmla="*/ 22 h 138"/>
                  <a:gd name="T64" fmla="*/ 74 w 96"/>
                  <a:gd name="T65" fmla="*/ 37 h 138"/>
                  <a:gd name="T66" fmla="*/ 62 w 96"/>
                  <a:gd name="T67" fmla="*/ 66 h 138"/>
                  <a:gd name="T68" fmla="*/ 53 w 96"/>
                  <a:gd name="T69" fmla="*/ 136 h 138"/>
                  <a:gd name="T70" fmla="*/ 48 w 96"/>
                  <a:gd name="T71" fmla="*/ 130 h 138"/>
                  <a:gd name="T72" fmla="*/ 55 w 96"/>
                  <a:gd name="T73" fmla="*/ 48 h 138"/>
                  <a:gd name="T74" fmla="*/ 76 w 96"/>
                  <a:gd name="T75" fmla="*/ 31 h 138"/>
                  <a:gd name="T76" fmla="*/ 65 w 96"/>
                  <a:gd name="T77" fmla="*/ 18 h 138"/>
                  <a:gd name="T78" fmla="*/ 52 w 96"/>
                  <a:gd name="T79" fmla="*/ 13 h 138"/>
                  <a:gd name="T80" fmla="*/ 94 w 96"/>
                  <a:gd name="T81" fmla="*/ 74 h 138"/>
                  <a:gd name="T82" fmla="*/ 76 w 96"/>
                  <a:gd name="T83" fmla="*/ 54 h 138"/>
                  <a:gd name="T84" fmla="*/ 83 w 96"/>
                  <a:gd name="T85" fmla="*/ 119 h 138"/>
                  <a:gd name="T86" fmla="*/ 88 w 96"/>
                  <a:gd name="T87" fmla="*/ 133 h 138"/>
                  <a:gd name="T88" fmla="*/ 70 w 96"/>
                  <a:gd name="T89" fmla="*/ 93 h 138"/>
                  <a:gd name="T90" fmla="*/ 70 w 96"/>
                  <a:gd name="T91" fmla="*/ 42 h 138"/>
                  <a:gd name="T92" fmla="*/ 95 w 96"/>
                  <a:gd name="T93" fmla="*/ 70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96" h="138">
                    <a:moveTo>
                      <a:pt x="2" y="37"/>
                    </a:moveTo>
                    <a:cubicBezTo>
                      <a:pt x="2" y="36"/>
                      <a:pt x="2" y="35"/>
                      <a:pt x="3" y="35"/>
                    </a:cubicBezTo>
                    <a:cubicBezTo>
                      <a:pt x="4" y="35"/>
                      <a:pt x="5" y="36"/>
                      <a:pt x="5" y="37"/>
                    </a:cubicBezTo>
                    <a:cubicBezTo>
                      <a:pt x="9" y="49"/>
                      <a:pt x="14" y="56"/>
                      <a:pt x="21" y="59"/>
                    </a:cubicBezTo>
                    <a:cubicBezTo>
                      <a:pt x="21" y="59"/>
                      <a:pt x="22" y="60"/>
                      <a:pt x="24" y="60"/>
                    </a:cubicBezTo>
                    <a:cubicBezTo>
                      <a:pt x="24" y="56"/>
                      <a:pt x="24" y="53"/>
                      <a:pt x="24" y="49"/>
                    </a:cubicBezTo>
                    <a:cubicBezTo>
                      <a:pt x="21" y="48"/>
                      <a:pt x="18" y="46"/>
                      <a:pt x="16" y="42"/>
                    </a:cubicBezTo>
                    <a:cubicBezTo>
                      <a:pt x="13" y="38"/>
                      <a:pt x="12" y="33"/>
                      <a:pt x="12" y="26"/>
                    </a:cubicBezTo>
                    <a:cubicBezTo>
                      <a:pt x="9" y="26"/>
                      <a:pt x="8" y="26"/>
                      <a:pt x="7" y="26"/>
                    </a:cubicBezTo>
                    <a:cubicBezTo>
                      <a:pt x="4" y="27"/>
                      <a:pt x="2" y="27"/>
                      <a:pt x="1" y="25"/>
                    </a:cubicBezTo>
                    <a:cubicBezTo>
                      <a:pt x="0" y="24"/>
                      <a:pt x="0" y="23"/>
                      <a:pt x="0" y="22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1" y="19"/>
                      <a:pt x="2" y="18"/>
                      <a:pt x="4" y="19"/>
                    </a:cubicBezTo>
                    <a:cubicBezTo>
                      <a:pt x="6" y="19"/>
                      <a:pt x="8" y="19"/>
                      <a:pt x="11" y="19"/>
                    </a:cubicBezTo>
                    <a:cubicBezTo>
                      <a:pt x="44" y="19"/>
                      <a:pt x="44" y="19"/>
                      <a:pt x="44" y="19"/>
                    </a:cubicBezTo>
                    <a:cubicBezTo>
                      <a:pt x="46" y="19"/>
                      <a:pt x="48" y="20"/>
                      <a:pt x="48" y="23"/>
                    </a:cubicBezTo>
                    <a:cubicBezTo>
                      <a:pt x="47" y="25"/>
                      <a:pt x="45" y="26"/>
                      <a:pt x="42" y="26"/>
                    </a:cubicBezTo>
                    <a:cubicBezTo>
                      <a:pt x="42" y="26"/>
                      <a:pt x="41" y="26"/>
                      <a:pt x="40" y="26"/>
                    </a:cubicBezTo>
                    <a:cubicBezTo>
                      <a:pt x="40" y="26"/>
                      <a:pt x="40" y="26"/>
                      <a:pt x="40" y="26"/>
                    </a:cubicBezTo>
                    <a:cubicBezTo>
                      <a:pt x="39" y="34"/>
                      <a:pt x="38" y="39"/>
                      <a:pt x="37" y="42"/>
                    </a:cubicBezTo>
                    <a:cubicBezTo>
                      <a:pt x="34" y="46"/>
                      <a:pt x="32" y="49"/>
                      <a:pt x="29" y="49"/>
                    </a:cubicBezTo>
                    <a:cubicBezTo>
                      <a:pt x="30" y="53"/>
                      <a:pt x="30" y="56"/>
                      <a:pt x="30" y="60"/>
                    </a:cubicBezTo>
                    <a:cubicBezTo>
                      <a:pt x="31" y="60"/>
                      <a:pt x="32" y="59"/>
                      <a:pt x="33" y="58"/>
                    </a:cubicBezTo>
                    <a:cubicBezTo>
                      <a:pt x="39" y="56"/>
                      <a:pt x="42" y="49"/>
                      <a:pt x="42" y="39"/>
                    </a:cubicBezTo>
                    <a:cubicBezTo>
                      <a:pt x="43" y="37"/>
                      <a:pt x="44" y="36"/>
                      <a:pt x="46" y="36"/>
                    </a:cubicBezTo>
                    <a:cubicBezTo>
                      <a:pt x="47" y="36"/>
                      <a:pt x="48" y="37"/>
                      <a:pt x="48" y="39"/>
                    </a:cubicBezTo>
                    <a:cubicBezTo>
                      <a:pt x="49" y="49"/>
                      <a:pt x="45" y="57"/>
                      <a:pt x="36" y="64"/>
                    </a:cubicBezTo>
                    <a:cubicBezTo>
                      <a:pt x="34" y="65"/>
                      <a:pt x="32" y="66"/>
                      <a:pt x="30" y="66"/>
                    </a:cubicBezTo>
                    <a:cubicBezTo>
                      <a:pt x="30" y="70"/>
                      <a:pt x="30" y="70"/>
                      <a:pt x="30" y="70"/>
                    </a:cubicBezTo>
                    <a:cubicBezTo>
                      <a:pt x="44" y="70"/>
                      <a:pt x="44" y="70"/>
                      <a:pt x="44" y="70"/>
                    </a:cubicBezTo>
                    <a:cubicBezTo>
                      <a:pt x="47" y="70"/>
                      <a:pt x="49" y="71"/>
                      <a:pt x="49" y="73"/>
                    </a:cubicBezTo>
                    <a:cubicBezTo>
                      <a:pt x="49" y="76"/>
                      <a:pt x="47" y="77"/>
                      <a:pt x="43" y="77"/>
                    </a:cubicBezTo>
                    <a:cubicBezTo>
                      <a:pt x="37" y="77"/>
                      <a:pt x="33" y="77"/>
                      <a:pt x="30" y="78"/>
                    </a:cubicBezTo>
                    <a:cubicBezTo>
                      <a:pt x="30" y="80"/>
                      <a:pt x="30" y="82"/>
                      <a:pt x="30" y="84"/>
                    </a:cubicBezTo>
                    <a:cubicBezTo>
                      <a:pt x="34" y="84"/>
                      <a:pt x="37" y="87"/>
                      <a:pt x="40" y="91"/>
                    </a:cubicBezTo>
                    <a:cubicBezTo>
                      <a:pt x="44" y="96"/>
                      <a:pt x="46" y="103"/>
                      <a:pt x="48" y="111"/>
                    </a:cubicBezTo>
                    <a:cubicBezTo>
                      <a:pt x="49" y="116"/>
                      <a:pt x="49" y="120"/>
                      <a:pt x="48" y="124"/>
                    </a:cubicBezTo>
                    <a:cubicBezTo>
                      <a:pt x="47" y="125"/>
                      <a:pt x="46" y="125"/>
                      <a:pt x="45" y="125"/>
                    </a:cubicBezTo>
                    <a:cubicBezTo>
                      <a:pt x="44" y="125"/>
                      <a:pt x="43" y="125"/>
                      <a:pt x="42" y="124"/>
                    </a:cubicBezTo>
                    <a:cubicBezTo>
                      <a:pt x="42" y="123"/>
                      <a:pt x="42" y="121"/>
                      <a:pt x="42" y="118"/>
                    </a:cubicBezTo>
                    <a:cubicBezTo>
                      <a:pt x="41" y="116"/>
                      <a:pt x="41" y="114"/>
                      <a:pt x="41" y="113"/>
                    </a:cubicBezTo>
                    <a:cubicBezTo>
                      <a:pt x="40" y="104"/>
                      <a:pt x="37" y="97"/>
                      <a:pt x="33" y="93"/>
                    </a:cubicBezTo>
                    <a:cubicBezTo>
                      <a:pt x="33" y="92"/>
                      <a:pt x="32" y="91"/>
                      <a:pt x="30" y="91"/>
                    </a:cubicBezTo>
                    <a:cubicBezTo>
                      <a:pt x="31" y="97"/>
                      <a:pt x="31" y="101"/>
                      <a:pt x="31" y="105"/>
                    </a:cubicBezTo>
                    <a:cubicBezTo>
                      <a:pt x="31" y="107"/>
                      <a:pt x="31" y="111"/>
                      <a:pt x="30" y="116"/>
                    </a:cubicBezTo>
                    <a:cubicBezTo>
                      <a:pt x="30" y="124"/>
                      <a:pt x="30" y="129"/>
                      <a:pt x="29" y="133"/>
                    </a:cubicBezTo>
                    <a:cubicBezTo>
                      <a:pt x="29" y="136"/>
                      <a:pt x="28" y="137"/>
                      <a:pt x="27" y="137"/>
                    </a:cubicBezTo>
                    <a:cubicBezTo>
                      <a:pt x="26" y="137"/>
                      <a:pt x="25" y="136"/>
                      <a:pt x="24" y="133"/>
                    </a:cubicBezTo>
                    <a:cubicBezTo>
                      <a:pt x="24" y="120"/>
                      <a:pt x="24" y="111"/>
                      <a:pt x="24" y="105"/>
                    </a:cubicBezTo>
                    <a:cubicBezTo>
                      <a:pt x="24" y="100"/>
                      <a:pt x="24" y="95"/>
                      <a:pt x="24" y="90"/>
                    </a:cubicBezTo>
                    <a:cubicBezTo>
                      <a:pt x="22" y="91"/>
                      <a:pt x="21" y="92"/>
                      <a:pt x="20" y="93"/>
                    </a:cubicBezTo>
                    <a:cubicBezTo>
                      <a:pt x="18" y="94"/>
                      <a:pt x="16" y="98"/>
                      <a:pt x="14" y="102"/>
                    </a:cubicBezTo>
                    <a:cubicBezTo>
                      <a:pt x="13" y="104"/>
                      <a:pt x="13" y="104"/>
                      <a:pt x="13" y="104"/>
                    </a:cubicBezTo>
                    <a:cubicBezTo>
                      <a:pt x="12" y="108"/>
                      <a:pt x="11" y="114"/>
                      <a:pt x="11" y="122"/>
                    </a:cubicBezTo>
                    <a:cubicBezTo>
                      <a:pt x="10" y="124"/>
                      <a:pt x="9" y="125"/>
                      <a:pt x="7" y="125"/>
                    </a:cubicBezTo>
                    <a:cubicBezTo>
                      <a:pt x="6" y="125"/>
                      <a:pt x="5" y="124"/>
                      <a:pt x="5" y="122"/>
                    </a:cubicBezTo>
                    <a:cubicBezTo>
                      <a:pt x="6" y="115"/>
                      <a:pt x="7" y="108"/>
                      <a:pt x="8" y="102"/>
                    </a:cubicBezTo>
                    <a:cubicBezTo>
                      <a:pt x="9" y="97"/>
                      <a:pt x="11" y="92"/>
                      <a:pt x="14" y="89"/>
                    </a:cubicBezTo>
                    <a:cubicBezTo>
                      <a:pt x="17" y="86"/>
                      <a:pt x="20" y="84"/>
                      <a:pt x="24" y="84"/>
                    </a:cubicBezTo>
                    <a:cubicBezTo>
                      <a:pt x="24" y="81"/>
                      <a:pt x="24" y="81"/>
                      <a:pt x="24" y="81"/>
                    </a:cubicBezTo>
                    <a:cubicBezTo>
                      <a:pt x="24" y="80"/>
                      <a:pt x="24" y="79"/>
                      <a:pt x="24" y="78"/>
                    </a:cubicBezTo>
                    <a:cubicBezTo>
                      <a:pt x="14" y="78"/>
                      <a:pt x="9" y="78"/>
                      <a:pt x="9" y="78"/>
                    </a:cubicBezTo>
                    <a:cubicBezTo>
                      <a:pt x="6" y="79"/>
                      <a:pt x="4" y="79"/>
                      <a:pt x="3" y="77"/>
                    </a:cubicBezTo>
                    <a:cubicBezTo>
                      <a:pt x="2" y="76"/>
                      <a:pt x="2" y="74"/>
                      <a:pt x="3" y="72"/>
                    </a:cubicBezTo>
                    <a:cubicBezTo>
                      <a:pt x="3" y="70"/>
                      <a:pt x="4" y="70"/>
                      <a:pt x="7" y="70"/>
                    </a:cubicBezTo>
                    <a:cubicBezTo>
                      <a:pt x="8" y="70"/>
                      <a:pt x="10" y="70"/>
                      <a:pt x="14" y="70"/>
                    </a:cubicBezTo>
                    <a:cubicBezTo>
                      <a:pt x="24" y="70"/>
                      <a:pt x="24" y="70"/>
                      <a:pt x="24" y="70"/>
                    </a:cubicBezTo>
                    <a:cubicBezTo>
                      <a:pt x="24" y="66"/>
                      <a:pt x="24" y="66"/>
                      <a:pt x="24" y="66"/>
                    </a:cubicBezTo>
                    <a:cubicBezTo>
                      <a:pt x="22" y="66"/>
                      <a:pt x="21" y="66"/>
                      <a:pt x="20" y="65"/>
                    </a:cubicBezTo>
                    <a:cubicBezTo>
                      <a:pt x="12" y="62"/>
                      <a:pt x="6" y="56"/>
                      <a:pt x="2" y="46"/>
                    </a:cubicBezTo>
                    <a:cubicBezTo>
                      <a:pt x="2" y="46"/>
                      <a:pt x="2" y="43"/>
                      <a:pt x="2" y="40"/>
                    </a:cubicBezTo>
                    <a:cubicBezTo>
                      <a:pt x="2" y="39"/>
                      <a:pt x="2" y="38"/>
                      <a:pt x="2" y="37"/>
                    </a:cubicBezTo>
                    <a:close/>
                    <a:moveTo>
                      <a:pt x="9" y="3"/>
                    </a:moveTo>
                    <a:cubicBezTo>
                      <a:pt x="11" y="3"/>
                      <a:pt x="15" y="3"/>
                      <a:pt x="19" y="3"/>
                    </a:cubicBezTo>
                    <a:cubicBezTo>
                      <a:pt x="40" y="3"/>
                      <a:pt x="40" y="3"/>
                      <a:pt x="40" y="3"/>
                    </a:cubicBezTo>
                    <a:cubicBezTo>
                      <a:pt x="43" y="3"/>
                      <a:pt x="44" y="5"/>
                      <a:pt x="44" y="7"/>
                    </a:cubicBezTo>
                    <a:cubicBezTo>
                      <a:pt x="44" y="9"/>
                      <a:pt x="42" y="10"/>
                      <a:pt x="39" y="10"/>
                    </a:cubicBezTo>
                    <a:cubicBezTo>
                      <a:pt x="34" y="10"/>
                      <a:pt x="25" y="10"/>
                      <a:pt x="14" y="11"/>
                    </a:cubicBezTo>
                    <a:cubicBezTo>
                      <a:pt x="13" y="11"/>
                      <a:pt x="12" y="11"/>
                      <a:pt x="11" y="11"/>
                    </a:cubicBezTo>
                    <a:cubicBezTo>
                      <a:pt x="7" y="11"/>
                      <a:pt x="5" y="11"/>
                      <a:pt x="5" y="9"/>
                    </a:cubicBezTo>
                    <a:cubicBezTo>
                      <a:pt x="5" y="9"/>
                      <a:pt x="4" y="8"/>
                      <a:pt x="5" y="6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3"/>
                      <a:pt x="6" y="3"/>
                      <a:pt x="9" y="3"/>
                    </a:cubicBezTo>
                    <a:close/>
                    <a:moveTo>
                      <a:pt x="33" y="26"/>
                    </a:moveTo>
                    <a:cubicBezTo>
                      <a:pt x="28" y="26"/>
                      <a:pt x="23" y="26"/>
                      <a:pt x="17" y="26"/>
                    </a:cubicBezTo>
                    <a:cubicBezTo>
                      <a:pt x="18" y="32"/>
                      <a:pt x="20" y="38"/>
                      <a:pt x="24" y="42"/>
                    </a:cubicBezTo>
                    <a:cubicBezTo>
                      <a:pt x="25" y="44"/>
                      <a:pt x="26" y="45"/>
                      <a:pt x="27" y="45"/>
                    </a:cubicBezTo>
                    <a:cubicBezTo>
                      <a:pt x="28" y="45"/>
                      <a:pt x="29" y="44"/>
                      <a:pt x="29" y="42"/>
                    </a:cubicBezTo>
                    <a:cubicBezTo>
                      <a:pt x="32" y="38"/>
                      <a:pt x="33" y="33"/>
                      <a:pt x="33" y="26"/>
                    </a:cubicBezTo>
                    <a:close/>
                    <a:moveTo>
                      <a:pt x="54" y="2"/>
                    </a:moveTo>
                    <a:cubicBezTo>
                      <a:pt x="55" y="0"/>
                      <a:pt x="57" y="0"/>
                      <a:pt x="58" y="1"/>
                    </a:cubicBezTo>
                    <a:cubicBezTo>
                      <a:pt x="59" y="2"/>
                      <a:pt x="60" y="4"/>
                      <a:pt x="59" y="6"/>
                    </a:cubicBezTo>
                    <a:cubicBezTo>
                      <a:pt x="57" y="8"/>
                      <a:pt x="57" y="9"/>
                      <a:pt x="58" y="10"/>
                    </a:cubicBezTo>
                    <a:cubicBezTo>
                      <a:pt x="59" y="11"/>
                      <a:pt x="61" y="12"/>
                      <a:pt x="63" y="11"/>
                    </a:cubicBezTo>
                    <a:cubicBezTo>
                      <a:pt x="67" y="9"/>
                      <a:pt x="73" y="9"/>
                      <a:pt x="80" y="11"/>
                    </a:cubicBezTo>
                    <a:cubicBezTo>
                      <a:pt x="84" y="13"/>
                      <a:pt x="87" y="16"/>
                      <a:pt x="88" y="22"/>
                    </a:cubicBezTo>
                    <a:cubicBezTo>
                      <a:pt x="89" y="27"/>
                      <a:pt x="88" y="32"/>
                      <a:pt x="85" y="35"/>
                    </a:cubicBezTo>
                    <a:cubicBezTo>
                      <a:pt x="84" y="38"/>
                      <a:pt x="81" y="39"/>
                      <a:pt x="75" y="37"/>
                    </a:cubicBezTo>
                    <a:cubicBezTo>
                      <a:pt x="75" y="37"/>
                      <a:pt x="74" y="37"/>
                      <a:pt x="74" y="37"/>
                    </a:cubicBezTo>
                    <a:cubicBezTo>
                      <a:pt x="69" y="37"/>
                      <a:pt x="66" y="37"/>
                      <a:pt x="63" y="38"/>
                    </a:cubicBezTo>
                    <a:cubicBezTo>
                      <a:pt x="62" y="38"/>
                      <a:pt x="61" y="40"/>
                      <a:pt x="61" y="43"/>
                    </a:cubicBezTo>
                    <a:cubicBezTo>
                      <a:pt x="62" y="48"/>
                      <a:pt x="62" y="56"/>
                      <a:pt x="62" y="66"/>
                    </a:cubicBezTo>
                    <a:cubicBezTo>
                      <a:pt x="62" y="70"/>
                      <a:pt x="61" y="76"/>
                      <a:pt x="61" y="84"/>
                    </a:cubicBezTo>
                    <a:cubicBezTo>
                      <a:pt x="59" y="99"/>
                      <a:pt x="58" y="110"/>
                      <a:pt x="57" y="116"/>
                    </a:cubicBezTo>
                    <a:cubicBezTo>
                      <a:pt x="57" y="122"/>
                      <a:pt x="55" y="128"/>
                      <a:pt x="53" y="136"/>
                    </a:cubicBezTo>
                    <a:cubicBezTo>
                      <a:pt x="52" y="137"/>
                      <a:pt x="51" y="138"/>
                      <a:pt x="50" y="138"/>
                    </a:cubicBezTo>
                    <a:cubicBezTo>
                      <a:pt x="48" y="138"/>
                      <a:pt x="48" y="137"/>
                      <a:pt x="48" y="136"/>
                    </a:cubicBezTo>
                    <a:cubicBezTo>
                      <a:pt x="48" y="135"/>
                      <a:pt x="48" y="133"/>
                      <a:pt x="48" y="130"/>
                    </a:cubicBezTo>
                    <a:cubicBezTo>
                      <a:pt x="49" y="127"/>
                      <a:pt x="49" y="126"/>
                      <a:pt x="49" y="125"/>
                    </a:cubicBezTo>
                    <a:cubicBezTo>
                      <a:pt x="53" y="104"/>
                      <a:pt x="55" y="85"/>
                      <a:pt x="55" y="68"/>
                    </a:cubicBezTo>
                    <a:cubicBezTo>
                      <a:pt x="56" y="60"/>
                      <a:pt x="56" y="54"/>
                      <a:pt x="55" y="48"/>
                    </a:cubicBezTo>
                    <a:cubicBezTo>
                      <a:pt x="54" y="45"/>
                      <a:pt x="53" y="42"/>
                      <a:pt x="52" y="40"/>
                    </a:cubicBezTo>
                    <a:cubicBezTo>
                      <a:pt x="50" y="38"/>
                      <a:pt x="51" y="36"/>
                      <a:pt x="54" y="34"/>
                    </a:cubicBezTo>
                    <a:cubicBezTo>
                      <a:pt x="58" y="30"/>
                      <a:pt x="66" y="29"/>
                      <a:pt x="76" y="31"/>
                    </a:cubicBezTo>
                    <a:cubicBezTo>
                      <a:pt x="81" y="32"/>
                      <a:pt x="83" y="30"/>
                      <a:pt x="83" y="25"/>
                    </a:cubicBezTo>
                    <a:cubicBezTo>
                      <a:pt x="83" y="21"/>
                      <a:pt x="81" y="18"/>
                      <a:pt x="77" y="18"/>
                    </a:cubicBezTo>
                    <a:cubicBezTo>
                      <a:pt x="70" y="17"/>
                      <a:pt x="66" y="17"/>
                      <a:pt x="65" y="18"/>
                    </a:cubicBezTo>
                    <a:cubicBezTo>
                      <a:pt x="63" y="19"/>
                      <a:pt x="60" y="19"/>
                      <a:pt x="57" y="19"/>
                    </a:cubicBezTo>
                    <a:cubicBezTo>
                      <a:pt x="57" y="18"/>
                      <a:pt x="55" y="17"/>
                      <a:pt x="53" y="15"/>
                    </a:cubicBezTo>
                    <a:cubicBezTo>
                      <a:pt x="53" y="14"/>
                      <a:pt x="52" y="14"/>
                      <a:pt x="52" y="13"/>
                    </a:cubicBezTo>
                    <a:cubicBezTo>
                      <a:pt x="50" y="10"/>
                      <a:pt x="51" y="6"/>
                      <a:pt x="54" y="2"/>
                    </a:cubicBezTo>
                    <a:close/>
                    <a:moveTo>
                      <a:pt x="95" y="70"/>
                    </a:moveTo>
                    <a:cubicBezTo>
                      <a:pt x="96" y="72"/>
                      <a:pt x="95" y="73"/>
                      <a:pt x="94" y="74"/>
                    </a:cubicBezTo>
                    <a:cubicBezTo>
                      <a:pt x="92" y="74"/>
                      <a:pt x="91" y="74"/>
                      <a:pt x="90" y="72"/>
                    </a:cubicBezTo>
                    <a:cubicBezTo>
                      <a:pt x="88" y="67"/>
                      <a:pt x="84" y="62"/>
                      <a:pt x="78" y="56"/>
                    </a:cubicBezTo>
                    <a:cubicBezTo>
                      <a:pt x="77" y="55"/>
                      <a:pt x="76" y="54"/>
                      <a:pt x="76" y="54"/>
                    </a:cubicBezTo>
                    <a:cubicBezTo>
                      <a:pt x="75" y="56"/>
                      <a:pt x="75" y="56"/>
                      <a:pt x="75" y="56"/>
                    </a:cubicBezTo>
                    <a:cubicBezTo>
                      <a:pt x="75" y="61"/>
                      <a:pt x="75" y="73"/>
                      <a:pt x="77" y="93"/>
                    </a:cubicBezTo>
                    <a:cubicBezTo>
                      <a:pt x="78" y="99"/>
                      <a:pt x="80" y="107"/>
                      <a:pt x="83" y="119"/>
                    </a:cubicBezTo>
                    <a:cubicBezTo>
                      <a:pt x="84" y="122"/>
                      <a:pt x="85" y="124"/>
                      <a:pt x="85" y="124"/>
                    </a:cubicBezTo>
                    <a:cubicBezTo>
                      <a:pt x="86" y="126"/>
                      <a:pt x="86" y="128"/>
                      <a:pt x="87" y="131"/>
                    </a:cubicBezTo>
                    <a:cubicBezTo>
                      <a:pt x="88" y="132"/>
                      <a:pt x="88" y="133"/>
                      <a:pt x="88" y="133"/>
                    </a:cubicBezTo>
                    <a:cubicBezTo>
                      <a:pt x="88" y="135"/>
                      <a:pt x="88" y="136"/>
                      <a:pt x="86" y="136"/>
                    </a:cubicBezTo>
                    <a:cubicBezTo>
                      <a:pt x="84" y="136"/>
                      <a:pt x="83" y="135"/>
                      <a:pt x="82" y="133"/>
                    </a:cubicBezTo>
                    <a:cubicBezTo>
                      <a:pt x="77" y="123"/>
                      <a:pt x="73" y="110"/>
                      <a:pt x="70" y="93"/>
                    </a:cubicBezTo>
                    <a:cubicBezTo>
                      <a:pt x="69" y="79"/>
                      <a:pt x="68" y="68"/>
                      <a:pt x="68" y="58"/>
                    </a:cubicBezTo>
                    <a:cubicBezTo>
                      <a:pt x="68" y="51"/>
                      <a:pt x="68" y="46"/>
                      <a:pt x="68" y="44"/>
                    </a:cubicBezTo>
                    <a:cubicBezTo>
                      <a:pt x="68" y="43"/>
                      <a:pt x="69" y="42"/>
                      <a:pt x="70" y="42"/>
                    </a:cubicBezTo>
                    <a:cubicBezTo>
                      <a:pt x="71" y="41"/>
                      <a:pt x="71" y="41"/>
                      <a:pt x="72" y="42"/>
                    </a:cubicBezTo>
                    <a:cubicBezTo>
                      <a:pt x="76" y="45"/>
                      <a:pt x="78" y="48"/>
                      <a:pt x="80" y="49"/>
                    </a:cubicBezTo>
                    <a:cubicBezTo>
                      <a:pt x="86" y="54"/>
                      <a:pt x="91" y="61"/>
                      <a:pt x="95" y="7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" name="íṣ1ïḑe">
                <a:extLst>
                  <a:ext uri="{FF2B5EF4-FFF2-40B4-BE49-F238E27FC236}">
                    <a16:creationId xmlns:a16="http://schemas.microsoft.com/office/drawing/2014/main" id="{F9290ADD-3951-48FB-B397-E409457B3BFF}"/>
                  </a:ext>
                </a:extLst>
              </p:cNvPr>
              <p:cNvSpPr/>
              <p:nvPr/>
            </p:nvSpPr>
            <p:spPr bwMode="auto">
              <a:xfrm>
                <a:off x="1750909" y="4905965"/>
                <a:ext cx="93663" cy="87313"/>
              </a:xfrm>
              <a:custGeom>
                <a:avLst/>
                <a:gdLst>
                  <a:gd name="T0" fmla="*/ 51 w 51"/>
                  <a:gd name="T1" fmla="*/ 17 h 47"/>
                  <a:gd name="T2" fmla="*/ 46 w 51"/>
                  <a:gd name="T3" fmla="*/ 25 h 47"/>
                  <a:gd name="T4" fmla="*/ 26 w 51"/>
                  <a:gd name="T5" fmla="*/ 13 h 47"/>
                  <a:gd name="T6" fmla="*/ 20 w 51"/>
                  <a:gd name="T7" fmla="*/ 9 h 47"/>
                  <a:gd name="T8" fmla="*/ 14 w 51"/>
                  <a:gd name="T9" fmla="*/ 9 h 47"/>
                  <a:gd name="T10" fmla="*/ 10 w 51"/>
                  <a:gd name="T11" fmla="*/ 13 h 47"/>
                  <a:gd name="T12" fmla="*/ 8 w 51"/>
                  <a:gd name="T13" fmla="*/ 19 h 47"/>
                  <a:gd name="T14" fmla="*/ 10 w 51"/>
                  <a:gd name="T15" fmla="*/ 23 h 47"/>
                  <a:gd name="T16" fmla="*/ 17 w 51"/>
                  <a:gd name="T17" fmla="*/ 27 h 47"/>
                  <a:gd name="T18" fmla="*/ 37 w 51"/>
                  <a:gd name="T19" fmla="*/ 40 h 47"/>
                  <a:gd name="T20" fmla="*/ 33 w 51"/>
                  <a:gd name="T21" fmla="*/ 47 h 47"/>
                  <a:gd name="T22" fmla="*/ 13 w 51"/>
                  <a:gd name="T23" fmla="*/ 35 h 47"/>
                  <a:gd name="T24" fmla="*/ 4 w 51"/>
                  <a:gd name="T25" fmla="*/ 29 h 47"/>
                  <a:gd name="T26" fmla="*/ 1 w 51"/>
                  <a:gd name="T27" fmla="*/ 24 h 47"/>
                  <a:gd name="T28" fmla="*/ 0 w 51"/>
                  <a:gd name="T29" fmla="*/ 18 h 47"/>
                  <a:gd name="T30" fmla="*/ 3 w 51"/>
                  <a:gd name="T31" fmla="*/ 10 h 47"/>
                  <a:gd name="T32" fmla="*/ 10 w 51"/>
                  <a:gd name="T33" fmla="*/ 2 h 47"/>
                  <a:gd name="T34" fmla="*/ 15 w 51"/>
                  <a:gd name="T35" fmla="*/ 0 h 47"/>
                  <a:gd name="T36" fmla="*/ 21 w 51"/>
                  <a:gd name="T37" fmla="*/ 0 h 47"/>
                  <a:gd name="T38" fmla="*/ 31 w 51"/>
                  <a:gd name="T39" fmla="*/ 5 h 47"/>
                  <a:gd name="T40" fmla="*/ 51 w 51"/>
                  <a:gd name="T41" fmla="*/ 17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1" h="47">
                    <a:moveTo>
                      <a:pt x="51" y="17"/>
                    </a:moveTo>
                    <a:cubicBezTo>
                      <a:pt x="46" y="25"/>
                      <a:pt x="46" y="25"/>
                      <a:pt x="46" y="25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3" y="11"/>
                      <a:pt x="21" y="10"/>
                      <a:pt x="20" y="9"/>
                    </a:cubicBezTo>
                    <a:cubicBezTo>
                      <a:pt x="18" y="9"/>
                      <a:pt x="16" y="9"/>
                      <a:pt x="14" y="9"/>
                    </a:cubicBezTo>
                    <a:cubicBezTo>
                      <a:pt x="13" y="10"/>
                      <a:pt x="11" y="11"/>
                      <a:pt x="10" y="13"/>
                    </a:cubicBezTo>
                    <a:cubicBezTo>
                      <a:pt x="9" y="16"/>
                      <a:pt x="8" y="17"/>
                      <a:pt x="8" y="19"/>
                    </a:cubicBezTo>
                    <a:cubicBezTo>
                      <a:pt x="9" y="21"/>
                      <a:pt x="9" y="22"/>
                      <a:pt x="10" y="23"/>
                    </a:cubicBezTo>
                    <a:cubicBezTo>
                      <a:pt x="12" y="24"/>
                      <a:pt x="14" y="25"/>
                      <a:pt x="17" y="27"/>
                    </a:cubicBezTo>
                    <a:cubicBezTo>
                      <a:pt x="37" y="40"/>
                      <a:pt x="37" y="40"/>
                      <a:pt x="37" y="40"/>
                    </a:cubicBezTo>
                    <a:cubicBezTo>
                      <a:pt x="33" y="47"/>
                      <a:pt x="33" y="47"/>
                      <a:pt x="33" y="47"/>
                    </a:cubicBezTo>
                    <a:cubicBezTo>
                      <a:pt x="13" y="35"/>
                      <a:pt x="13" y="35"/>
                      <a:pt x="13" y="35"/>
                    </a:cubicBezTo>
                    <a:cubicBezTo>
                      <a:pt x="9" y="33"/>
                      <a:pt x="6" y="31"/>
                      <a:pt x="4" y="29"/>
                    </a:cubicBezTo>
                    <a:cubicBezTo>
                      <a:pt x="2" y="28"/>
                      <a:pt x="1" y="26"/>
                      <a:pt x="1" y="24"/>
                    </a:cubicBezTo>
                    <a:cubicBezTo>
                      <a:pt x="0" y="22"/>
                      <a:pt x="0" y="20"/>
                      <a:pt x="0" y="18"/>
                    </a:cubicBezTo>
                    <a:cubicBezTo>
                      <a:pt x="0" y="15"/>
                      <a:pt x="2" y="13"/>
                      <a:pt x="3" y="10"/>
                    </a:cubicBezTo>
                    <a:cubicBezTo>
                      <a:pt x="6" y="6"/>
                      <a:pt x="8" y="4"/>
                      <a:pt x="10" y="2"/>
                    </a:cubicBezTo>
                    <a:cubicBezTo>
                      <a:pt x="11" y="1"/>
                      <a:pt x="13" y="0"/>
                      <a:pt x="15" y="0"/>
                    </a:cubicBezTo>
                    <a:cubicBezTo>
                      <a:pt x="17" y="0"/>
                      <a:pt x="19" y="0"/>
                      <a:pt x="21" y="0"/>
                    </a:cubicBezTo>
                    <a:cubicBezTo>
                      <a:pt x="23" y="1"/>
                      <a:pt x="27" y="3"/>
                      <a:pt x="31" y="5"/>
                    </a:cubicBezTo>
                    <a:lnTo>
                      <a:pt x="51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" name="íṧḷîde">
                <a:extLst>
                  <a:ext uri="{FF2B5EF4-FFF2-40B4-BE49-F238E27FC236}">
                    <a16:creationId xmlns:a16="http://schemas.microsoft.com/office/drawing/2014/main" id="{64002ECF-9FD5-431F-9614-701AABF1E7F2}"/>
                  </a:ext>
                </a:extLst>
              </p:cNvPr>
              <p:cNvSpPr/>
              <p:nvPr/>
            </p:nvSpPr>
            <p:spPr bwMode="auto">
              <a:xfrm>
                <a:off x="1704872" y="4971053"/>
                <a:ext cx="100013" cy="92075"/>
              </a:xfrm>
              <a:custGeom>
                <a:avLst/>
                <a:gdLst>
                  <a:gd name="T0" fmla="*/ 17 w 63"/>
                  <a:gd name="T1" fmla="*/ 0 h 58"/>
                  <a:gd name="T2" fmla="*/ 63 w 63"/>
                  <a:gd name="T3" fmla="*/ 21 h 58"/>
                  <a:gd name="T4" fmla="*/ 59 w 63"/>
                  <a:gd name="T5" fmla="*/ 30 h 58"/>
                  <a:gd name="T6" fmla="*/ 19 w 63"/>
                  <a:gd name="T7" fmla="*/ 35 h 58"/>
                  <a:gd name="T8" fmla="*/ 50 w 63"/>
                  <a:gd name="T9" fmla="*/ 50 h 58"/>
                  <a:gd name="T10" fmla="*/ 46 w 63"/>
                  <a:gd name="T11" fmla="*/ 58 h 58"/>
                  <a:gd name="T12" fmla="*/ 0 w 63"/>
                  <a:gd name="T13" fmla="*/ 37 h 58"/>
                  <a:gd name="T14" fmla="*/ 4 w 63"/>
                  <a:gd name="T15" fmla="*/ 26 h 58"/>
                  <a:gd name="T16" fmla="*/ 43 w 63"/>
                  <a:gd name="T17" fmla="*/ 22 h 58"/>
                  <a:gd name="T18" fmla="*/ 12 w 63"/>
                  <a:gd name="T19" fmla="*/ 8 h 58"/>
                  <a:gd name="T20" fmla="*/ 17 w 63"/>
                  <a:gd name="T21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3" h="58">
                    <a:moveTo>
                      <a:pt x="17" y="0"/>
                    </a:moveTo>
                    <a:lnTo>
                      <a:pt x="63" y="21"/>
                    </a:lnTo>
                    <a:lnTo>
                      <a:pt x="59" y="30"/>
                    </a:lnTo>
                    <a:lnTo>
                      <a:pt x="19" y="35"/>
                    </a:lnTo>
                    <a:lnTo>
                      <a:pt x="50" y="50"/>
                    </a:lnTo>
                    <a:lnTo>
                      <a:pt x="46" y="58"/>
                    </a:lnTo>
                    <a:lnTo>
                      <a:pt x="0" y="37"/>
                    </a:lnTo>
                    <a:lnTo>
                      <a:pt x="4" y="26"/>
                    </a:lnTo>
                    <a:lnTo>
                      <a:pt x="43" y="22"/>
                    </a:lnTo>
                    <a:lnTo>
                      <a:pt x="12" y="8"/>
                    </a:lnTo>
                    <a:lnTo>
                      <a:pt x="17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" name="íS1îḍé">
                <a:extLst>
                  <a:ext uri="{FF2B5EF4-FFF2-40B4-BE49-F238E27FC236}">
                    <a16:creationId xmlns:a16="http://schemas.microsoft.com/office/drawing/2014/main" id="{4D9F7BA8-5267-46DB-8C77-A9781974A90D}"/>
                  </a:ext>
                </a:extLst>
              </p:cNvPr>
              <p:cNvSpPr/>
              <p:nvPr/>
            </p:nvSpPr>
            <p:spPr bwMode="auto">
              <a:xfrm>
                <a:off x="1690584" y="5045665"/>
                <a:ext cx="84138" cy="44450"/>
              </a:xfrm>
              <a:custGeom>
                <a:avLst/>
                <a:gdLst>
                  <a:gd name="T0" fmla="*/ 5 w 53"/>
                  <a:gd name="T1" fmla="*/ 0 h 28"/>
                  <a:gd name="T2" fmla="*/ 53 w 53"/>
                  <a:gd name="T3" fmla="*/ 19 h 28"/>
                  <a:gd name="T4" fmla="*/ 49 w 53"/>
                  <a:gd name="T5" fmla="*/ 28 h 28"/>
                  <a:gd name="T6" fmla="*/ 0 w 53"/>
                  <a:gd name="T7" fmla="*/ 10 h 28"/>
                  <a:gd name="T8" fmla="*/ 5 w 53"/>
                  <a:gd name="T9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3" h="28">
                    <a:moveTo>
                      <a:pt x="5" y="0"/>
                    </a:moveTo>
                    <a:lnTo>
                      <a:pt x="53" y="19"/>
                    </a:lnTo>
                    <a:lnTo>
                      <a:pt x="49" y="28"/>
                    </a:lnTo>
                    <a:lnTo>
                      <a:pt x="0" y="10"/>
                    </a:lnTo>
                    <a:lnTo>
                      <a:pt x="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" name="íṧļïḋè">
                <a:extLst>
                  <a:ext uri="{FF2B5EF4-FFF2-40B4-BE49-F238E27FC236}">
                    <a16:creationId xmlns:a16="http://schemas.microsoft.com/office/drawing/2014/main" id="{21EA2A56-C0B1-4AA7-83D7-EF92DB717E41}"/>
                  </a:ext>
                </a:extLst>
              </p:cNvPr>
              <p:cNvSpPr/>
              <p:nvPr/>
            </p:nvSpPr>
            <p:spPr bwMode="auto">
              <a:xfrm>
                <a:off x="1674709" y="5091703"/>
                <a:ext cx="92075" cy="73025"/>
              </a:xfrm>
              <a:custGeom>
                <a:avLst/>
                <a:gdLst>
                  <a:gd name="T0" fmla="*/ 4 w 58"/>
                  <a:gd name="T1" fmla="*/ 3 h 46"/>
                  <a:gd name="T2" fmla="*/ 58 w 58"/>
                  <a:gd name="T3" fmla="*/ 0 h 46"/>
                  <a:gd name="T4" fmla="*/ 55 w 58"/>
                  <a:gd name="T5" fmla="*/ 11 h 46"/>
                  <a:gd name="T6" fmla="*/ 14 w 58"/>
                  <a:gd name="T7" fmla="*/ 13 h 46"/>
                  <a:gd name="T8" fmla="*/ 46 w 58"/>
                  <a:gd name="T9" fmla="*/ 35 h 46"/>
                  <a:gd name="T10" fmla="*/ 44 w 58"/>
                  <a:gd name="T11" fmla="*/ 46 h 46"/>
                  <a:gd name="T12" fmla="*/ 0 w 58"/>
                  <a:gd name="T13" fmla="*/ 14 h 46"/>
                  <a:gd name="T14" fmla="*/ 4 w 58"/>
                  <a:gd name="T15" fmla="*/ 3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8" h="46">
                    <a:moveTo>
                      <a:pt x="4" y="3"/>
                    </a:moveTo>
                    <a:lnTo>
                      <a:pt x="58" y="0"/>
                    </a:lnTo>
                    <a:lnTo>
                      <a:pt x="55" y="11"/>
                    </a:lnTo>
                    <a:lnTo>
                      <a:pt x="14" y="13"/>
                    </a:lnTo>
                    <a:lnTo>
                      <a:pt x="46" y="35"/>
                    </a:lnTo>
                    <a:lnTo>
                      <a:pt x="44" y="46"/>
                    </a:lnTo>
                    <a:lnTo>
                      <a:pt x="0" y="14"/>
                    </a:lnTo>
                    <a:lnTo>
                      <a:pt x="4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" name="ïṡḷiḋé">
                <a:extLst>
                  <a:ext uri="{FF2B5EF4-FFF2-40B4-BE49-F238E27FC236}">
                    <a16:creationId xmlns:a16="http://schemas.microsoft.com/office/drawing/2014/main" id="{BFF1C6F9-0543-45D4-91DF-2B81578ECDD0}"/>
                  </a:ext>
                </a:extLst>
              </p:cNvPr>
              <p:cNvSpPr/>
              <p:nvPr/>
            </p:nvSpPr>
            <p:spPr bwMode="auto">
              <a:xfrm>
                <a:off x="1652484" y="5153615"/>
                <a:ext cx="90488" cy="73025"/>
              </a:xfrm>
              <a:custGeom>
                <a:avLst/>
                <a:gdLst>
                  <a:gd name="T0" fmla="*/ 7 w 57"/>
                  <a:gd name="T1" fmla="*/ 0 h 46"/>
                  <a:gd name="T2" fmla="*/ 57 w 57"/>
                  <a:gd name="T3" fmla="*/ 10 h 46"/>
                  <a:gd name="T4" fmla="*/ 50 w 57"/>
                  <a:gd name="T5" fmla="*/ 46 h 46"/>
                  <a:gd name="T6" fmla="*/ 42 w 57"/>
                  <a:gd name="T7" fmla="*/ 45 h 46"/>
                  <a:gd name="T8" fmla="*/ 47 w 57"/>
                  <a:gd name="T9" fmla="*/ 18 h 46"/>
                  <a:gd name="T10" fmla="*/ 36 w 57"/>
                  <a:gd name="T11" fmla="*/ 16 h 46"/>
                  <a:gd name="T12" fmla="*/ 30 w 57"/>
                  <a:gd name="T13" fmla="*/ 40 h 46"/>
                  <a:gd name="T14" fmla="*/ 22 w 57"/>
                  <a:gd name="T15" fmla="*/ 39 h 46"/>
                  <a:gd name="T16" fmla="*/ 27 w 57"/>
                  <a:gd name="T17" fmla="*/ 14 h 46"/>
                  <a:gd name="T18" fmla="*/ 14 w 57"/>
                  <a:gd name="T19" fmla="*/ 11 h 46"/>
                  <a:gd name="T20" fmla="*/ 8 w 57"/>
                  <a:gd name="T21" fmla="*/ 39 h 46"/>
                  <a:gd name="T22" fmla="*/ 0 w 57"/>
                  <a:gd name="T23" fmla="*/ 38 h 46"/>
                  <a:gd name="T24" fmla="*/ 7 w 57"/>
                  <a:gd name="T25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7" h="46">
                    <a:moveTo>
                      <a:pt x="7" y="0"/>
                    </a:moveTo>
                    <a:lnTo>
                      <a:pt x="57" y="10"/>
                    </a:lnTo>
                    <a:lnTo>
                      <a:pt x="50" y="46"/>
                    </a:lnTo>
                    <a:lnTo>
                      <a:pt x="42" y="45"/>
                    </a:lnTo>
                    <a:lnTo>
                      <a:pt x="47" y="18"/>
                    </a:lnTo>
                    <a:lnTo>
                      <a:pt x="36" y="16"/>
                    </a:lnTo>
                    <a:lnTo>
                      <a:pt x="30" y="40"/>
                    </a:lnTo>
                    <a:lnTo>
                      <a:pt x="22" y="39"/>
                    </a:lnTo>
                    <a:lnTo>
                      <a:pt x="27" y="14"/>
                    </a:lnTo>
                    <a:lnTo>
                      <a:pt x="14" y="11"/>
                    </a:lnTo>
                    <a:lnTo>
                      <a:pt x="8" y="39"/>
                    </a:lnTo>
                    <a:lnTo>
                      <a:pt x="0" y="38"/>
                    </a:lnTo>
                    <a:lnTo>
                      <a:pt x="7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" name="ïşļiḋe">
                <a:extLst>
                  <a:ext uri="{FF2B5EF4-FFF2-40B4-BE49-F238E27FC236}">
                    <a16:creationId xmlns:a16="http://schemas.microsoft.com/office/drawing/2014/main" id="{4390BB56-6A5B-4F13-9DE5-3DC3916EB677}"/>
                  </a:ext>
                </a:extLst>
              </p:cNvPr>
              <p:cNvSpPr/>
              <p:nvPr/>
            </p:nvSpPr>
            <p:spPr bwMode="auto">
              <a:xfrm>
                <a:off x="1641372" y="5231403"/>
                <a:ext cx="88900" cy="71438"/>
              </a:xfrm>
              <a:custGeom>
                <a:avLst/>
                <a:gdLst>
                  <a:gd name="T0" fmla="*/ 4 w 48"/>
                  <a:gd name="T1" fmla="*/ 0 h 39"/>
                  <a:gd name="T2" fmla="*/ 48 w 48"/>
                  <a:gd name="T3" fmla="*/ 4 h 39"/>
                  <a:gd name="T4" fmla="*/ 46 w 48"/>
                  <a:gd name="T5" fmla="*/ 23 h 39"/>
                  <a:gd name="T6" fmla="*/ 44 w 48"/>
                  <a:gd name="T7" fmla="*/ 33 h 39"/>
                  <a:gd name="T8" fmla="*/ 39 w 48"/>
                  <a:gd name="T9" fmla="*/ 38 h 39"/>
                  <a:gd name="T10" fmla="*/ 32 w 48"/>
                  <a:gd name="T11" fmla="*/ 39 h 39"/>
                  <a:gd name="T12" fmla="*/ 24 w 48"/>
                  <a:gd name="T13" fmla="*/ 35 h 39"/>
                  <a:gd name="T14" fmla="*/ 21 w 48"/>
                  <a:gd name="T15" fmla="*/ 26 h 39"/>
                  <a:gd name="T16" fmla="*/ 17 w 48"/>
                  <a:gd name="T17" fmla="*/ 30 h 39"/>
                  <a:gd name="T18" fmla="*/ 9 w 48"/>
                  <a:gd name="T19" fmla="*/ 35 h 39"/>
                  <a:gd name="T20" fmla="*/ 0 w 48"/>
                  <a:gd name="T21" fmla="*/ 39 h 39"/>
                  <a:gd name="T22" fmla="*/ 1 w 48"/>
                  <a:gd name="T23" fmla="*/ 29 h 39"/>
                  <a:gd name="T24" fmla="*/ 12 w 48"/>
                  <a:gd name="T25" fmla="*/ 23 h 39"/>
                  <a:gd name="T26" fmla="*/ 18 w 48"/>
                  <a:gd name="T27" fmla="*/ 19 h 39"/>
                  <a:gd name="T28" fmla="*/ 20 w 48"/>
                  <a:gd name="T29" fmla="*/ 17 h 39"/>
                  <a:gd name="T30" fmla="*/ 21 w 48"/>
                  <a:gd name="T31" fmla="*/ 12 h 39"/>
                  <a:gd name="T32" fmla="*/ 22 w 48"/>
                  <a:gd name="T33" fmla="*/ 11 h 39"/>
                  <a:gd name="T34" fmla="*/ 3 w 48"/>
                  <a:gd name="T35" fmla="*/ 9 h 39"/>
                  <a:gd name="T36" fmla="*/ 4 w 48"/>
                  <a:gd name="T37" fmla="*/ 0 h 39"/>
                  <a:gd name="T38" fmla="*/ 29 w 48"/>
                  <a:gd name="T39" fmla="*/ 11 h 39"/>
                  <a:gd name="T40" fmla="*/ 28 w 48"/>
                  <a:gd name="T41" fmla="*/ 18 h 39"/>
                  <a:gd name="T42" fmla="*/ 28 w 48"/>
                  <a:gd name="T43" fmla="*/ 26 h 39"/>
                  <a:gd name="T44" fmla="*/ 29 w 48"/>
                  <a:gd name="T45" fmla="*/ 28 h 39"/>
                  <a:gd name="T46" fmla="*/ 32 w 48"/>
                  <a:gd name="T47" fmla="*/ 30 h 39"/>
                  <a:gd name="T48" fmla="*/ 36 w 48"/>
                  <a:gd name="T49" fmla="*/ 29 h 39"/>
                  <a:gd name="T50" fmla="*/ 38 w 48"/>
                  <a:gd name="T51" fmla="*/ 26 h 39"/>
                  <a:gd name="T52" fmla="*/ 39 w 48"/>
                  <a:gd name="T53" fmla="*/ 19 h 39"/>
                  <a:gd name="T54" fmla="*/ 40 w 48"/>
                  <a:gd name="T55" fmla="*/ 12 h 39"/>
                  <a:gd name="T56" fmla="*/ 29 w 48"/>
                  <a:gd name="T57" fmla="*/ 11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48" h="39">
                    <a:moveTo>
                      <a:pt x="4" y="0"/>
                    </a:moveTo>
                    <a:cubicBezTo>
                      <a:pt x="48" y="4"/>
                      <a:pt x="48" y="4"/>
                      <a:pt x="48" y="4"/>
                    </a:cubicBezTo>
                    <a:cubicBezTo>
                      <a:pt x="46" y="23"/>
                      <a:pt x="46" y="23"/>
                      <a:pt x="46" y="23"/>
                    </a:cubicBezTo>
                    <a:cubicBezTo>
                      <a:pt x="46" y="27"/>
                      <a:pt x="45" y="31"/>
                      <a:pt x="44" y="33"/>
                    </a:cubicBezTo>
                    <a:cubicBezTo>
                      <a:pt x="43" y="35"/>
                      <a:pt x="41" y="36"/>
                      <a:pt x="39" y="38"/>
                    </a:cubicBezTo>
                    <a:cubicBezTo>
                      <a:pt x="37" y="39"/>
                      <a:pt x="35" y="39"/>
                      <a:pt x="32" y="39"/>
                    </a:cubicBezTo>
                    <a:cubicBezTo>
                      <a:pt x="29" y="38"/>
                      <a:pt x="26" y="37"/>
                      <a:pt x="24" y="35"/>
                    </a:cubicBezTo>
                    <a:cubicBezTo>
                      <a:pt x="22" y="33"/>
                      <a:pt x="21" y="30"/>
                      <a:pt x="21" y="26"/>
                    </a:cubicBezTo>
                    <a:cubicBezTo>
                      <a:pt x="20" y="28"/>
                      <a:pt x="18" y="29"/>
                      <a:pt x="17" y="30"/>
                    </a:cubicBezTo>
                    <a:cubicBezTo>
                      <a:pt x="16" y="32"/>
                      <a:pt x="13" y="33"/>
                      <a:pt x="9" y="35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1" y="29"/>
                      <a:pt x="1" y="29"/>
                      <a:pt x="1" y="29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5" y="21"/>
                      <a:pt x="17" y="20"/>
                      <a:pt x="18" y="19"/>
                    </a:cubicBezTo>
                    <a:cubicBezTo>
                      <a:pt x="19" y="18"/>
                      <a:pt x="20" y="18"/>
                      <a:pt x="20" y="17"/>
                    </a:cubicBezTo>
                    <a:cubicBezTo>
                      <a:pt x="21" y="16"/>
                      <a:pt x="21" y="14"/>
                      <a:pt x="21" y="12"/>
                    </a:cubicBezTo>
                    <a:cubicBezTo>
                      <a:pt x="22" y="11"/>
                      <a:pt x="22" y="11"/>
                      <a:pt x="22" y="11"/>
                    </a:cubicBezTo>
                    <a:cubicBezTo>
                      <a:pt x="3" y="9"/>
                      <a:pt x="3" y="9"/>
                      <a:pt x="3" y="9"/>
                    </a:cubicBezTo>
                    <a:lnTo>
                      <a:pt x="4" y="0"/>
                    </a:lnTo>
                    <a:close/>
                    <a:moveTo>
                      <a:pt x="29" y="11"/>
                    </a:moveTo>
                    <a:cubicBezTo>
                      <a:pt x="28" y="18"/>
                      <a:pt x="28" y="18"/>
                      <a:pt x="28" y="18"/>
                    </a:cubicBezTo>
                    <a:cubicBezTo>
                      <a:pt x="28" y="22"/>
                      <a:pt x="27" y="25"/>
                      <a:pt x="28" y="26"/>
                    </a:cubicBezTo>
                    <a:cubicBezTo>
                      <a:pt x="28" y="27"/>
                      <a:pt x="28" y="28"/>
                      <a:pt x="29" y="28"/>
                    </a:cubicBezTo>
                    <a:cubicBezTo>
                      <a:pt x="30" y="29"/>
                      <a:pt x="31" y="30"/>
                      <a:pt x="32" y="30"/>
                    </a:cubicBezTo>
                    <a:cubicBezTo>
                      <a:pt x="34" y="30"/>
                      <a:pt x="35" y="30"/>
                      <a:pt x="36" y="29"/>
                    </a:cubicBezTo>
                    <a:cubicBezTo>
                      <a:pt x="37" y="28"/>
                      <a:pt x="38" y="27"/>
                      <a:pt x="38" y="26"/>
                    </a:cubicBezTo>
                    <a:cubicBezTo>
                      <a:pt x="38" y="25"/>
                      <a:pt x="39" y="23"/>
                      <a:pt x="39" y="19"/>
                    </a:cubicBezTo>
                    <a:cubicBezTo>
                      <a:pt x="40" y="12"/>
                      <a:pt x="40" y="12"/>
                      <a:pt x="40" y="12"/>
                    </a:cubicBezTo>
                    <a:lnTo>
                      <a:pt x="29" y="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" name="îś1iḓê">
                <a:extLst>
                  <a:ext uri="{FF2B5EF4-FFF2-40B4-BE49-F238E27FC236}">
                    <a16:creationId xmlns:a16="http://schemas.microsoft.com/office/drawing/2014/main" id="{C8EAC128-09B4-4944-A30D-501F43E4D1E6}"/>
                  </a:ext>
                </a:extLst>
              </p:cNvPr>
              <p:cNvSpPr/>
              <p:nvPr/>
            </p:nvSpPr>
            <p:spPr bwMode="auto">
              <a:xfrm>
                <a:off x="1641372" y="5312365"/>
                <a:ext cx="82550" cy="66675"/>
              </a:xfrm>
              <a:custGeom>
                <a:avLst/>
                <a:gdLst>
                  <a:gd name="T0" fmla="*/ 15 w 45"/>
                  <a:gd name="T1" fmla="*/ 0 h 36"/>
                  <a:gd name="T2" fmla="*/ 16 w 45"/>
                  <a:gd name="T3" fmla="*/ 8 h 36"/>
                  <a:gd name="T4" fmla="*/ 9 w 45"/>
                  <a:gd name="T5" fmla="*/ 12 h 36"/>
                  <a:gd name="T6" fmla="*/ 7 w 45"/>
                  <a:gd name="T7" fmla="*/ 18 h 36"/>
                  <a:gd name="T8" fmla="*/ 9 w 45"/>
                  <a:gd name="T9" fmla="*/ 25 h 36"/>
                  <a:gd name="T10" fmla="*/ 13 w 45"/>
                  <a:gd name="T11" fmla="*/ 27 h 36"/>
                  <a:gd name="T12" fmla="*/ 16 w 45"/>
                  <a:gd name="T13" fmla="*/ 26 h 36"/>
                  <a:gd name="T14" fmla="*/ 18 w 45"/>
                  <a:gd name="T15" fmla="*/ 23 h 36"/>
                  <a:gd name="T16" fmla="*/ 20 w 45"/>
                  <a:gd name="T17" fmla="*/ 15 h 36"/>
                  <a:gd name="T18" fmla="*/ 24 w 45"/>
                  <a:gd name="T19" fmla="*/ 5 h 36"/>
                  <a:gd name="T20" fmla="*/ 33 w 45"/>
                  <a:gd name="T21" fmla="*/ 1 h 36"/>
                  <a:gd name="T22" fmla="*/ 39 w 45"/>
                  <a:gd name="T23" fmla="*/ 3 h 36"/>
                  <a:gd name="T24" fmla="*/ 44 w 45"/>
                  <a:gd name="T25" fmla="*/ 9 h 36"/>
                  <a:gd name="T26" fmla="*/ 45 w 45"/>
                  <a:gd name="T27" fmla="*/ 17 h 36"/>
                  <a:gd name="T28" fmla="*/ 42 w 45"/>
                  <a:gd name="T29" fmla="*/ 30 h 36"/>
                  <a:gd name="T30" fmla="*/ 32 w 45"/>
                  <a:gd name="T31" fmla="*/ 34 h 36"/>
                  <a:gd name="T32" fmla="*/ 31 w 45"/>
                  <a:gd name="T33" fmla="*/ 25 h 36"/>
                  <a:gd name="T34" fmla="*/ 36 w 45"/>
                  <a:gd name="T35" fmla="*/ 23 h 36"/>
                  <a:gd name="T36" fmla="*/ 38 w 45"/>
                  <a:gd name="T37" fmla="*/ 17 h 36"/>
                  <a:gd name="T38" fmla="*/ 36 w 45"/>
                  <a:gd name="T39" fmla="*/ 11 h 36"/>
                  <a:gd name="T40" fmla="*/ 33 w 45"/>
                  <a:gd name="T41" fmla="*/ 10 h 36"/>
                  <a:gd name="T42" fmla="*/ 31 w 45"/>
                  <a:gd name="T43" fmla="*/ 11 h 36"/>
                  <a:gd name="T44" fmla="*/ 28 w 45"/>
                  <a:gd name="T45" fmla="*/ 19 h 36"/>
                  <a:gd name="T46" fmla="*/ 25 w 45"/>
                  <a:gd name="T47" fmla="*/ 29 h 36"/>
                  <a:gd name="T48" fmla="*/ 20 w 45"/>
                  <a:gd name="T49" fmla="*/ 34 h 36"/>
                  <a:gd name="T50" fmla="*/ 13 w 45"/>
                  <a:gd name="T51" fmla="*/ 36 h 36"/>
                  <a:gd name="T52" fmla="*/ 6 w 45"/>
                  <a:gd name="T53" fmla="*/ 33 h 36"/>
                  <a:gd name="T54" fmla="*/ 1 w 45"/>
                  <a:gd name="T55" fmla="*/ 28 h 36"/>
                  <a:gd name="T56" fmla="*/ 0 w 45"/>
                  <a:gd name="T57" fmla="*/ 18 h 36"/>
                  <a:gd name="T58" fmla="*/ 3 w 45"/>
                  <a:gd name="T59" fmla="*/ 5 h 36"/>
                  <a:gd name="T60" fmla="*/ 15 w 45"/>
                  <a:gd name="T61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5" h="36">
                    <a:moveTo>
                      <a:pt x="15" y="0"/>
                    </a:moveTo>
                    <a:cubicBezTo>
                      <a:pt x="16" y="8"/>
                      <a:pt x="16" y="8"/>
                      <a:pt x="16" y="8"/>
                    </a:cubicBezTo>
                    <a:cubicBezTo>
                      <a:pt x="13" y="9"/>
                      <a:pt x="10" y="10"/>
                      <a:pt x="9" y="12"/>
                    </a:cubicBezTo>
                    <a:cubicBezTo>
                      <a:pt x="8" y="13"/>
                      <a:pt x="7" y="15"/>
                      <a:pt x="7" y="18"/>
                    </a:cubicBezTo>
                    <a:cubicBezTo>
                      <a:pt x="7" y="21"/>
                      <a:pt x="8" y="23"/>
                      <a:pt x="9" y="25"/>
                    </a:cubicBezTo>
                    <a:cubicBezTo>
                      <a:pt x="10" y="26"/>
                      <a:pt x="12" y="27"/>
                      <a:pt x="13" y="27"/>
                    </a:cubicBezTo>
                    <a:cubicBezTo>
                      <a:pt x="14" y="27"/>
                      <a:pt x="15" y="26"/>
                      <a:pt x="16" y="26"/>
                    </a:cubicBezTo>
                    <a:cubicBezTo>
                      <a:pt x="17" y="25"/>
                      <a:pt x="17" y="24"/>
                      <a:pt x="18" y="23"/>
                    </a:cubicBezTo>
                    <a:cubicBezTo>
                      <a:pt x="18" y="22"/>
                      <a:pt x="19" y="19"/>
                      <a:pt x="20" y="15"/>
                    </a:cubicBezTo>
                    <a:cubicBezTo>
                      <a:pt x="21" y="11"/>
                      <a:pt x="22" y="7"/>
                      <a:pt x="24" y="5"/>
                    </a:cubicBezTo>
                    <a:cubicBezTo>
                      <a:pt x="26" y="3"/>
                      <a:pt x="29" y="1"/>
                      <a:pt x="33" y="1"/>
                    </a:cubicBezTo>
                    <a:cubicBezTo>
                      <a:pt x="35" y="1"/>
                      <a:pt x="37" y="2"/>
                      <a:pt x="39" y="3"/>
                    </a:cubicBezTo>
                    <a:cubicBezTo>
                      <a:pt x="41" y="4"/>
                      <a:pt x="43" y="6"/>
                      <a:pt x="44" y="9"/>
                    </a:cubicBezTo>
                    <a:cubicBezTo>
                      <a:pt x="45" y="11"/>
                      <a:pt x="45" y="14"/>
                      <a:pt x="45" y="17"/>
                    </a:cubicBezTo>
                    <a:cubicBezTo>
                      <a:pt x="45" y="23"/>
                      <a:pt x="44" y="27"/>
                      <a:pt x="42" y="30"/>
                    </a:cubicBezTo>
                    <a:cubicBezTo>
                      <a:pt x="39" y="33"/>
                      <a:pt x="36" y="34"/>
                      <a:pt x="32" y="34"/>
                    </a:cubicBezTo>
                    <a:cubicBezTo>
                      <a:pt x="31" y="25"/>
                      <a:pt x="31" y="25"/>
                      <a:pt x="31" y="25"/>
                    </a:cubicBezTo>
                    <a:cubicBezTo>
                      <a:pt x="34" y="25"/>
                      <a:pt x="35" y="24"/>
                      <a:pt x="36" y="23"/>
                    </a:cubicBezTo>
                    <a:cubicBezTo>
                      <a:pt x="37" y="22"/>
                      <a:pt x="38" y="20"/>
                      <a:pt x="38" y="17"/>
                    </a:cubicBezTo>
                    <a:cubicBezTo>
                      <a:pt x="38" y="15"/>
                      <a:pt x="37" y="13"/>
                      <a:pt x="36" y="11"/>
                    </a:cubicBezTo>
                    <a:cubicBezTo>
                      <a:pt x="35" y="10"/>
                      <a:pt x="35" y="10"/>
                      <a:pt x="33" y="10"/>
                    </a:cubicBezTo>
                    <a:cubicBezTo>
                      <a:pt x="32" y="10"/>
                      <a:pt x="31" y="10"/>
                      <a:pt x="31" y="11"/>
                    </a:cubicBezTo>
                    <a:cubicBezTo>
                      <a:pt x="30" y="12"/>
                      <a:pt x="29" y="15"/>
                      <a:pt x="28" y="19"/>
                    </a:cubicBezTo>
                    <a:cubicBezTo>
                      <a:pt x="27" y="24"/>
                      <a:pt x="26" y="27"/>
                      <a:pt x="25" y="29"/>
                    </a:cubicBezTo>
                    <a:cubicBezTo>
                      <a:pt x="24" y="31"/>
                      <a:pt x="22" y="33"/>
                      <a:pt x="20" y="34"/>
                    </a:cubicBezTo>
                    <a:cubicBezTo>
                      <a:pt x="18" y="35"/>
                      <a:pt x="16" y="36"/>
                      <a:pt x="13" y="36"/>
                    </a:cubicBezTo>
                    <a:cubicBezTo>
                      <a:pt x="11" y="36"/>
                      <a:pt x="8" y="35"/>
                      <a:pt x="6" y="33"/>
                    </a:cubicBezTo>
                    <a:cubicBezTo>
                      <a:pt x="4" y="32"/>
                      <a:pt x="2" y="30"/>
                      <a:pt x="1" y="28"/>
                    </a:cubicBezTo>
                    <a:cubicBezTo>
                      <a:pt x="0" y="25"/>
                      <a:pt x="0" y="22"/>
                      <a:pt x="0" y="18"/>
                    </a:cubicBezTo>
                    <a:cubicBezTo>
                      <a:pt x="0" y="12"/>
                      <a:pt x="1" y="8"/>
                      <a:pt x="3" y="5"/>
                    </a:cubicBezTo>
                    <a:cubicBezTo>
                      <a:pt x="6" y="2"/>
                      <a:pt x="10" y="0"/>
                      <a:pt x="1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" name="íş1ïḓe">
                <a:extLst>
                  <a:ext uri="{FF2B5EF4-FFF2-40B4-BE49-F238E27FC236}">
                    <a16:creationId xmlns:a16="http://schemas.microsoft.com/office/drawing/2014/main" id="{03F9D16A-11CD-40D9-B99C-D826F8818DD8}"/>
                  </a:ext>
                </a:extLst>
              </p:cNvPr>
              <p:cNvSpPr/>
              <p:nvPr/>
            </p:nvSpPr>
            <p:spPr bwMode="auto">
              <a:xfrm>
                <a:off x="1642959" y="5385390"/>
                <a:ext cx="84138" cy="22225"/>
              </a:xfrm>
              <a:custGeom>
                <a:avLst/>
                <a:gdLst>
                  <a:gd name="T0" fmla="*/ 0 w 53"/>
                  <a:gd name="T1" fmla="*/ 5 h 14"/>
                  <a:gd name="T2" fmla="*/ 51 w 53"/>
                  <a:gd name="T3" fmla="*/ 0 h 14"/>
                  <a:gd name="T4" fmla="*/ 53 w 53"/>
                  <a:gd name="T5" fmla="*/ 11 h 14"/>
                  <a:gd name="T6" fmla="*/ 1 w 53"/>
                  <a:gd name="T7" fmla="*/ 14 h 14"/>
                  <a:gd name="T8" fmla="*/ 0 w 53"/>
                  <a:gd name="T9" fmla="*/ 5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3" h="14">
                    <a:moveTo>
                      <a:pt x="0" y="5"/>
                    </a:moveTo>
                    <a:lnTo>
                      <a:pt x="51" y="0"/>
                    </a:lnTo>
                    <a:lnTo>
                      <a:pt x="53" y="11"/>
                    </a:lnTo>
                    <a:lnTo>
                      <a:pt x="1" y="14"/>
                    </a:lnTo>
                    <a:lnTo>
                      <a:pt x="0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" name="ïṩlîḋè">
                <a:extLst>
                  <a:ext uri="{FF2B5EF4-FFF2-40B4-BE49-F238E27FC236}">
                    <a16:creationId xmlns:a16="http://schemas.microsoft.com/office/drawing/2014/main" id="{ACAD2ADD-2E6E-44CD-A4BD-4C31A718707A}"/>
                  </a:ext>
                </a:extLst>
              </p:cNvPr>
              <p:cNvSpPr/>
              <p:nvPr/>
            </p:nvSpPr>
            <p:spPr bwMode="auto">
              <a:xfrm>
                <a:off x="1649309" y="5407615"/>
                <a:ext cx="84138" cy="66675"/>
              </a:xfrm>
              <a:custGeom>
                <a:avLst/>
                <a:gdLst>
                  <a:gd name="T0" fmla="*/ 0 w 53"/>
                  <a:gd name="T1" fmla="*/ 22 h 42"/>
                  <a:gd name="T2" fmla="*/ 42 w 53"/>
                  <a:gd name="T3" fmla="*/ 17 h 42"/>
                  <a:gd name="T4" fmla="*/ 39 w 53"/>
                  <a:gd name="T5" fmla="*/ 1 h 42"/>
                  <a:gd name="T6" fmla="*/ 49 w 53"/>
                  <a:gd name="T7" fmla="*/ 0 h 42"/>
                  <a:gd name="T8" fmla="*/ 53 w 53"/>
                  <a:gd name="T9" fmla="*/ 41 h 42"/>
                  <a:gd name="T10" fmla="*/ 45 w 53"/>
                  <a:gd name="T11" fmla="*/ 42 h 42"/>
                  <a:gd name="T12" fmla="*/ 43 w 53"/>
                  <a:gd name="T13" fmla="*/ 27 h 42"/>
                  <a:gd name="T14" fmla="*/ 1 w 53"/>
                  <a:gd name="T15" fmla="*/ 33 h 42"/>
                  <a:gd name="T16" fmla="*/ 0 w 53"/>
                  <a:gd name="T17" fmla="*/ 22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3" h="42">
                    <a:moveTo>
                      <a:pt x="0" y="22"/>
                    </a:moveTo>
                    <a:lnTo>
                      <a:pt x="42" y="17"/>
                    </a:lnTo>
                    <a:lnTo>
                      <a:pt x="39" y="1"/>
                    </a:lnTo>
                    <a:lnTo>
                      <a:pt x="49" y="0"/>
                    </a:lnTo>
                    <a:lnTo>
                      <a:pt x="53" y="41"/>
                    </a:lnTo>
                    <a:lnTo>
                      <a:pt x="45" y="42"/>
                    </a:lnTo>
                    <a:lnTo>
                      <a:pt x="43" y="27"/>
                    </a:lnTo>
                    <a:lnTo>
                      <a:pt x="1" y="33"/>
                    </a:lnTo>
                    <a:lnTo>
                      <a:pt x="0" y="2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" name="ïṣľîďe">
                <a:extLst>
                  <a:ext uri="{FF2B5EF4-FFF2-40B4-BE49-F238E27FC236}">
                    <a16:creationId xmlns:a16="http://schemas.microsoft.com/office/drawing/2014/main" id="{C4B33A10-BEE3-4DFE-9D32-4259B8C09471}"/>
                  </a:ext>
                </a:extLst>
              </p:cNvPr>
              <p:cNvSpPr/>
              <p:nvPr/>
            </p:nvSpPr>
            <p:spPr bwMode="auto">
              <a:xfrm>
                <a:off x="1662009" y="5471115"/>
                <a:ext cx="90488" cy="73025"/>
              </a:xfrm>
              <a:custGeom>
                <a:avLst/>
                <a:gdLst>
                  <a:gd name="T0" fmla="*/ 0 w 57"/>
                  <a:gd name="T1" fmla="*/ 29 h 46"/>
                  <a:gd name="T2" fmla="*/ 21 w 57"/>
                  <a:gd name="T3" fmla="*/ 24 h 46"/>
                  <a:gd name="T4" fmla="*/ 45 w 57"/>
                  <a:gd name="T5" fmla="*/ 0 h 46"/>
                  <a:gd name="T6" fmla="*/ 49 w 57"/>
                  <a:gd name="T7" fmla="*/ 11 h 46"/>
                  <a:gd name="T8" fmla="*/ 31 w 57"/>
                  <a:gd name="T9" fmla="*/ 28 h 46"/>
                  <a:gd name="T10" fmla="*/ 53 w 57"/>
                  <a:gd name="T11" fmla="*/ 35 h 46"/>
                  <a:gd name="T12" fmla="*/ 57 w 57"/>
                  <a:gd name="T13" fmla="*/ 46 h 46"/>
                  <a:gd name="T14" fmla="*/ 23 w 57"/>
                  <a:gd name="T15" fmla="*/ 35 h 46"/>
                  <a:gd name="T16" fmla="*/ 2 w 57"/>
                  <a:gd name="T17" fmla="*/ 39 h 46"/>
                  <a:gd name="T18" fmla="*/ 0 w 57"/>
                  <a:gd name="T19" fmla="*/ 29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7" h="46">
                    <a:moveTo>
                      <a:pt x="0" y="29"/>
                    </a:moveTo>
                    <a:lnTo>
                      <a:pt x="21" y="24"/>
                    </a:lnTo>
                    <a:lnTo>
                      <a:pt x="45" y="0"/>
                    </a:lnTo>
                    <a:lnTo>
                      <a:pt x="49" y="11"/>
                    </a:lnTo>
                    <a:lnTo>
                      <a:pt x="31" y="28"/>
                    </a:lnTo>
                    <a:lnTo>
                      <a:pt x="53" y="35"/>
                    </a:lnTo>
                    <a:lnTo>
                      <a:pt x="57" y="46"/>
                    </a:lnTo>
                    <a:lnTo>
                      <a:pt x="23" y="35"/>
                    </a:lnTo>
                    <a:lnTo>
                      <a:pt x="2" y="39"/>
                    </a:lnTo>
                    <a:lnTo>
                      <a:pt x="0" y="2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5" name="íśļiḓe">
                <a:extLst>
                  <a:ext uri="{FF2B5EF4-FFF2-40B4-BE49-F238E27FC236}">
                    <a16:creationId xmlns:a16="http://schemas.microsoft.com/office/drawing/2014/main" id="{67C8A0DD-AFEC-4A10-B39F-3DEF399A373B}"/>
                  </a:ext>
                </a:extLst>
              </p:cNvPr>
              <p:cNvSpPr/>
              <p:nvPr/>
            </p:nvSpPr>
            <p:spPr bwMode="auto">
              <a:xfrm>
                <a:off x="1704872" y="5609228"/>
                <a:ext cx="85725" cy="80963"/>
              </a:xfrm>
              <a:custGeom>
                <a:avLst/>
                <a:gdLst>
                  <a:gd name="T0" fmla="*/ 15 w 47"/>
                  <a:gd name="T1" fmla="*/ 2 h 44"/>
                  <a:gd name="T2" fmla="*/ 26 w 47"/>
                  <a:gd name="T3" fmla="*/ 0 h 44"/>
                  <a:gd name="T4" fmla="*/ 33 w 47"/>
                  <a:gd name="T5" fmla="*/ 1 h 44"/>
                  <a:gd name="T6" fmla="*/ 39 w 47"/>
                  <a:gd name="T7" fmla="*/ 4 h 44"/>
                  <a:gd name="T8" fmla="*/ 44 w 47"/>
                  <a:gd name="T9" fmla="*/ 12 h 44"/>
                  <a:gd name="T10" fmla="*/ 45 w 47"/>
                  <a:gd name="T11" fmla="*/ 29 h 44"/>
                  <a:gd name="T12" fmla="*/ 32 w 47"/>
                  <a:gd name="T13" fmla="*/ 41 h 44"/>
                  <a:gd name="T14" fmla="*/ 15 w 47"/>
                  <a:gd name="T15" fmla="*/ 43 h 44"/>
                  <a:gd name="T16" fmla="*/ 3 w 47"/>
                  <a:gd name="T17" fmla="*/ 31 h 44"/>
                  <a:gd name="T18" fmla="*/ 2 w 47"/>
                  <a:gd name="T19" fmla="*/ 14 h 44"/>
                  <a:gd name="T20" fmla="*/ 15 w 47"/>
                  <a:gd name="T21" fmla="*/ 2 h 44"/>
                  <a:gd name="T22" fmla="*/ 19 w 47"/>
                  <a:gd name="T23" fmla="*/ 10 h 44"/>
                  <a:gd name="T24" fmla="*/ 10 w 47"/>
                  <a:gd name="T25" fmla="*/ 18 h 44"/>
                  <a:gd name="T26" fmla="*/ 10 w 47"/>
                  <a:gd name="T27" fmla="*/ 28 h 44"/>
                  <a:gd name="T28" fmla="*/ 17 w 47"/>
                  <a:gd name="T29" fmla="*/ 34 h 44"/>
                  <a:gd name="T30" fmla="*/ 29 w 47"/>
                  <a:gd name="T31" fmla="*/ 33 h 44"/>
                  <a:gd name="T32" fmla="*/ 38 w 47"/>
                  <a:gd name="T33" fmla="*/ 25 h 44"/>
                  <a:gd name="T34" fmla="*/ 37 w 47"/>
                  <a:gd name="T35" fmla="*/ 16 h 44"/>
                  <a:gd name="T36" fmla="*/ 30 w 47"/>
                  <a:gd name="T37" fmla="*/ 9 h 44"/>
                  <a:gd name="T38" fmla="*/ 19 w 47"/>
                  <a:gd name="T39" fmla="*/ 1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7" h="44">
                    <a:moveTo>
                      <a:pt x="15" y="2"/>
                    </a:moveTo>
                    <a:cubicBezTo>
                      <a:pt x="19" y="0"/>
                      <a:pt x="23" y="0"/>
                      <a:pt x="26" y="0"/>
                    </a:cubicBezTo>
                    <a:cubicBezTo>
                      <a:pt x="28" y="0"/>
                      <a:pt x="31" y="0"/>
                      <a:pt x="33" y="1"/>
                    </a:cubicBezTo>
                    <a:cubicBezTo>
                      <a:pt x="35" y="2"/>
                      <a:pt x="37" y="3"/>
                      <a:pt x="39" y="4"/>
                    </a:cubicBezTo>
                    <a:cubicBezTo>
                      <a:pt x="41" y="6"/>
                      <a:pt x="43" y="9"/>
                      <a:pt x="44" y="12"/>
                    </a:cubicBezTo>
                    <a:cubicBezTo>
                      <a:pt x="47" y="18"/>
                      <a:pt x="47" y="24"/>
                      <a:pt x="45" y="29"/>
                    </a:cubicBezTo>
                    <a:cubicBezTo>
                      <a:pt x="43" y="34"/>
                      <a:pt x="39" y="38"/>
                      <a:pt x="32" y="41"/>
                    </a:cubicBezTo>
                    <a:cubicBezTo>
                      <a:pt x="26" y="44"/>
                      <a:pt x="20" y="44"/>
                      <a:pt x="15" y="43"/>
                    </a:cubicBezTo>
                    <a:cubicBezTo>
                      <a:pt x="9" y="41"/>
                      <a:pt x="5" y="37"/>
                      <a:pt x="3" y="31"/>
                    </a:cubicBezTo>
                    <a:cubicBezTo>
                      <a:pt x="0" y="25"/>
                      <a:pt x="0" y="19"/>
                      <a:pt x="2" y="14"/>
                    </a:cubicBezTo>
                    <a:cubicBezTo>
                      <a:pt x="4" y="9"/>
                      <a:pt x="8" y="5"/>
                      <a:pt x="15" y="2"/>
                    </a:cubicBezTo>
                    <a:close/>
                    <a:moveTo>
                      <a:pt x="19" y="10"/>
                    </a:moveTo>
                    <a:cubicBezTo>
                      <a:pt x="14" y="12"/>
                      <a:pt x="11" y="15"/>
                      <a:pt x="10" y="18"/>
                    </a:cubicBezTo>
                    <a:cubicBezTo>
                      <a:pt x="8" y="21"/>
                      <a:pt x="8" y="24"/>
                      <a:pt x="10" y="28"/>
                    </a:cubicBezTo>
                    <a:cubicBezTo>
                      <a:pt x="11" y="31"/>
                      <a:pt x="13" y="33"/>
                      <a:pt x="17" y="34"/>
                    </a:cubicBezTo>
                    <a:cubicBezTo>
                      <a:pt x="20" y="35"/>
                      <a:pt x="24" y="35"/>
                      <a:pt x="29" y="33"/>
                    </a:cubicBezTo>
                    <a:cubicBezTo>
                      <a:pt x="33" y="31"/>
                      <a:pt x="36" y="28"/>
                      <a:pt x="38" y="25"/>
                    </a:cubicBezTo>
                    <a:cubicBezTo>
                      <a:pt x="39" y="22"/>
                      <a:pt x="39" y="19"/>
                      <a:pt x="37" y="16"/>
                    </a:cubicBezTo>
                    <a:cubicBezTo>
                      <a:pt x="36" y="12"/>
                      <a:pt x="34" y="10"/>
                      <a:pt x="30" y="9"/>
                    </a:cubicBezTo>
                    <a:cubicBezTo>
                      <a:pt x="27" y="8"/>
                      <a:pt x="23" y="8"/>
                      <a:pt x="19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6" name="î$ḷïďe">
                <a:extLst>
                  <a:ext uri="{FF2B5EF4-FFF2-40B4-BE49-F238E27FC236}">
                    <a16:creationId xmlns:a16="http://schemas.microsoft.com/office/drawing/2014/main" id="{015B38BE-48DD-4450-BE4F-7BBBCE2D7428}"/>
                  </a:ext>
                </a:extLst>
              </p:cNvPr>
              <p:cNvSpPr/>
              <p:nvPr/>
            </p:nvSpPr>
            <p:spPr bwMode="auto">
              <a:xfrm>
                <a:off x="1733447" y="5675903"/>
                <a:ext cx="98425" cy="66675"/>
              </a:xfrm>
              <a:custGeom>
                <a:avLst/>
                <a:gdLst>
                  <a:gd name="T0" fmla="*/ 0 w 62"/>
                  <a:gd name="T1" fmla="*/ 26 h 42"/>
                  <a:gd name="T2" fmla="*/ 45 w 62"/>
                  <a:gd name="T3" fmla="*/ 0 h 42"/>
                  <a:gd name="T4" fmla="*/ 62 w 62"/>
                  <a:gd name="T5" fmla="*/ 30 h 42"/>
                  <a:gd name="T6" fmla="*/ 55 w 62"/>
                  <a:gd name="T7" fmla="*/ 35 h 42"/>
                  <a:gd name="T8" fmla="*/ 43 w 62"/>
                  <a:gd name="T9" fmla="*/ 14 h 42"/>
                  <a:gd name="T10" fmla="*/ 32 w 62"/>
                  <a:gd name="T11" fmla="*/ 20 h 42"/>
                  <a:gd name="T12" fmla="*/ 43 w 62"/>
                  <a:gd name="T13" fmla="*/ 38 h 42"/>
                  <a:gd name="T14" fmla="*/ 35 w 62"/>
                  <a:gd name="T15" fmla="*/ 42 h 42"/>
                  <a:gd name="T16" fmla="*/ 25 w 62"/>
                  <a:gd name="T17" fmla="*/ 23 h 42"/>
                  <a:gd name="T18" fmla="*/ 6 w 62"/>
                  <a:gd name="T19" fmla="*/ 35 h 42"/>
                  <a:gd name="T20" fmla="*/ 0 w 62"/>
                  <a:gd name="T21" fmla="*/ 26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2" h="42">
                    <a:moveTo>
                      <a:pt x="0" y="26"/>
                    </a:moveTo>
                    <a:lnTo>
                      <a:pt x="45" y="0"/>
                    </a:lnTo>
                    <a:lnTo>
                      <a:pt x="62" y="30"/>
                    </a:lnTo>
                    <a:lnTo>
                      <a:pt x="55" y="35"/>
                    </a:lnTo>
                    <a:lnTo>
                      <a:pt x="43" y="14"/>
                    </a:lnTo>
                    <a:lnTo>
                      <a:pt x="32" y="20"/>
                    </a:lnTo>
                    <a:lnTo>
                      <a:pt x="43" y="38"/>
                    </a:lnTo>
                    <a:lnTo>
                      <a:pt x="35" y="42"/>
                    </a:lnTo>
                    <a:lnTo>
                      <a:pt x="25" y="23"/>
                    </a:lnTo>
                    <a:lnTo>
                      <a:pt x="6" y="35"/>
                    </a:lnTo>
                    <a:lnTo>
                      <a:pt x="0" y="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7" name="îśḻîḍe">
                <a:extLst>
                  <a:ext uri="{FF2B5EF4-FFF2-40B4-BE49-F238E27FC236}">
                    <a16:creationId xmlns:a16="http://schemas.microsoft.com/office/drawing/2014/main" id="{BC0EBCA2-1984-4662-9B1F-39A3CC5880A6}"/>
                  </a:ext>
                </a:extLst>
              </p:cNvPr>
              <p:cNvSpPr/>
              <p:nvPr/>
            </p:nvSpPr>
            <p:spPr bwMode="auto">
              <a:xfrm>
                <a:off x="1812822" y="5785440"/>
                <a:ext cx="85725" cy="82550"/>
              </a:xfrm>
              <a:custGeom>
                <a:avLst/>
                <a:gdLst>
                  <a:gd name="T0" fmla="*/ 6 w 46"/>
                  <a:gd name="T1" fmla="*/ 13 h 45"/>
                  <a:gd name="T2" fmla="*/ 12 w 46"/>
                  <a:gd name="T3" fmla="*/ 19 h 45"/>
                  <a:gd name="T4" fmla="*/ 9 w 46"/>
                  <a:gd name="T5" fmla="*/ 26 h 45"/>
                  <a:gd name="T6" fmla="*/ 11 w 46"/>
                  <a:gd name="T7" fmla="*/ 32 h 45"/>
                  <a:gd name="T8" fmla="*/ 17 w 46"/>
                  <a:gd name="T9" fmla="*/ 36 h 45"/>
                  <a:gd name="T10" fmla="*/ 22 w 46"/>
                  <a:gd name="T11" fmla="*/ 35 h 45"/>
                  <a:gd name="T12" fmla="*/ 23 w 46"/>
                  <a:gd name="T13" fmla="*/ 32 h 45"/>
                  <a:gd name="T14" fmla="*/ 22 w 46"/>
                  <a:gd name="T15" fmla="*/ 29 h 45"/>
                  <a:gd name="T16" fmla="*/ 19 w 46"/>
                  <a:gd name="T17" fmla="*/ 22 h 45"/>
                  <a:gd name="T18" fmla="*/ 16 w 46"/>
                  <a:gd name="T19" fmla="*/ 12 h 45"/>
                  <a:gd name="T20" fmla="*/ 21 w 46"/>
                  <a:gd name="T21" fmla="*/ 3 h 45"/>
                  <a:gd name="T22" fmla="*/ 27 w 46"/>
                  <a:gd name="T23" fmla="*/ 0 h 45"/>
                  <a:gd name="T24" fmla="*/ 34 w 46"/>
                  <a:gd name="T25" fmla="*/ 2 h 45"/>
                  <a:gd name="T26" fmla="*/ 40 w 46"/>
                  <a:gd name="T27" fmla="*/ 8 h 45"/>
                  <a:gd name="T28" fmla="*/ 45 w 46"/>
                  <a:gd name="T29" fmla="*/ 19 h 45"/>
                  <a:gd name="T30" fmla="*/ 41 w 46"/>
                  <a:gd name="T31" fmla="*/ 29 h 45"/>
                  <a:gd name="T32" fmla="*/ 35 w 46"/>
                  <a:gd name="T33" fmla="*/ 22 h 45"/>
                  <a:gd name="T34" fmla="*/ 37 w 46"/>
                  <a:gd name="T35" fmla="*/ 17 h 45"/>
                  <a:gd name="T36" fmla="*/ 35 w 46"/>
                  <a:gd name="T37" fmla="*/ 12 h 45"/>
                  <a:gd name="T38" fmla="*/ 30 w 46"/>
                  <a:gd name="T39" fmla="*/ 8 h 45"/>
                  <a:gd name="T40" fmla="*/ 27 w 46"/>
                  <a:gd name="T41" fmla="*/ 9 h 45"/>
                  <a:gd name="T42" fmla="*/ 25 w 46"/>
                  <a:gd name="T43" fmla="*/ 12 h 45"/>
                  <a:gd name="T44" fmla="*/ 28 w 46"/>
                  <a:gd name="T45" fmla="*/ 20 h 45"/>
                  <a:gd name="T46" fmla="*/ 32 w 46"/>
                  <a:gd name="T47" fmla="*/ 29 h 45"/>
                  <a:gd name="T48" fmla="*/ 31 w 46"/>
                  <a:gd name="T49" fmla="*/ 36 h 45"/>
                  <a:gd name="T50" fmla="*/ 27 w 46"/>
                  <a:gd name="T51" fmla="*/ 42 h 45"/>
                  <a:gd name="T52" fmla="*/ 20 w 46"/>
                  <a:gd name="T53" fmla="*/ 45 h 45"/>
                  <a:gd name="T54" fmla="*/ 13 w 46"/>
                  <a:gd name="T55" fmla="*/ 43 h 45"/>
                  <a:gd name="T56" fmla="*/ 6 w 46"/>
                  <a:gd name="T57" fmla="*/ 37 h 45"/>
                  <a:gd name="T58" fmla="*/ 0 w 46"/>
                  <a:gd name="T59" fmla="*/ 24 h 45"/>
                  <a:gd name="T60" fmla="*/ 6 w 46"/>
                  <a:gd name="T61" fmla="*/ 13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6" h="45">
                    <a:moveTo>
                      <a:pt x="6" y="13"/>
                    </a:moveTo>
                    <a:cubicBezTo>
                      <a:pt x="12" y="19"/>
                      <a:pt x="12" y="19"/>
                      <a:pt x="12" y="19"/>
                    </a:cubicBezTo>
                    <a:cubicBezTo>
                      <a:pt x="10" y="21"/>
                      <a:pt x="9" y="24"/>
                      <a:pt x="9" y="26"/>
                    </a:cubicBezTo>
                    <a:cubicBezTo>
                      <a:pt x="9" y="28"/>
                      <a:pt x="10" y="30"/>
                      <a:pt x="11" y="32"/>
                    </a:cubicBezTo>
                    <a:cubicBezTo>
                      <a:pt x="13" y="34"/>
                      <a:pt x="15" y="35"/>
                      <a:pt x="17" y="36"/>
                    </a:cubicBezTo>
                    <a:cubicBezTo>
                      <a:pt x="19" y="36"/>
                      <a:pt x="20" y="36"/>
                      <a:pt x="22" y="35"/>
                    </a:cubicBezTo>
                    <a:cubicBezTo>
                      <a:pt x="22" y="34"/>
                      <a:pt x="23" y="33"/>
                      <a:pt x="23" y="32"/>
                    </a:cubicBezTo>
                    <a:cubicBezTo>
                      <a:pt x="23" y="32"/>
                      <a:pt x="23" y="30"/>
                      <a:pt x="22" y="29"/>
                    </a:cubicBezTo>
                    <a:cubicBezTo>
                      <a:pt x="22" y="28"/>
                      <a:pt x="21" y="26"/>
                      <a:pt x="19" y="22"/>
                    </a:cubicBezTo>
                    <a:cubicBezTo>
                      <a:pt x="17" y="18"/>
                      <a:pt x="16" y="14"/>
                      <a:pt x="16" y="12"/>
                    </a:cubicBezTo>
                    <a:cubicBezTo>
                      <a:pt x="17" y="8"/>
                      <a:pt x="18" y="5"/>
                      <a:pt x="21" y="3"/>
                    </a:cubicBezTo>
                    <a:cubicBezTo>
                      <a:pt x="23" y="1"/>
                      <a:pt x="25" y="1"/>
                      <a:pt x="27" y="0"/>
                    </a:cubicBezTo>
                    <a:cubicBezTo>
                      <a:pt x="29" y="0"/>
                      <a:pt x="31" y="1"/>
                      <a:pt x="34" y="2"/>
                    </a:cubicBezTo>
                    <a:cubicBezTo>
                      <a:pt x="36" y="3"/>
                      <a:pt x="38" y="5"/>
                      <a:pt x="40" y="8"/>
                    </a:cubicBezTo>
                    <a:cubicBezTo>
                      <a:pt x="44" y="12"/>
                      <a:pt x="46" y="16"/>
                      <a:pt x="45" y="19"/>
                    </a:cubicBezTo>
                    <a:cubicBezTo>
                      <a:pt x="45" y="23"/>
                      <a:pt x="44" y="26"/>
                      <a:pt x="41" y="29"/>
                    </a:cubicBezTo>
                    <a:cubicBezTo>
                      <a:pt x="35" y="22"/>
                      <a:pt x="35" y="22"/>
                      <a:pt x="35" y="22"/>
                    </a:cubicBezTo>
                    <a:cubicBezTo>
                      <a:pt x="36" y="21"/>
                      <a:pt x="37" y="19"/>
                      <a:pt x="37" y="17"/>
                    </a:cubicBezTo>
                    <a:cubicBezTo>
                      <a:pt x="37" y="16"/>
                      <a:pt x="36" y="14"/>
                      <a:pt x="35" y="12"/>
                    </a:cubicBezTo>
                    <a:cubicBezTo>
                      <a:pt x="33" y="10"/>
                      <a:pt x="31" y="9"/>
                      <a:pt x="30" y="8"/>
                    </a:cubicBezTo>
                    <a:cubicBezTo>
                      <a:pt x="28" y="8"/>
                      <a:pt x="27" y="8"/>
                      <a:pt x="27" y="9"/>
                    </a:cubicBezTo>
                    <a:cubicBezTo>
                      <a:pt x="26" y="10"/>
                      <a:pt x="25" y="11"/>
                      <a:pt x="25" y="12"/>
                    </a:cubicBezTo>
                    <a:cubicBezTo>
                      <a:pt x="25" y="13"/>
                      <a:pt x="26" y="16"/>
                      <a:pt x="28" y="20"/>
                    </a:cubicBezTo>
                    <a:cubicBezTo>
                      <a:pt x="30" y="24"/>
                      <a:pt x="31" y="27"/>
                      <a:pt x="32" y="29"/>
                    </a:cubicBezTo>
                    <a:cubicBezTo>
                      <a:pt x="32" y="32"/>
                      <a:pt x="32" y="34"/>
                      <a:pt x="31" y="36"/>
                    </a:cubicBezTo>
                    <a:cubicBezTo>
                      <a:pt x="31" y="38"/>
                      <a:pt x="29" y="40"/>
                      <a:pt x="27" y="42"/>
                    </a:cubicBezTo>
                    <a:cubicBezTo>
                      <a:pt x="25" y="43"/>
                      <a:pt x="23" y="44"/>
                      <a:pt x="20" y="45"/>
                    </a:cubicBezTo>
                    <a:cubicBezTo>
                      <a:pt x="18" y="45"/>
                      <a:pt x="15" y="44"/>
                      <a:pt x="13" y="43"/>
                    </a:cubicBezTo>
                    <a:cubicBezTo>
                      <a:pt x="10" y="42"/>
                      <a:pt x="8" y="40"/>
                      <a:pt x="6" y="37"/>
                    </a:cubicBezTo>
                    <a:cubicBezTo>
                      <a:pt x="2" y="32"/>
                      <a:pt x="0" y="28"/>
                      <a:pt x="0" y="24"/>
                    </a:cubicBezTo>
                    <a:cubicBezTo>
                      <a:pt x="1" y="20"/>
                      <a:pt x="2" y="17"/>
                      <a:pt x="6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8" name="í$ļîḋê">
                <a:extLst>
                  <a:ext uri="{FF2B5EF4-FFF2-40B4-BE49-F238E27FC236}">
                    <a16:creationId xmlns:a16="http://schemas.microsoft.com/office/drawing/2014/main" id="{A3E099C0-6B9C-4DD0-9CB1-75F35201F7BA}"/>
                  </a:ext>
                </a:extLst>
              </p:cNvPr>
              <p:cNvSpPr/>
              <p:nvPr/>
            </p:nvSpPr>
            <p:spPr bwMode="auto">
              <a:xfrm>
                <a:off x="1868384" y="5844178"/>
                <a:ext cx="82550" cy="82550"/>
              </a:xfrm>
              <a:custGeom>
                <a:avLst/>
                <a:gdLst>
                  <a:gd name="T0" fmla="*/ 25 w 45"/>
                  <a:gd name="T1" fmla="*/ 33 h 45"/>
                  <a:gd name="T2" fmla="*/ 29 w 45"/>
                  <a:gd name="T3" fmla="*/ 41 h 45"/>
                  <a:gd name="T4" fmla="*/ 17 w 45"/>
                  <a:gd name="T5" fmla="*/ 44 h 45"/>
                  <a:gd name="T6" fmla="*/ 6 w 45"/>
                  <a:gd name="T7" fmla="*/ 38 h 45"/>
                  <a:gd name="T8" fmla="*/ 0 w 45"/>
                  <a:gd name="T9" fmla="*/ 24 h 45"/>
                  <a:gd name="T10" fmla="*/ 8 w 45"/>
                  <a:gd name="T11" fmla="*/ 8 h 45"/>
                  <a:gd name="T12" fmla="*/ 24 w 45"/>
                  <a:gd name="T13" fmla="*/ 0 h 45"/>
                  <a:gd name="T14" fmla="*/ 39 w 45"/>
                  <a:gd name="T15" fmla="*/ 7 h 45"/>
                  <a:gd name="T16" fmla="*/ 45 w 45"/>
                  <a:gd name="T17" fmla="*/ 19 h 45"/>
                  <a:gd name="T18" fmla="*/ 42 w 45"/>
                  <a:gd name="T19" fmla="*/ 28 h 45"/>
                  <a:gd name="T20" fmla="*/ 34 w 45"/>
                  <a:gd name="T21" fmla="*/ 23 h 45"/>
                  <a:gd name="T22" fmla="*/ 36 w 45"/>
                  <a:gd name="T23" fmla="*/ 17 h 45"/>
                  <a:gd name="T24" fmla="*/ 33 w 45"/>
                  <a:gd name="T25" fmla="*/ 12 h 45"/>
                  <a:gd name="T26" fmla="*/ 25 w 45"/>
                  <a:gd name="T27" fmla="*/ 9 h 45"/>
                  <a:gd name="T28" fmla="*/ 15 w 45"/>
                  <a:gd name="T29" fmla="*/ 14 h 45"/>
                  <a:gd name="T30" fmla="*/ 8 w 45"/>
                  <a:gd name="T31" fmla="*/ 25 h 45"/>
                  <a:gd name="T32" fmla="*/ 11 w 45"/>
                  <a:gd name="T33" fmla="*/ 33 h 45"/>
                  <a:gd name="T34" fmla="*/ 17 w 45"/>
                  <a:gd name="T35" fmla="*/ 36 h 45"/>
                  <a:gd name="T36" fmla="*/ 25 w 45"/>
                  <a:gd name="T37" fmla="*/ 33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5" h="45">
                    <a:moveTo>
                      <a:pt x="25" y="33"/>
                    </a:moveTo>
                    <a:cubicBezTo>
                      <a:pt x="29" y="41"/>
                      <a:pt x="29" y="41"/>
                      <a:pt x="29" y="41"/>
                    </a:cubicBezTo>
                    <a:cubicBezTo>
                      <a:pt x="25" y="44"/>
                      <a:pt x="21" y="45"/>
                      <a:pt x="17" y="44"/>
                    </a:cubicBezTo>
                    <a:cubicBezTo>
                      <a:pt x="13" y="44"/>
                      <a:pt x="9" y="42"/>
                      <a:pt x="6" y="38"/>
                    </a:cubicBezTo>
                    <a:cubicBezTo>
                      <a:pt x="2" y="34"/>
                      <a:pt x="0" y="29"/>
                      <a:pt x="0" y="24"/>
                    </a:cubicBezTo>
                    <a:cubicBezTo>
                      <a:pt x="0" y="19"/>
                      <a:pt x="3" y="13"/>
                      <a:pt x="8" y="8"/>
                    </a:cubicBezTo>
                    <a:cubicBezTo>
                      <a:pt x="13" y="3"/>
                      <a:pt x="18" y="1"/>
                      <a:pt x="24" y="0"/>
                    </a:cubicBezTo>
                    <a:cubicBezTo>
                      <a:pt x="29" y="0"/>
                      <a:pt x="34" y="2"/>
                      <a:pt x="39" y="7"/>
                    </a:cubicBezTo>
                    <a:cubicBezTo>
                      <a:pt x="42" y="10"/>
                      <a:pt x="44" y="15"/>
                      <a:pt x="45" y="19"/>
                    </a:cubicBezTo>
                    <a:cubicBezTo>
                      <a:pt x="45" y="22"/>
                      <a:pt x="44" y="25"/>
                      <a:pt x="42" y="28"/>
                    </a:cubicBezTo>
                    <a:cubicBezTo>
                      <a:pt x="34" y="23"/>
                      <a:pt x="34" y="23"/>
                      <a:pt x="34" y="23"/>
                    </a:cubicBezTo>
                    <a:cubicBezTo>
                      <a:pt x="36" y="21"/>
                      <a:pt x="36" y="19"/>
                      <a:pt x="36" y="17"/>
                    </a:cubicBezTo>
                    <a:cubicBezTo>
                      <a:pt x="36" y="15"/>
                      <a:pt x="35" y="13"/>
                      <a:pt x="33" y="12"/>
                    </a:cubicBezTo>
                    <a:cubicBezTo>
                      <a:pt x="31" y="9"/>
                      <a:pt x="28" y="8"/>
                      <a:pt x="25" y="9"/>
                    </a:cubicBezTo>
                    <a:cubicBezTo>
                      <a:pt x="22" y="9"/>
                      <a:pt x="18" y="11"/>
                      <a:pt x="15" y="14"/>
                    </a:cubicBezTo>
                    <a:cubicBezTo>
                      <a:pt x="11" y="18"/>
                      <a:pt x="9" y="22"/>
                      <a:pt x="8" y="25"/>
                    </a:cubicBezTo>
                    <a:cubicBezTo>
                      <a:pt x="8" y="28"/>
                      <a:pt x="9" y="31"/>
                      <a:pt x="11" y="33"/>
                    </a:cubicBezTo>
                    <a:cubicBezTo>
                      <a:pt x="13" y="35"/>
                      <a:pt x="15" y="36"/>
                      <a:pt x="17" y="36"/>
                    </a:cubicBezTo>
                    <a:cubicBezTo>
                      <a:pt x="20" y="36"/>
                      <a:pt x="22" y="35"/>
                      <a:pt x="25" y="3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9" name="íṩḷiḋé">
                <a:extLst>
                  <a:ext uri="{FF2B5EF4-FFF2-40B4-BE49-F238E27FC236}">
                    <a16:creationId xmlns:a16="http://schemas.microsoft.com/office/drawing/2014/main" id="{DE2DA49A-1659-474A-8E30-AED5FEA55FE0}"/>
                  </a:ext>
                </a:extLst>
              </p:cNvPr>
              <p:cNvSpPr/>
              <p:nvPr/>
            </p:nvSpPr>
            <p:spPr bwMode="auto">
              <a:xfrm>
                <a:off x="1916009" y="5887040"/>
                <a:ext cx="65088" cy="71438"/>
              </a:xfrm>
              <a:custGeom>
                <a:avLst/>
                <a:gdLst>
                  <a:gd name="T0" fmla="*/ 0 w 41"/>
                  <a:gd name="T1" fmla="*/ 38 h 45"/>
                  <a:gd name="T2" fmla="*/ 34 w 41"/>
                  <a:gd name="T3" fmla="*/ 0 h 45"/>
                  <a:gd name="T4" fmla="*/ 41 w 41"/>
                  <a:gd name="T5" fmla="*/ 6 h 45"/>
                  <a:gd name="T6" fmla="*/ 8 w 41"/>
                  <a:gd name="T7" fmla="*/ 45 h 45"/>
                  <a:gd name="T8" fmla="*/ 0 w 41"/>
                  <a:gd name="T9" fmla="*/ 38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" h="45">
                    <a:moveTo>
                      <a:pt x="0" y="38"/>
                    </a:moveTo>
                    <a:lnTo>
                      <a:pt x="34" y="0"/>
                    </a:lnTo>
                    <a:lnTo>
                      <a:pt x="41" y="6"/>
                    </a:lnTo>
                    <a:lnTo>
                      <a:pt x="8" y="45"/>
                    </a:lnTo>
                    <a:lnTo>
                      <a:pt x="0" y="3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0" name="îsľïďé">
                <a:extLst>
                  <a:ext uri="{FF2B5EF4-FFF2-40B4-BE49-F238E27FC236}">
                    <a16:creationId xmlns:a16="http://schemas.microsoft.com/office/drawing/2014/main" id="{A044D177-4E16-4C39-A250-262C20E99818}"/>
                  </a:ext>
                </a:extLst>
              </p:cNvPr>
              <p:cNvSpPr/>
              <p:nvPr/>
            </p:nvSpPr>
            <p:spPr bwMode="auto">
              <a:xfrm>
                <a:off x="1941409" y="5904503"/>
                <a:ext cx="96838" cy="101600"/>
              </a:xfrm>
              <a:custGeom>
                <a:avLst/>
                <a:gdLst>
                  <a:gd name="T0" fmla="*/ 0 w 61"/>
                  <a:gd name="T1" fmla="*/ 41 h 64"/>
                  <a:gd name="T2" fmla="*/ 31 w 61"/>
                  <a:gd name="T3" fmla="*/ 0 h 64"/>
                  <a:gd name="T4" fmla="*/ 61 w 61"/>
                  <a:gd name="T5" fmla="*/ 22 h 64"/>
                  <a:gd name="T6" fmla="*/ 56 w 61"/>
                  <a:gd name="T7" fmla="*/ 29 h 64"/>
                  <a:gd name="T8" fmla="*/ 34 w 61"/>
                  <a:gd name="T9" fmla="*/ 13 h 64"/>
                  <a:gd name="T10" fmla="*/ 27 w 61"/>
                  <a:gd name="T11" fmla="*/ 22 h 64"/>
                  <a:gd name="T12" fmla="*/ 47 w 61"/>
                  <a:gd name="T13" fmla="*/ 37 h 64"/>
                  <a:gd name="T14" fmla="*/ 42 w 61"/>
                  <a:gd name="T15" fmla="*/ 44 h 64"/>
                  <a:gd name="T16" fmla="*/ 21 w 61"/>
                  <a:gd name="T17" fmla="*/ 29 h 64"/>
                  <a:gd name="T18" fmla="*/ 13 w 61"/>
                  <a:gd name="T19" fmla="*/ 40 h 64"/>
                  <a:gd name="T20" fmla="*/ 36 w 61"/>
                  <a:gd name="T21" fmla="*/ 57 h 64"/>
                  <a:gd name="T22" fmla="*/ 31 w 61"/>
                  <a:gd name="T23" fmla="*/ 64 h 64"/>
                  <a:gd name="T24" fmla="*/ 0 w 61"/>
                  <a:gd name="T25" fmla="*/ 41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1" h="64">
                    <a:moveTo>
                      <a:pt x="0" y="41"/>
                    </a:moveTo>
                    <a:lnTo>
                      <a:pt x="31" y="0"/>
                    </a:lnTo>
                    <a:lnTo>
                      <a:pt x="61" y="22"/>
                    </a:lnTo>
                    <a:lnTo>
                      <a:pt x="56" y="29"/>
                    </a:lnTo>
                    <a:lnTo>
                      <a:pt x="34" y="13"/>
                    </a:lnTo>
                    <a:lnTo>
                      <a:pt x="27" y="22"/>
                    </a:lnTo>
                    <a:lnTo>
                      <a:pt x="47" y="37"/>
                    </a:lnTo>
                    <a:lnTo>
                      <a:pt x="42" y="44"/>
                    </a:lnTo>
                    <a:lnTo>
                      <a:pt x="21" y="29"/>
                    </a:lnTo>
                    <a:lnTo>
                      <a:pt x="13" y="40"/>
                    </a:lnTo>
                    <a:lnTo>
                      <a:pt x="36" y="57"/>
                    </a:lnTo>
                    <a:lnTo>
                      <a:pt x="31" y="64"/>
                    </a:lnTo>
                    <a:lnTo>
                      <a:pt x="0" y="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1" name="íśliḋé">
                <a:extLst>
                  <a:ext uri="{FF2B5EF4-FFF2-40B4-BE49-F238E27FC236}">
                    <a16:creationId xmlns:a16="http://schemas.microsoft.com/office/drawing/2014/main" id="{C7863532-8DCF-454A-A279-89EC8B14F519}"/>
                  </a:ext>
                </a:extLst>
              </p:cNvPr>
              <p:cNvSpPr/>
              <p:nvPr/>
            </p:nvSpPr>
            <p:spPr bwMode="auto">
              <a:xfrm>
                <a:off x="2004909" y="5947365"/>
                <a:ext cx="96838" cy="101600"/>
              </a:xfrm>
              <a:custGeom>
                <a:avLst/>
                <a:gdLst>
                  <a:gd name="T0" fmla="*/ 0 w 61"/>
                  <a:gd name="T1" fmla="*/ 43 h 64"/>
                  <a:gd name="T2" fmla="*/ 27 w 61"/>
                  <a:gd name="T3" fmla="*/ 0 h 64"/>
                  <a:gd name="T4" fmla="*/ 35 w 61"/>
                  <a:gd name="T5" fmla="*/ 5 h 64"/>
                  <a:gd name="T6" fmla="*/ 36 w 61"/>
                  <a:gd name="T7" fmla="*/ 45 h 64"/>
                  <a:gd name="T8" fmla="*/ 53 w 61"/>
                  <a:gd name="T9" fmla="*/ 15 h 64"/>
                  <a:gd name="T10" fmla="*/ 61 w 61"/>
                  <a:gd name="T11" fmla="*/ 21 h 64"/>
                  <a:gd name="T12" fmla="*/ 35 w 61"/>
                  <a:gd name="T13" fmla="*/ 64 h 64"/>
                  <a:gd name="T14" fmla="*/ 27 w 61"/>
                  <a:gd name="T15" fmla="*/ 59 h 64"/>
                  <a:gd name="T16" fmla="*/ 25 w 61"/>
                  <a:gd name="T17" fmla="*/ 20 h 64"/>
                  <a:gd name="T18" fmla="*/ 8 w 61"/>
                  <a:gd name="T19" fmla="*/ 49 h 64"/>
                  <a:gd name="T20" fmla="*/ 0 w 61"/>
                  <a:gd name="T21" fmla="*/ 43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1" h="64">
                    <a:moveTo>
                      <a:pt x="0" y="43"/>
                    </a:moveTo>
                    <a:lnTo>
                      <a:pt x="27" y="0"/>
                    </a:lnTo>
                    <a:lnTo>
                      <a:pt x="35" y="5"/>
                    </a:lnTo>
                    <a:lnTo>
                      <a:pt x="36" y="45"/>
                    </a:lnTo>
                    <a:lnTo>
                      <a:pt x="53" y="15"/>
                    </a:lnTo>
                    <a:lnTo>
                      <a:pt x="61" y="21"/>
                    </a:lnTo>
                    <a:lnTo>
                      <a:pt x="35" y="64"/>
                    </a:lnTo>
                    <a:lnTo>
                      <a:pt x="27" y="59"/>
                    </a:lnTo>
                    <a:lnTo>
                      <a:pt x="25" y="20"/>
                    </a:lnTo>
                    <a:lnTo>
                      <a:pt x="8" y="49"/>
                    </a:lnTo>
                    <a:lnTo>
                      <a:pt x="0" y="4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2" name="iSļiďê">
                <a:extLst>
                  <a:ext uri="{FF2B5EF4-FFF2-40B4-BE49-F238E27FC236}">
                    <a16:creationId xmlns:a16="http://schemas.microsoft.com/office/drawing/2014/main" id="{7FD1AEE4-2116-4548-88AC-CFB91445742B}"/>
                  </a:ext>
                </a:extLst>
              </p:cNvPr>
              <p:cNvSpPr/>
              <p:nvPr/>
            </p:nvSpPr>
            <p:spPr bwMode="auto">
              <a:xfrm>
                <a:off x="2087459" y="5993403"/>
                <a:ext cx="79375" cy="87313"/>
              </a:xfrm>
              <a:custGeom>
                <a:avLst/>
                <a:gdLst>
                  <a:gd name="T0" fmla="*/ 28 w 43"/>
                  <a:gd name="T1" fmla="*/ 33 h 47"/>
                  <a:gd name="T2" fmla="*/ 34 w 43"/>
                  <a:gd name="T3" fmla="*/ 39 h 47"/>
                  <a:gd name="T4" fmla="*/ 24 w 43"/>
                  <a:gd name="T5" fmla="*/ 46 h 47"/>
                  <a:gd name="T6" fmla="*/ 12 w 43"/>
                  <a:gd name="T7" fmla="*/ 44 h 47"/>
                  <a:gd name="T8" fmla="*/ 1 w 43"/>
                  <a:gd name="T9" fmla="*/ 33 h 47"/>
                  <a:gd name="T10" fmla="*/ 3 w 43"/>
                  <a:gd name="T11" fmla="*/ 15 h 47"/>
                  <a:gd name="T12" fmla="*/ 15 w 43"/>
                  <a:gd name="T13" fmla="*/ 2 h 47"/>
                  <a:gd name="T14" fmla="*/ 32 w 43"/>
                  <a:gd name="T15" fmla="*/ 3 h 47"/>
                  <a:gd name="T16" fmla="*/ 41 w 43"/>
                  <a:gd name="T17" fmla="*/ 13 h 47"/>
                  <a:gd name="T18" fmla="*/ 42 w 43"/>
                  <a:gd name="T19" fmla="*/ 22 h 47"/>
                  <a:gd name="T20" fmla="*/ 33 w 43"/>
                  <a:gd name="T21" fmla="*/ 20 h 47"/>
                  <a:gd name="T22" fmla="*/ 33 w 43"/>
                  <a:gd name="T23" fmla="*/ 14 h 47"/>
                  <a:gd name="T24" fmla="*/ 28 w 43"/>
                  <a:gd name="T25" fmla="*/ 10 h 47"/>
                  <a:gd name="T26" fmla="*/ 19 w 43"/>
                  <a:gd name="T27" fmla="*/ 10 h 47"/>
                  <a:gd name="T28" fmla="*/ 12 w 43"/>
                  <a:gd name="T29" fmla="*/ 19 h 47"/>
                  <a:gd name="T30" fmla="*/ 9 w 43"/>
                  <a:gd name="T31" fmla="*/ 31 h 47"/>
                  <a:gd name="T32" fmla="*/ 15 w 43"/>
                  <a:gd name="T33" fmla="*/ 37 h 47"/>
                  <a:gd name="T34" fmla="*/ 22 w 43"/>
                  <a:gd name="T35" fmla="*/ 38 h 47"/>
                  <a:gd name="T36" fmla="*/ 28 w 43"/>
                  <a:gd name="T37" fmla="*/ 33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3" h="47">
                    <a:moveTo>
                      <a:pt x="28" y="33"/>
                    </a:moveTo>
                    <a:cubicBezTo>
                      <a:pt x="34" y="39"/>
                      <a:pt x="34" y="39"/>
                      <a:pt x="34" y="39"/>
                    </a:cubicBezTo>
                    <a:cubicBezTo>
                      <a:pt x="31" y="43"/>
                      <a:pt x="28" y="45"/>
                      <a:pt x="24" y="46"/>
                    </a:cubicBezTo>
                    <a:cubicBezTo>
                      <a:pt x="20" y="47"/>
                      <a:pt x="16" y="46"/>
                      <a:pt x="12" y="44"/>
                    </a:cubicBezTo>
                    <a:cubicBezTo>
                      <a:pt x="7" y="42"/>
                      <a:pt x="3" y="38"/>
                      <a:pt x="1" y="33"/>
                    </a:cubicBezTo>
                    <a:cubicBezTo>
                      <a:pt x="0" y="27"/>
                      <a:pt x="0" y="22"/>
                      <a:pt x="3" y="15"/>
                    </a:cubicBezTo>
                    <a:cubicBezTo>
                      <a:pt x="6" y="9"/>
                      <a:pt x="10" y="4"/>
                      <a:pt x="15" y="2"/>
                    </a:cubicBezTo>
                    <a:cubicBezTo>
                      <a:pt x="21" y="0"/>
                      <a:pt x="26" y="1"/>
                      <a:pt x="32" y="3"/>
                    </a:cubicBezTo>
                    <a:cubicBezTo>
                      <a:pt x="36" y="5"/>
                      <a:pt x="40" y="9"/>
                      <a:pt x="41" y="13"/>
                    </a:cubicBezTo>
                    <a:cubicBezTo>
                      <a:pt x="42" y="16"/>
                      <a:pt x="43" y="19"/>
                      <a:pt x="42" y="22"/>
                    </a:cubicBezTo>
                    <a:cubicBezTo>
                      <a:pt x="33" y="20"/>
                      <a:pt x="33" y="20"/>
                      <a:pt x="33" y="20"/>
                    </a:cubicBezTo>
                    <a:cubicBezTo>
                      <a:pt x="34" y="18"/>
                      <a:pt x="34" y="16"/>
                      <a:pt x="33" y="14"/>
                    </a:cubicBezTo>
                    <a:cubicBezTo>
                      <a:pt x="32" y="12"/>
                      <a:pt x="30" y="11"/>
                      <a:pt x="28" y="10"/>
                    </a:cubicBezTo>
                    <a:cubicBezTo>
                      <a:pt x="25" y="8"/>
                      <a:pt x="22" y="8"/>
                      <a:pt x="19" y="10"/>
                    </a:cubicBezTo>
                    <a:cubicBezTo>
                      <a:pt x="16" y="11"/>
                      <a:pt x="14" y="14"/>
                      <a:pt x="12" y="19"/>
                    </a:cubicBezTo>
                    <a:cubicBezTo>
                      <a:pt x="9" y="24"/>
                      <a:pt x="9" y="28"/>
                      <a:pt x="9" y="31"/>
                    </a:cubicBezTo>
                    <a:cubicBezTo>
                      <a:pt x="10" y="34"/>
                      <a:pt x="12" y="36"/>
                      <a:pt x="15" y="37"/>
                    </a:cubicBezTo>
                    <a:cubicBezTo>
                      <a:pt x="17" y="38"/>
                      <a:pt x="19" y="38"/>
                      <a:pt x="22" y="38"/>
                    </a:cubicBezTo>
                    <a:cubicBezTo>
                      <a:pt x="24" y="37"/>
                      <a:pt x="26" y="35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3" name="íSliḋé">
                <a:extLst>
                  <a:ext uri="{FF2B5EF4-FFF2-40B4-BE49-F238E27FC236}">
                    <a16:creationId xmlns:a16="http://schemas.microsoft.com/office/drawing/2014/main" id="{7E298BA4-2E96-4987-A517-757E8482FBB3}"/>
                  </a:ext>
                </a:extLst>
              </p:cNvPr>
              <p:cNvSpPr/>
              <p:nvPr/>
            </p:nvSpPr>
            <p:spPr bwMode="auto">
              <a:xfrm>
                <a:off x="2157309" y="6017215"/>
                <a:ext cx="82550" cy="96838"/>
              </a:xfrm>
              <a:custGeom>
                <a:avLst/>
                <a:gdLst>
                  <a:gd name="T0" fmla="*/ 0 w 52"/>
                  <a:gd name="T1" fmla="*/ 49 h 61"/>
                  <a:gd name="T2" fmla="*/ 16 w 52"/>
                  <a:gd name="T3" fmla="*/ 0 h 61"/>
                  <a:gd name="T4" fmla="*/ 52 w 52"/>
                  <a:gd name="T5" fmla="*/ 13 h 61"/>
                  <a:gd name="T6" fmla="*/ 50 w 52"/>
                  <a:gd name="T7" fmla="*/ 21 h 61"/>
                  <a:gd name="T8" fmla="*/ 23 w 52"/>
                  <a:gd name="T9" fmla="*/ 12 h 61"/>
                  <a:gd name="T10" fmla="*/ 20 w 52"/>
                  <a:gd name="T11" fmla="*/ 22 h 61"/>
                  <a:gd name="T12" fmla="*/ 44 w 52"/>
                  <a:gd name="T13" fmla="*/ 30 h 61"/>
                  <a:gd name="T14" fmla="*/ 41 w 52"/>
                  <a:gd name="T15" fmla="*/ 38 h 61"/>
                  <a:gd name="T16" fmla="*/ 18 w 52"/>
                  <a:gd name="T17" fmla="*/ 30 h 61"/>
                  <a:gd name="T18" fmla="*/ 13 w 52"/>
                  <a:gd name="T19" fmla="*/ 43 h 61"/>
                  <a:gd name="T20" fmla="*/ 40 w 52"/>
                  <a:gd name="T21" fmla="*/ 52 h 61"/>
                  <a:gd name="T22" fmla="*/ 36 w 52"/>
                  <a:gd name="T23" fmla="*/ 61 h 61"/>
                  <a:gd name="T24" fmla="*/ 0 w 52"/>
                  <a:gd name="T25" fmla="*/ 49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2" h="61">
                    <a:moveTo>
                      <a:pt x="0" y="49"/>
                    </a:moveTo>
                    <a:lnTo>
                      <a:pt x="16" y="0"/>
                    </a:lnTo>
                    <a:lnTo>
                      <a:pt x="52" y="13"/>
                    </a:lnTo>
                    <a:lnTo>
                      <a:pt x="50" y="21"/>
                    </a:lnTo>
                    <a:lnTo>
                      <a:pt x="23" y="12"/>
                    </a:lnTo>
                    <a:lnTo>
                      <a:pt x="20" y="22"/>
                    </a:lnTo>
                    <a:lnTo>
                      <a:pt x="44" y="30"/>
                    </a:lnTo>
                    <a:lnTo>
                      <a:pt x="41" y="38"/>
                    </a:lnTo>
                    <a:lnTo>
                      <a:pt x="18" y="30"/>
                    </a:lnTo>
                    <a:lnTo>
                      <a:pt x="13" y="43"/>
                    </a:lnTo>
                    <a:lnTo>
                      <a:pt x="40" y="52"/>
                    </a:lnTo>
                    <a:lnTo>
                      <a:pt x="36" y="61"/>
                    </a:lnTo>
                    <a:lnTo>
                      <a:pt x="0" y="4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4" name="îŝ1îḑè">
                <a:extLst>
                  <a:ext uri="{FF2B5EF4-FFF2-40B4-BE49-F238E27FC236}">
                    <a16:creationId xmlns:a16="http://schemas.microsoft.com/office/drawing/2014/main" id="{89C91A5D-08E2-45A3-8AC7-1F85D91579C2}"/>
                  </a:ext>
                </a:extLst>
              </p:cNvPr>
              <p:cNvSpPr/>
              <p:nvPr/>
            </p:nvSpPr>
            <p:spPr bwMode="auto">
              <a:xfrm>
                <a:off x="2663722" y="6026740"/>
                <a:ext cx="77788" cy="92075"/>
              </a:xfrm>
              <a:custGeom>
                <a:avLst/>
                <a:gdLst>
                  <a:gd name="T0" fmla="*/ 49 w 49"/>
                  <a:gd name="T1" fmla="*/ 42 h 58"/>
                  <a:gd name="T2" fmla="*/ 39 w 49"/>
                  <a:gd name="T3" fmla="*/ 45 h 58"/>
                  <a:gd name="T4" fmla="*/ 31 w 49"/>
                  <a:gd name="T5" fmla="*/ 36 h 58"/>
                  <a:gd name="T6" fmla="*/ 11 w 49"/>
                  <a:gd name="T7" fmla="*/ 43 h 58"/>
                  <a:gd name="T8" fmla="*/ 11 w 49"/>
                  <a:gd name="T9" fmla="*/ 55 h 58"/>
                  <a:gd name="T10" fmla="*/ 0 w 49"/>
                  <a:gd name="T11" fmla="*/ 58 h 58"/>
                  <a:gd name="T12" fmla="*/ 3 w 49"/>
                  <a:gd name="T13" fmla="*/ 3 h 58"/>
                  <a:gd name="T14" fmla="*/ 13 w 49"/>
                  <a:gd name="T15" fmla="*/ 0 h 58"/>
                  <a:gd name="T16" fmla="*/ 49 w 49"/>
                  <a:gd name="T17" fmla="*/ 42 h 58"/>
                  <a:gd name="T18" fmla="*/ 25 w 49"/>
                  <a:gd name="T19" fmla="*/ 29 h 58"/>
                  <a:gd name="T20" fmla="*/ 12 w 49"/>
                  <a:gd name="T21" fmla="*/ 14 h 58"/>
                  <a:gd name="T22" fmla="*/ 11 w 49"/>
                  <a:gd name="T23" fmla="*/ 34 h 58"/>
                  <a:gd name="T24" fmla="*/ 25 w 49"/>
                  <a:gd name="T25" fmla="*/ 29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9" h="58">
                    <a:moveTo>
                      <a:pt x="49" y="42"/>
                    </a:moveTo>
                    <a:lnTo>
                      <a:pt x="39" y="45"/>
                    </a:lnTo>
                    <a:lnTo>
                      <a:pt x="31" y="36"/>
                    </a:lnTo>
                    <a:lnTo>
                      <a:pt x="11" y="43"/>
                    </a:lnTo>
                    <a:lnTo>
                      <a:pt x="11" y="55"/>
                    </a:lnTo>
                    <a:lnTo>
                      <a:pt x="0" y="58"/>
                    </a:lnTo>
                    <a:lnTo>
                      <a:pt x="3" y="3"/>
                    </a:lnTo>
                    <a:lnTo>
                      <a:pt x="13" y="0"/>
                    </a:lnTo>
                    <a:lnTo>
                      <a:pt x="49" y="42"/>
                    </a:lnTo>
                    <a:close/>
                    <a:moveTo>
                      <a:pt x="25" y="29"/>
                    </a:moveTo>
                    <a:lnTo>
                      <a:pt x="12" y="14"/>
                    </a:lnTo>
                    <a:lnTo>
                      <a:pt x="11" y="34"/>
                    </a:lnTo>
                    <a:lnTo>
                      <a:pt x="25" y="2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5" name="íṩḻiḋê">
                <a:extLst>
                  <a:ext uri="{FF2B5EF4-FFF2-40B4-BE49-F238E27FC236}">
                    <a16:creationId xmlns:a16="http://schemas.microsoft.com/office/drawing/2014/main" id="{723181A6-FCFA-4546-A37B-995E9D19EFF1}"/>
                  </a:ext>
                </a:extLst>
              </p:cNvPr>
              <p:cNvSpPr/>
              <p:nvPr/>
            </p:nvSpPr>
            <p:spPr bwMode="auto">
              <a:xfrm>
                <a:off x="2714522" y="5990228"/>
                <a:ext cx="92075" cy="101600"/>
              </a:xfrm>
              <a:custGeom>
                <a:avLst/>
                <a:gdLst>
                  <a:gd name="T0" fmla="*/ 21 w 58"/>
                  <a:gd name="T1" fmla="*/ 64 h 64"/>
                  <a:gd name="T2" fmla="*/ 0 w 58"/>
                  <a:gd name="T3" fmla="*/ 17 h 64"/>
                  <a:gd name="T4" fmla="*/ 9 w 58"/>
                  <a:gd name="T5" fmla="*/ 12 h 64"/>
                  <a:gd name="T6" fmla="*/ 43 w 58"/>
                  <a:gd name="T7" fmla="*/ 36 h 64"/>
                  <a:gd name="T8" fmla="*/ 29 w 58"/>
                  <a:gd name="T9" fmla="*/ 4 h 64"/>
                  <a:gd name="T10" fmla="*/ 37 w 58"/>
                  <a:gd name="T11" fmla="*/ 0 h 64"/>
                  <a:gd name="T12" fmla="*/ 58 w 58"/>
                  <a:gd name="T13" fmla="*/ 46 h 64"/>
                  <a:gd name="T14" fmla="*/ 49 w 58"/>
                  <a:gd name="T15" fmla="*/ 51 h 64"/>
                  <a:gd name="T16" fmla="*/ 16 w 58"/>
                  <a:gd name="T17" fmla="*/ 29 h 64"/>
                  <a:gd name="T18" fmla="*/ 30 w 58"/>
                  <a:gd name="T19" fmla="*/ 59 h 64"/>
                  <a:gd name="T20" fmla="*/ 21 w 58"/>
                  <a:gd name="T21" fmla="*/ 64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8" h="64">
                    <a:moveTo>
                      <a:pt x="21" y="64"/>
                    </a:moveTo>
                    <a:lnTo>
                      <a:pt x="0" y="17"/>
                    </a:lnTo>
                    <a:lnTo>
                      <a:pt x="9" y="12"/>
                    </a:lnTo>
                    <a:lnTo>
                      <a:pt x="43" y="36"/>
                    </a:lnTo>
                    <a:lnTo>
                      <a:pt x="29" y="4"/>
                    </a:lnTo>
                    <a:lnTo>
                      <a:pt x="37" y="0"/>
                    </a:lnTo>
                    <a:lnTo>
                      <a:pt x="58" y="46"/>
                    </a:lnTo>
                    <a:lnTo>
                      <a:pt x="49" y="51"/>
                    </a:lnTo>
                    <a:lnTo>
                      <a:pt x="16" y="29"/>
                    </a:lnTo>
                    <a:lnTo>
                      <a:pt x="30" y="59"/>
                    </a:lnTo>
                    <a:lnTo>
                      <a:pt x="21" y="6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6" name="îṧľíḍe">
                <a:extLst>
                  <a:ext uri="{FF2B5EF4-FFF2-40B4-BE49-F238E27FC236}">
                    <a16:creationId xmlns:a16="http://schemas.microsoft.com/office/drawing/2014/main" id="{37F9CA83-7B46-4BD5-BF4A-4E33C5238DB3}"/>
                  </a:ext>
                </a:extLst>
              </p:cNvPr>
              <p:cNvSpPr/>
              <p:nvPr/>
            </p:nvSpPr>
            <p:spPr bwMode="auto">
              <a:xfrm>
                <a:off x="2781197" y="5963240"/>
                <a:ext cx="85725" cy="95250"/>
              </a:xfrm>
              <a:custGeom>
                <a:avLst/>
                <a:gdLst>
                  <a:gd name="T0" fmla="*/ 0 w 47"/>
                  <a:gd name="T1" fmla="*/ 13 h 51"/>
                  <a:gd name="T2" fmla="*/ 14 w 47"/>
                  <a:gd name="T3" fmla="*/ 4 h 51"/>
                  <a:gd name="T4" fmla="*/ 22 w 47"/>
                  <a:gd name="T5" fmla="*/ 1 h 51"/>
                  <a:gd name="T6" fmla="*/ 29 w 47"/>
                  <a:gd name="T7" fmla="*/ 1 h 51"/>
                  <a:gd name="T8" fmla="*/ 37 w 47"/>
                  <a:gd name="T9" fmla="*/ 5 h 51"/>
                  <a:gd name="T10" fmla="*/ 43 w 47"/>
                  <a:gd name="T11" fmla="*/ 14 h 51"/>
                  <a:gd name="T12" fmla="*/ 47 w 47"/>
                  <a:gd name="T13" fmla="*/ 22 h 51"/>
                  <a:gd name="T14" fmla="*/ 46 w 47"/>
                  <a:gd name="T15" fmla="*/ 31 h 51"/>
                  <a:gd name="T16" fmla="*/ 43 w 47"/>
                  <a:gd name="T17" fmla="*/ 38 h 51"/>
                  <a:gd name="T18" fmla="*/ 36 w 47"/>
                  <a:gd name="T19" fmla="*/ 42 h 51"/>
                  <a:gd name="T20" fmla="*/ 22 w 47"/>
                  <a:gd name="T21" fmla="*/ 51 h 51"/>
                  <a:gd name="T22" fmla="*/ 0 w 47"/>
                  <a:gd name="T23" fmla="*/ 13 h 51"/>
                  <a:gd name="T24" fmla="*/ 11 w 47"/>
                  <a:gd name="T25" fmla="*/ 15 h 51"/>
                  <a:gd name="T26" fmla="*/ 26 w 47"/>
                  <a:gd name="T27" fmla="*/ 40 h 51"/>
                  <a:gd name="T28" fmla="*/ 32 w 47"/>
                  <a:gd name="T29" fmla="*/ 37 h 51"/>
                  <a:gd name="T30" fmla="*/ 36 w 47"/>
                  <a:gd name="T31" fmla="*/ 33 h 51"/>
                  <a:gd name="T32" fmla="*/ 38 w 47"/>
                  <a:gd name="T33" fmla="*/ 30 h 51"/>
                  <a:gd name="T34" fmla="*/ 38 w 47"/>
                  <a:gd name="T35" fmla="*/ 25 h 51"/>
                  <a:gd name="T36" fmla="*/ 35 w 47"/>
                  <a:gd name="T37" fmla="*/ 18 h 51"/>
                  <a:gd name="T38" fmla="*/ 30 w 47"/>
                  <a:gd name="T39" fmla="*/ 11 h 51"/>
                  <a:gd name="T40" fmla="*/ 26 w 47"/>
                  <a:gd name="T41" fmla="*/ 9 h 51"/>
                  <a:gd name="T42" fmla="*/ 21 w 47"/>
                  <a:gd name="T43" fmla="*/ 9 h 51"/>
                  <a:gd name="T44" fmla="*/ 15 w 47"/>
                  <a:gd name="T45" fmla="*/ 13 h 51"/>
                  <a:gd name="T46" fmla="*/ 11 w 47"/>
                  <a:gd name="T47" fmla="*/ 15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47" h="51">
                    <a:moveTo>
                      <a:pt x="0" y="13"/>
                    </a:moveTo>
                    <a:cubicBezTo>
                      <a:pt x="14" y="4"/>
                      <a:pt x="14" y="4"/>
                      <a:pt x="14" y="4"/>
                    </a:cubicBezTo>
                    <a:cubicBezTo>
                      <a:pt x="17" y="3"/>
                      <a:pt x="20" y="1"/>
                      <a:pt x="22" y="1"/>
                    </a:cubicBezTo>
                    <a:cubicBezTo>
                      <a:pt x="24" y="0"/>
                      <a:pt x="27" y="0"/>
                      <a:pt x="29" y="1"/>
                    </a:cubicBezTo>
                    <a:cubicBezTo>
                      <a:pt x="32" y="2"/>
                      <a:pt x="34" y="3"/>
                      <a:pt x="37" y="5"/>
                    </a:cubicBezTo>
                    <a:cubicBezTo>
                      <a:pt x="39" y="7"/>
                      <a:pt x="41" y="10"/>
                      <a:pt x="43" y="14"/>
                    </a:cubicBezTo>
                    <a:cubicBezTo>
                      <a:pt x="45" y="17"/>
                      <a:pt x="46" y="20"/>
                      <a:pt x="47" y="22"/>
                    </a:cubicBezTo>
                    <a:cubicBezTo>
                      <a:pt x="47" y="26"/>
                      <a:pt x="47" y="29"/>
                      <a:pt x="46" y="31"/>
                    </a:cubicBezTo>
                    <a:cubicBezTo>
                      <a:pt x="46" y="34"/>
                      <a:pt x="45" y="36"/>
                      <a:pt x="43" y="38"/>
                    </a:cubicBezTo>
                    <a:cubicBezTo>
                      <a:pt x="41" y="39"/>
                      <a:pt x="39" y="41"/>
                      <a:pt x="36" y="42"/>
                    </a:cubicBezTo>
                    <a:cubicBezTo>
                      <a:pt x="22" y="51"/>
                      <a:pt x="22" y="51"/>
                      <a:pt x="22" y="51"/>
                    </a:cubicBezTo>
                    <a:lnTo>
                      <a:pt x="0" y="13"/>
                    </a:lnTo>
                    <a:close/>
                    <a:moveTo>
                      <a:pt x="11" y="15"/>
                    </a:moveTo>
                    <a:cubicBezTo>
                      <a:pt x="26" y="40"/>
                      <a:pt x="26" y="40"/>
                      <a:pt x="26" y="40"/>
                    </a:cubicBezTo>
                    <a:cubicBezTo>
                      <a:pt x="32" y="37"/>
                      <a:pt x="32" y="37"/>
                      <a:pt x="32" y="37"/>
                    </a:cubicBezTo>
                    <a:cubicBezTo>
                      <a:pt x="34" y="35"/>
                      <a:pt x="35" y="34"/>
                      <a:pt x="36" y="33"/>
                    </a:cubicBezTo>
                    <a:cubicBezTo>
                      <a:pt x="37" y="32"/>
                      <a:pt x="38" y="31"/>
                      <a:pt x="38" y="30"/>
                    </a:cubicBezTo>
                    <a:cubicBezTo>
                      <a:pt x="39" y="29"/>
                      <a:pt x="39" y="27"/>
                      <a:pt x="38" y="25"/>
                    </a:cubicBezTo>
                    <a:cubicBezTo>
                      <a:pt x="38" y="23"/>
                      <a:pt x="37" y="21"/>
                      <a:pt x="35" y="18"/>
                    </a:cubicBezTo>
                    <a:cubicBezTo>
                      <a:pt x="33" y="15"/>
                      <a:pt x="32" y="13"/>
                      <a:pt x="30" y="11"/>
                    </a:cubicBezTo>
                    <a:cubicBezTo>
                      <a:pt x="29" y="10"/>
                      <a:pt x="27" y="9"/>
                      <a:pt x="26" y="9"/>
                    </a:cubicBezTo>
                    <a:cubicBezTo>
                      <a:pt x="25" y="9"/>
                      <a:pt x="23" y="9"/>
                      <a:pt x="21" y="9"/>
                    </a:cubicBezTo>
                    <a:cubicBezTo>
                      <a:pt x="20" y="10"/>
                      <a:pt x="18" y="11"/>
                      <a:pt x="15" y="13"/>
                    </a:cubicBezTo>
                    <a:lnTo>
                      <a:pt x="11" y="1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7" name="ïṩḻiḍe">
                <a:extLst>
                  <a:ext uri="{FF2B5EF4-FFF2-40B4-BE49-F238E27FC236}">
                    <a16:creationId xmlns:a16="http://schemas.microsoft.com/office/drawing/2014/main" id="{77EC56AE-3C8F-49B3-91AC-6DD53AFC48DC}"/>
                  </a:ext>
                </a:extLst>
              </p:cNvPr>
              <p:cNvSpPr/>
              <p:nvPr/>
            </p:nvSpPr>
            <p:spPr bwMode="auto">
              <a:xfrm>
                <a:off x="2876447" y="5888628"/>
                <a:ext cx="80963" cy="88900"/>
              </a:xfrm>
              <a:custGeom>
                <a:avLst/>
                <a:gdLst>
                  <a:gd name="T0" fmla="*/ 43 w 51"/>
                  <a:gd name="T1" fmla="*/ 56 h 56"/>
                  <a:gd name="T2" fmla="*/ 16 w 51"/>
                  <a:gd name="T3" fmla="*/ 22 h 56"/>
                  <a:gd name="T4" fmla="*/ 5 w 51"/>
                  <a:gd name="T5" fmla="*/ 31 h 56"/>
                  <a:gd name="T6" fmla="*/ 0 w 51"/>
                  <a:gd name="T7" fmla="*/ 25 h 56"/>
                  <a:gd name="T8" fmla="*/ 31 w 51"/>
                  <a:gd name="T9" fmla="*/ 0 h 56"/>
                  <a:gd name="T10" fmla="*/ 37 w 51"/>
                  <a:gd name="T11" fmla="*/ 7 h 56"/>
                  <a:gd name="T12" fmla="*/ 24 w 51"/>
                  <a:gd name="T13" fmla="*/ 16 h 56"/>
                  <a:gd name="T14" fmla="*/ 51 w 51"/>
                  <a:gd name="T15" fmla="*/ 49 h 56"/>
                  <a:gd name="T16" fmla="*/ 43 w 51"/>
                  <a:gd name="T17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1" h="56">
                    <a:moveTo>
                      <a:pt x="43" y="56"/>
                    </a:moveTo>
                    <a:lnTo>
                      <a:pt x="16" y="22"/>
                    </a:lnTo>
                    <a:lnTo>
                      <a:pt x="5" y="31"/>
                    </a:lnTo>
                    <a:lnTo>
                      <a:pt x="0" y="25"/>
                    </a:lnTo>
                    <a:lnTo>
                      <a:pt x="31" y="0"/>
                    </a:lnTo>
                    <a:lnTo>
                      <a:pt x="37" y="7"/>
                    </a:lnTo>
                    <a:lnTo>
                      <a:pt x="24" y="16"/>
                    </a:lnTo>
                    <a:lnTo>
                      <a:pt x="51" y="49"/>
                    </a:lnTo>
                    <a:lnTo>
                      <a:pt x="43" y="5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8" name="íśļïḓè">
                <a:extLst>
                  <a:ext uri="{FF2B5EF4-FFF2-40B4-BE49-F238E27FC236}">
                    <a16:creationId xmlns:a16="http://schemas.microsoft.com/office/drawing/2014/main" id="{054F05B4-4D07-4370-9A6E-3B95EF5275DA}"/>
                  </a:ext>
                </a:extLst>
              </p:cNvPr>
              <p:cNvSpPr/>
              <p:nvPr/>
            </p:nvSpPr>
            <p:spPr bwMode="auto">
              <a:xfrm>
                <a:off x="2925659" y="5845765"/>
                <a:ext cx="101600" cy="100013"/>
              </a:xfrm>
              <a:custGeom>
                <a:avLst/>
                <a:gdLst>
                  <a:gd name="T0" fmla="*/ 36 w 64"/>
                  <a:gd name="T1" fmla="*/ 63 h 63"/>
                  <a:gd name="T2" fmla="*/ 0 w 64"/>
                  <a:gd name="T3" fmla="*/ 26 h 63"/>
                  <a:gd name="T4" fmla="*/ 28 w 64"/>
                  <a:gd name="T5" fmla="*/ 0 h 63"/>
                  <a:gd name="T6" fmla="*/ 34 w 64"/>
                  <a:gd name="T7" fmla="*/ 6 h 63"/>
                  <a:gd name="T8" fmla="*/ 14 w 64"/>
                  <a:gd name="T9" fmla="*/ 26 h 63"/>
                  <a:gd name="T10" fmla="*/ 22 w 64"/>
                  <a:gd name="T11" fmla="*/ 34 h 63"/>
                  <a:gd name="T12" fmla="*/ 41 w 64"/>
                  <a:gd name="T13" fmla="*/ 16 h 63"/>
                  <a:gd name="T14" fmla="*/ 47 w 64"/>
                  <a:gd name="T15" fmla="*/ 22 h 63"/>
                  <a:gd name="T16" fmla="*/ 28 w 64"/>
                  <a:gd name="T17" fmla="*/ 39 h 63"/>
                  <a:gd name="T18" fmla="*/ 38 w 64"/>
                  <a:gd name="T19" fmla="*/ 50 h 63"/>
                  <a:gd name="T20" fmla="*/ 58 w 64"/>
                  <a:gd name="T21" fmla="*/ 30 h 63"/>
                  <a:gd name="T22" fmla="*/ 64 w 64"/>
                  <a:gd name="T23" fmla="*/ 36 h 63"/>
                  <a:gd name="T24" fmla="*/ 36 w 64"/>
                  <a:gd name="T25" fmla="*/ 63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4" h="63">
                    <a:moveTo>
                      <a:pt x="36" y="63"/>
                    </a:moveTo>
                    <a:lnTo>
                      <a:pt x="0" y="26"/>
                    </a:lnTo>
                    <a:lnTo>
                      <a:pt x="28" y="0"/>
                    </a:lnTo>
                    <a:lnTo>
                      <a:pt x="34" y="6"/>
                    </a:lnTo>
                    <a:lnTo>
                      <a:pt x="14" y="26"/>
                    </a:lnTo>
                    <a:lnTo>
                      <a:pt x="22" y="34"/>
                    </a:lnTo>
                    <a:lnTo>
                      <a:pt x="41" y="16"/>
                    </a:lnTo>
                    <a:lnTo>
                      <a:pt x="47" y="22"/>
                    </a:lnTo>
                    <a:lnTo>
                      <a:pt x="28" y="39"/>
                    </a:lnTo>
                    <a:lnTo>
                      <a:pt x="38" y="50"/>
                    </a:lnTo>
                    <a:lnTo>
                      <a:pt x="58" y="30"/>
                    </a:lnTo>
                    <a:lnTo>
                      <a:pt x="64" y="36"/>
                    </a:lnTo>
                    <a:lnTo>
                      <a:pt x="36" y="6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9" name="íṩḻîde">
                <a:extLst>
                  <a:ext uri="{FF2B5EF4-FFF2-40B4-BE49-F238E27FC236}">
                    <a16:creationId xmlns:a16="http://schemas.microsoft.com/office/drawing/2014/main" id="{82B6D97A-2F3D-45E8-9F47-B7C06496CC8B}"/>
                  </a:ext>
                </a:extLst>
              </p:cNvPr>
              <p:cNvSpPr/>
              <p:nvPr/>
            </p:nvSpPr>
            <p:spPr bwMode="auto">
              <a:xfrm>
                <a:off x="2985984" y="5801315"/>
                <a:ext cx="82550" cy="80963"/>
              </a:xfrm>
              <a:custGeom>
                <a:avLst/>
                <a:gdLst>
                  <a:gd name="T0" fmla="*/ 34 w 45"/>
                  <a:gd name="T1" fmla="*/ 19 h 44"/>
                  <a:gd name="T2" fmla="*/ 41 w 45"/>
                  <a:gd name="T3" fmla="*/ 14 h 44"/>
                  <a:gd name="T4" fmla="*/ 45 w 45"/>
                  <a:gd name="T5" fmla="*/ 26 h 44"/>
                  <a:gd name="T6" fmla="*/ 40 w 45"/>
                  <a:gd name="T7" fmla="*/ 37 h 44"/>
                  <a:gd name="T8" fmla="*/ 26 w 45"/>
                  <a:gd name="T9" fmla="*/ 44 h 44"/>
                  <a:gd name="T10" fmla="*/ 10 w 45"/>
                  <a:gd name="T11" fmla="*/ 38 h 44"/>
                  <a:gd name="T12" fmla="*/ 1 w 45"/>
                  <a:gd name="T13" fmla="*/ 22 h 44"/>
                  <a:gd name="T14" fmla="*/ 6 w 45"/>
                  <a:gd name="T15" fmla="*/ 7 h 44"/>
                  <a:gd name="T16" fmla="*/ 18 w 45"/>
                  <a:gd name="T17" fmla="*/ 0 h 44"/>
                  <a:gd name="T18" fmla="*/ 27 w 45"/>
                  <a:gd name="T19" fmla="*/ 2 h 44"/>
                  <a:gd name="T20" fmla="*/ 23 w 45"/>
                  <a:gd name="T21" fmla="*/ 10 h 44"/>
                  <a:gd name="T22" fmla="*/ 17 w 45"/>
                  <a:gd name="T23" fmla="*/ 9 h 44"/>
                  <a:gd name="T24" fmla="*/ 11 w 45"/>
                  <a:gd name="T25" fmla="*/ 12 h 44"/>
                  <a:gd name="T26" fmla="*/ 9 w 45"/>
                  <a:gd name="T27" fmla="*/ 21 h 44"/>
                  <a:gd name="T28" fmla="*/ 15 w 45"/>
                  <a:gd name="T29" fmla="*/ 30 h 44"/>
                  <a:gd name="T30" fmla="*/ 26 w 45"/>
                  <a:gd name="T31" fmla="*/ 36 h 44"/>
                  <a:gd name="T32" fmla="*/ 34 w 45"/>
                  <a:gd name="T33" fmla="*/ 32 h 44"/>
                  <a:gd name="T34" fmla="*/ 36 w 45"/>
                  <a:gd name="T35" fmla="*/ 26 h 44"/>
                  <a:gd name="T36" fmla="*/ 34 w 45"/>
                  <a:gd name="T37" fmla="*/ 19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5" h="44">
                    <a:moveTo>
                      <a:pt x="34" y="19"/>
                    </a:moveTo>
                    <a:cubicBezTo>
                      <a:pt x="41" y="14"/>
                      <a:pt x="41" y="14"/>
                      <a:pt x="41" y="14"/>
                    </a:cubicBezTo>
                    <a:cubicBezTo>
                      <a:pt x="44" y="18"/>
                      <a:pt x="45" y="22"/>
                      <a:pt x="45" y="26"/>
                    </a:cubicBezTo>
                    <a:cubicBezTo>
                      <a:pt x="45" y="30"/>
                      <a:pt x="43" y="34"/>
                      <a:pt x="40" y="37"/>
                    </a:cubicBezTo>
                    <a:cubicBezTo>
                      <a:pt x="36" y="42"/>
                      <a:pt x="31" y="44"/>
                      <a:pt x="26" y="44"/>
                    </a:cubicBezTo>
                    <a:cubicBezTo>
                      <a:pt x="21" y="44"/>
                      <a:pt x="15" y="42"/>
                      <a:pt x="10" y="38"/>
                    </a:cubicBezTo>
                    <a:cubicBezTo>
                      <a:pt x="4" y="33"/>
                      <a:pt x="1" y="28"/>
                      <a:pt x="1" y="22"/>
                    </a:cubicBezTo>
                    <a:cubicBezTo>
                      <a:pt x="0" y="17"/>
                      <a:pt x="2" y="12"/>
                      <a:pt x="6" y="7"/>
                    </a:cubicBezTo>
                    <a:cubicBezTo>
                      <a:pt x="10" y="3"/>
                      <a:pt x="14" y="1"/>
                      <a:pt x="18" y="0"/>
                    </a:cubicBezTo>
                    <a:cubicBezTo>
                      <a:pt x="21" y="0"/>
                      <a:pt x="24" y="1"/>
                      <a:pt x="27" y="2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1" y="9"/>
                      <a:pt x="19" y="9"/>
                      <a:pt x="17" y="9"/>
                    </a:cubicBezTo>
                    <a:cubicBezTo>
                      <a:pt x="15" y="9"/>
                      <a:pt x="13" y="11"/>
                      <a:pt x="11" y="12"/>
                    </a:cubicBezTo>
                    <a:cubicBezTo>
                      <a:pt x="9" y="15"/>
                      <a:pt x="8" y="18"/>
                      <a:pt x="9" y="21"/>
                    </a:cubicBezTo>
                    <a:cubicBezTo>
                      <a:pt x="9" y="24"/>
                      <a:pt x="12" y="27"/>
                      <a:pt x="15" y="30"/>
                    </a:cubicBezTo>
                    <a:cubicBezTo>
                      <a:pt x="20" y="34"/>
                      <a:pt x="23" y="36"/>
                      <a:pt x="26" y="36"/>
                    </a:cubicBezTo>
                    <a:cubicBezTo>
                      <a:pt x="29" y="36"/>
                      <a:pt x="32" y="35"/>
                      <a:pt x="34" y="32"/>
                    </a:cubicBezTo>
                    <a:cubicBezTo>
                      <a:pt x="36" y="31"/>
                      <a:pt x="36" y="29"/>
                      <a:pt x="36" y="26"/>
                    </a:cubicBezTo>
                    <a:cubicBezTo>
                      <a:pt x="36" y="24"/>
                      <a:pt x="35" y="22"/>
                      <a:pt x="34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0" name="îŝḷïḓê">
                <a:extLst>
                  <a:ext uri="{FF2B5EF4-FFF2-40B4-BE49-F238E27FC236}">
                    <a16:creationId xmlns:a16="http://schemas.microsoft.com/office/drawing/2014/main" id="{0EE30D5C-BA53-4674-A09B-180FC9A635ED}"/>
                  </a:ext>
                </a:extLst>
              </p:cNvPr>
              <p:cNvSpPr/>
              <p:nvPr/>
            </p:nvSpPr>
            <p:spPr bwMode="auto">
              <a:xfrm>
                <a:off x="3022497" y="5733053"/>
                <a:ext cx="103188" cy="101600"/>
              </a:xfrm>
              <a:custGeom>
                <a:avLst/>
                <a:gdLst>
                  <a:gd name="T0" fmla="*/ 42 w 65"/>
                  <a:gd name="T1" fmla="*/ 64 h 64"/>
                  <a:gd name="T2" fmla="*/ 0 w 65"/>
                  <a:gd name="T3" fmla="*/ 34 h 64"/>
                  <a:gd name="T4" fmla="*/ 6 w 65"/>
                  <a:gd name="T5" fmla="*/ 26 h 64"/>
                  <a:gd name="T6" fmla="*/ 22 w 65"/>
                  <a:gd name="T7" fmla="*/ 37 h 64"/>
                  <a:gd name="T8" fmla="*/ 33 w 65"/>
                  <a:gd name="T9" fmla="*/ 21 h 64"/>
                  <a:gd name="T10" fmla="*/ 17 w 65"/>
                  <a:gd name="T11" fmla="*/ 9 h 64"/>
                  <a:gd name="T12" fmla="*/ 23 w 65"/>
                  <a:gd name="T13" fmla="*/ 0 h 64"/>
                  <a:gd name="T14" fmla="*/ 65 w 65"/>
                  <a:gd name="T15" fmla="*/ 30 h 64"/>
                  <a:gd name="T16" fmla="*/ 59 w 65"/>
                  <a:gd name="T17" fmla="*/ 38 h 64"/>
                  <a:gd name="T18" fmla="*/ 40 w 65"/>
                  <a:gd name="T19" fmla="*/ 26 h 64"/>
                  <a:gd name="T20" fmla="*/ 29 w 65"/>
                  <a:gd name="T21" fmla="*/ 42 h 64"/>
                  <a:gd name="T22" fmla="*/ 47 w 65"/>
                  <a:gd name="T23" fmla="*/ 55 h 64"/>
                  <a:gd name="T24" fmla="*/ 42 w 65"/>
                  <a:gd name="T25" fmla="*/ 64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5" h="64">
                    <a:moveTo>
                      <a:pt x="42" y="64"/>
                    </a:moveTo>
                    <a:lnTo>
                      <a:pt x="0" y="34"/>
                    </a:lnTo>
                    <a:lnTo>
                      <a:pt x="6" y="26"/>
                    </a:lnTo>
                    <a:lnTo>
                      <a:pt x="22" y="37"/>
                    </a:lnTo>
                    <a:lnTo>
                      <a:pt x="33" y="21"/>
                    </a:lnTo>
                    <a:lnTo>
                      <a:pt x="17" y="9"/>
                    </a:lnTo>
                    <a:lnTo>
                      <a:pt x="23" y="0"/>
                    </a:lnTo>
                    <a:lnTo>
                      <a:pt x="65" y="30"/>
                    </a:lnTo>
                    <a:lnTo>
                      <a:pt x="59" y="38"/>
                    </a:lnTo>
                    <a:lnTo>
                      <a:pt x="40" y="26"/>
                    </a:lnTo>
                    <a:lnTo>
                      <a:pt x="29" y="42"/>
                    </a:lnTo>
                    <a:lnTo>
                      <a:pt x="47" y="55"/>
                    </a:lnTo>
                    <a:lnTo>
                      <a:pt x="42" y="6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1" name="îşḷîḑe">
                <a:extLst>
                  <a:ext uri="{FF2B5EF4-FFF2-40B4-BE49-F238E27FC236}">
                    <a16:creationId xmlns:a16="http://schemas.microsoft.com/office/drawing/2014/main" id="{20E3C708-255A-4FE8-8507-0389D9D7D43E}"/>
                  </a:ext>
                </a:extLst>
              </p:cNvPr>
              <p:cNvSpPr/>
              <p:nvPr/>
            </p:nvSpPr>
            <p:spPr bwMode="auto">
              <a:xfrm>
                <a:off x="3062184" y="5672728"/>
                <a:ext cx="103188" cy="95250"/>
              </a:xfrm>
              <a:custGeom>
                <a:avLst/>
                <a:gdLst>
                  <a:gd name="T0" fmla="*/ 44 w 65"/>
                  <a:gd name="T1" fmla="*/ 60 h 60"/>
                  <a:gd name="T2" fmla="*/ 0 w 65"/>
                  <a:gd name="T3" fmla="*/ 34 h 60"/>
                  <a:gd name="T4" fmla="*/ 5 w 65"/>
                  <a:gd name="T5" fmla="*/ 26 h 60"/>
                  <a:gd name="T6" fmla="*/ 46 w 65"/>
                  <a:gd name="T7" fmla="*/ 24 h 60"/>
                  <a:gd name="T8" fmla="*/ 15 w 65"/>
                  <a:gd name="T9" fmla="*/ 8 h 60"/>
                  <a:gd name="T10" fmla="*/ 20 w 65"/>
                  <a:gd name="T11" fmla="*/ 0 h 60"/>
                  <a:gd name="T12" fmla="*/ 65 w 65"/>
                  <a:gd name="T13" fmla="*/ 24 h 60"/>
                  <a:gd name="T14" fmla="*/ 59 w 65"/>
                  <a:gd name="T15" fmla="*/ 33 h 60"/>
                  <a:gd name="T16" fmla="*/ 20 w 65"/>
                  <a:gd name="T17" fmla="*/ 34 h 60"/>
                  <a:gd name="T18" fmla="*/ 49 w 65"/>
                  <a:gd name="T19" fmla="*/ 52 h 60"/>
                  <a:gd name="T20" fmla="*/ 44 w 65"/>
                  <a:gd name="T21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5" h="60">
                    <a:moveTo>
                      <a:pt x="44" y="60"/>
                    </a:moveTo>
                    <a:lnTo>
                      <a:pt x="0" y="34"/>
                    </a:lnTo>
                    <a:lnTo>
                      <a:pt x="5" y="26"/>
                    </a:lnTo>
                    <a:lnTo>
                      <a:pt x="46" y="24"/>
                    </a:lnTo>
                    <a:lnTo>
                      <a:pt x="15" y="8"/>
                    </a:lnTo>
                    <a:lnTo>
                      <a:pt x="20" y="0"/>
                    </a:lnTo>
                    <a:lnTo>
                      <a:pt x="65" y="24"/>
                    </a:lnTo>
                    <a:lnTo>
                      <a:pt x="59" y="33"/>
                    </a:lnTo>
                    <a:lnTo>
                      <a:pt x="20" y="34"/>
                    </a:lnTo>
                    <a:lnTo>
                      <a:pt x="49" y="52"/>
                    </a:lnTo>
                    <a:lnTo>
                      <a:pt x="44" y="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2" name="îşḷïḋê">
                <a:extLst>
                  <a:ext uri="{FF2B5EF4-FFF2-40B4-BE49-F238E27FC236}">
                    <a16:creationId xmlns:a16="http://schemas.microsoft.com/office/drawing/2014/main" id="{EF3CCD0B-CDF2-4DAA-972D-9BF3D02887CE}"/>
                  </a:ext>
                </a:extLst>
              </p:cNvPr>
              <p:cNvSpPr/>
              <p:nvPr/>
            </p:nvSpPr>
            <p:spPr bwMode="auto">
              <a:xfrm>
                <a:off x="3106634" y="5606053"/>
                <a:ext cx="87313" cy="84138"/>
              </a:xfrm>
              <a:custGeom>
                <a:avLst/>
                <a:gdLst>
                  <a:gd name="T0" fmla="*/ 15 w 47"/>
                  <a:gd name="T1" fmla="*/ 43 h 46"/>
                  <a:gd name="T2" fmla="*/ 5 w 47"/>
                  <a:gd name="T3" fmla="*/ 36 h 46"/>
                  <a:gd name="T4" fmla="*/ 2 w 47"/>
                  <a:gd name="T5" fmla="*/ 30 h 46"/>
                  <a:gd name="T6" fmla="*/ 0 w 47"/>
                  <a:gd name="T7" fmla="*/ 23 h 46"/>
                  <a:gd name="T8" fmla="*/ 2 w 47"/>
                  <a:gd name="T9" fmla="*/ 14 h 46"/>
                  <a:gd name="T10" fmla="*/ 14 w 47"/>
                  <a:gd name="T11" fmla="*/ 2 h 46"/>
                  <a:gd name="T12" fmla="*/ 32 w 47"/>
                  <a:gd name="T13" fmla="*/ 3 h 46"/>
                  <a:gd name="T14" fmla="*/ 45 w 47"/>
                  <a:gd name="T15" fmla="*/ 15 h 46"/>
                  <a:gd name="T16" fmla="*/ 44 w 47"/>
                  <a:gd name="T17" fmla="*/ 32 h 46"/>
                  <a:gd name="T18" fmla="*/ 32 w 47"/>
                  <a:gd name="T19" fmla="*/ 44 h 46"/>
                  <a:gd name="T20" fmla="*/ 15 w 47"/>
                  <a:gd name="T21" fmla="*/ 43 h 46"/>
                  <a:gd name="T22" fmla="*/ 18 w 47"/>
                  <a:gd name="T23" fmla="*/ 34 h 46"/>
                  <a:gd name="T24" fmla="*/ 30 w 47"/>
                  <a:gd name="T25" fmla="*/ 35 h 46"/>
                  <a:gd name="T26" fmla="*/ 37 w 47"/>
                  <a:gd name="T27" fmla="*/ 29 h 46"/>
                  <a:gd name="T28" fmla="*/ 37 w 47"/>
                  <a:gd name="T29" fmla="*/ 19 h 46"/>
                  <a:gd name="T30" fmla="*/ 28 w 47"/>
                  <a:gd name="T31" fmla="*/ 12 h 46"/>
                  <a:gd name="T32" fmla="*/ 16 w 47"/>
                  <a:gd name="T33" fmla="*/ 10 h 46"/>
                  <a:gd name="T34" fmla="*/ 9 w 47"/>
                  <a:gd name="T35" fmla="*/ 17 h 46"/>
                  <a:gd name="T36" fmla="*/ 9 w 47"/>
                  <a:gd name="T37" fmla="*/ 27 h 46"/>
                  <a:gd name="T38" fmla="*/ 18 w 47"/>
                  <a:gd name="T39" fmla="*/ 3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7" h="46">
                    <a:moveTo>
                      <a:pt x="15" y="43"/>
                    </a:moveTo>
                    <a:cubicBezTo>
                      <a:pt x="11" y="41"/>
                      <a:pt x="8" y="39"/>
                      <a:pt x="5" y="36"/>
                    </a:cubicBezTo>
                    <a:cubicBezTo>
                      <a:pt x="4" y="34"/>
                      <a:pt x="2" y="32"/>
                      <a:pt x="2" y="30"/>
                    </a:cubicBezTo>
                    <a:cubicBezTo>
                      <a:pt x="1" y="28"/>
                      <a:pt x="0" y="26"/>
                      <a:pt x="0" y="23"/>
                    </a:cubicBezTo>
                    <a:cubicBezTo>
                      <a:pt x="0" y="20"/>
                      <a:pt x="1" y="17"/>
                      <a:pt x="2" y="14"/>
                    </a:cubicBezTo>
                    <a:cubicBezTo>
                      <a:pt x="5" y="8"/>
                      <a:pt x="9" y="4"/>
                      <a:pt x="14" y="2"/>
                    </a:cubicBezTo>
                    <a:cubicBezTo>
                      <a:pt x="19" y="0"/>
                      <a:pt x="25" y="1"/>
                      <a:pt x="32" y="3"/>
                    </a:cubicBezTo>
                    <a:cubicBezTo>
                      <a:pt x="38" y="6"/>
                      <a:pt x="43" y="10"/>
                      <a:pt x="45" y="15"/>
                    </a:cubicBezTo>
                    <a:cubicBezTo>
                      <a:pt x="47" y="21"/>
                      <a:pt x="47" y="26"/>
                      <a:pt x="44" y="32"/>
                    </a:cubicBezTo>
                    <a:cubicBezTo>
                      <a:pt x="41" y="38"/>
                      <a:pt x="38" y="42"/>
                      <a:pt x="32" y="44"/>
                    </a:cubicBezTo>
                    <a:cubicBezTo>
                      <a:pt x="27" y="46"/>
                      <a:pt x="21" y="45"/>
                      <a:pt x="15" y="43"/>
                    </a:cubicBezTo>
                    <a:close/>
                    <a:moveTo>
                      <a:pt x="18" y="34"/>
                    </a:moveTo>
                    <a:cubicBezTo>
                      <a:pt x="23" y="36"/>
                      <a:pt x="27" y="37"/>
                      <a:pt x="30" y="35"/>
                    </a:cubicBezTo>
                    <a:cubicBezTo>
                      <a:pt x="33" y="34"/>
                      <a:pt x="36" y="32"/>
                      <a:pt x="37" y="29"/>
                    </a:cubicBezTo>
                    <a:cubicBezTo>
                      <a:pt x="39" y="26"/>
                      <a:pt x="39" y="23"/>
                      <a:pt x="37" y="19"/>
                    </a:cubicBezTo>
                    <a:cubicBezTo>
                      <a:pt x="36" y="16"/>
                      <a:pt x="33" y="14"/>
                      <a:pt x="28" y="12"/>
                    </a:cubicBezTo>
                    <a:cubicBezTo>
                      <a:pt x="23" y="10"/>
                      <a:pt x="19" y="9"/>
                      <a:pt x="16" y="10"/>
                    </a:cubicBezTo>
                    <a:cubicBezTo>
                      <a:pt x="13" y="11"/>
                      <a:pt x="11" y="14"/>
                      <a:pt x="9" y="17"/>
                    </a:cubicBezTo>
                    <a:cubicBezTo>
                      <a:pt x="8" y="20"/>
                      <a:pt x="8" y="23"/>
                      <a:pt x="9" y="27"/>
                    </a:cubicBezTo>
                    <a:cubicBezTo>
                      <a:pt x="11" y="30"/>
                      <a:pt x="14" y="32"/>
                      <a:pt x="18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3" name="îṣlïḍè">
                <a:extLst>
                  <a:ext uri="{FF2B5EF4-FFF2-40B4-BE49-F238E27FC236}">
                    <a16:creationId xmlns:a16="http://schemas.microsoft.com/office/drawing/2014/main" id="{E4C82BAC-2743-413C-AA4B-9888D71A5DDE}"/>
                  </a:ext>
                </a:extLst>
              </p:cNvPr>
              <p:cNvSpPr/>
              <p:nvPr/>
            </p:nvSpPr>
            <p:spPr bwMode="auto">
              <a:xfrm>
                <a:off x="3128859" y="5560015"/>
                <a:ext cx="93663" cy="57150"/>
              </a:xfrm>
              <a:custGeom>
                <a:avLst/>
                <a:gdLst>
                  <a:gd name="T0" fmla="*/ 49 w 59"/>
                  <a:gd name="T1" fmla="*/ 36 h 36"/>
                  <a:gd name="T2" fmla="*/ 0 w 59"/>
                  <a:gd name="T3" fmla="*/ 21 h 36"/>
                  <a:gd name="T4" fmla="*/ 4 w 59"/>
                  <a:gd name="T5" fmla="*/ 10 h 36"/>
                  <a:gd name="T6" fmla="*/ 43 w 59"/>
                  <a:gd name="T7" fmla="*/ 24 h 36"/>
                  <a:gd name="T8" fmla="*/ 51 w 59"/>
                  <a:gd name="T9" fmla="*/ 0 h 36"/>
                  <a:gd name="T10" fmla="*/ 59 w 59"/>
                  <a:gd name="T11" fmla="*/ 2 h 36"/>
                  <a:gd name="T12" fmla="*/ 49 w 59"/>
                  <a:gd name="T13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9" h="36">
                    <a:moveTo>
                      <a:pt x="49" y="36"/>
                    </a:moveTo>
                    <a:lnTo>
                      <a:pt x="0" y="21"/>
                    </a:lnTo>
                    <a:lnTo>
                      <a:pt x="4" y="10"/>
                    </a:lnTo>
                    <a:lnTo>
                      <a:pt x="43" y="24"/>
                    </a:lnTo>
                    <a:lnTo>
                      <a:pt x="51" y="0"/>
                    </a:lnTo>
                    <a:lnTo>
                      <a:pt x="59" y="2"/>
                    </a:lnTo>
                    <a:lnTo>
                      <a:pt x="49" y="3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4" name="ïṩḷîḓê">
                <a:extLst>
                  <a:ext uri="{FF2B5EF4-FFF2-40B4-BE49-F238E27FC236}">
                    <a16:creationId xmlns:a16="http://schemas.microsoft.com/office/drawing/2014/main" id="{E9694A91-E19B-4A01-BF64-76D279F68214}"/>
                  </a:ext>
                </a:extLst>
              </p:cNvPr>
              <p:cNvSpPr/>
              <p:nvPr/>
            </p:nvSpPr>
            <p:spPr bwMode="auto">
              <a:xfrm>
                <a:off x="3152672" y="5469528"/>
                <a:ext cx="85725" cy="80963"/>
              </a:xfrm>
              <a:custGeom>
                <a:avLst/>
                <a:gdLst>
                  <a:gd name="T0" fmla="*/ 18 w 46"/>
                  <a:gd name="T1" fmla="*/ 43 h 44"/>
                  <a:gd name="T2" fmla="*/ 8 w 46"/>
                  <a:gd name="T3" fmla="*/ 38 h 44"/>
                  <a:gd name="T4" fmla="*/ 3 w 46"/>
                  <a:gd name="T5" fmla="*/ 33 h 44"/>
                  <a:gd name="T6" fmla="*/ 0 w 46"/>
                  <a:gd name="T7" fmla="*/ 27 h 44"/>
                  <a:gd name="T8" fmla="*/ 1 w 46"/>
                  <a:gd name="T9" fmla="*/ 17 h 44"/>
                  <a:gd name="T10" fmla="*/ 10 w 46"/>
                  <a:gd name="T11" fmla="*/ 3 h 44"/>
                  <a:gd name="T12" fmla="*/ 28 w 46"/>
                  <a:gd name="T13" fmla="*/ 1 h 44"/>
                  <a:gd name="T14" fmla="*/ 43 w 46"/>
                  <a:gd name="T15" fmla="*/ 11 h 44"/>
                  <a:gd name="T16" fmla="*/ 45 w 46"/>
                  <a:gd name="T17" fmla="*/ 27 h 44"/>
                  <a:gd name="T18" fmla="*/ 36 w 46"/>
                  <a:gd name="T19" fmla="*/ 41 h 44"/>
                  <a:gd name="T20" fmla="*/ 18 w 46"/>
                  <a:gd name="T21" fmla="*/ 43 h 44"/>
                  <a:gd name="T22" fmla="*/ 20 w 46"/>
                  <a:gd name="T23" fmla="*/ 34 h 44"/>
                  <a:gd name="T24" fmla="*/ 32 w 46"/>
                  <a:gd name="T25" fmla="*/ 33 h 44"/>
                  <a:gd name="T26" fmla="*/ 38 w 46"/>
                  <a:gd name="T27" fmla="*/ 25 h 44"/>
                  <a:gd name="T28" fmla="*/ 36 w 46"/>
                  <a:gd name="T29" fmla="*/ 16 h 44"/>
                  <a:gd name="T30" fmla="*/ 25 w 46"/>
                  <a:gd name="T31" fmla="*/ 10 h 44"/>
                  <a:gd name="T32" fmla="*/ 14 w 46"/>
                  <a:gd name="T33" fmla="*/ 11 h 44"/>
                  <a:gd name="T34" fmla="*/ 8 w 46"/>
                  <a:gd name="T35" fmla="*/ 19 h 44"/>
                  <a:gd name="T36" fmla="*/ 10 w 46"/>
                  <a:gd name="T37" fmla="*/ 28 h 44"/>
                  <a:gd name="T38" fmla="*/ 20 w 46"/>
                  <a:gd name="T39" fmla="*/ 3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6" h="44">
                    <a:moveTo>
                      <a:pt x="18" y="43"/>
                    </a:moveTo>
                    <a:cubicBezTo>
                      <a:pt x="14" y="42"/>
                      <a:pt x="10" y="40"/>
                      <a:pt x="8" y="38"/>
                    </a:cubicBezTo>
                    <a:cubicBezTo>
                      <a:pt x="6" y="37"/>
                      <a:pt x="4" y="35"/>
                      <a:pt x="3" y="33"/>
                    </a:cubicBezTo>
                    <a:cubicBezTo>
                      <a:pt x="1" y="31"/>
                      <a:pt x="1" y="29"/>
                      <a:pt x="0" y="27"/>
                    </a:cubicBezTo>
                    <a:cubicBezTo>
                      <a:pt x="0" y="24"/>
                      <a:pt x="0" y="21"/>
                      <a:pt x="1" y="17"/>
                    </a:cubicBezTo>
                    <a:cubicBezTo>
                      <a:pt x="2" y="11"/>
                      <a:pt x="5" y="6"/>
                      <a:pt x="10" y="3"/>
                    </a:cubicBezTo>
                    <a:cubicBezTo>
                      <a:pt x="15" y="0"/>
                      <a:pt x="21" y="0"/>
                      <a:pt x="28" y="1"/>
                    </a:cubicBezTo>
                    <a:cubicBezTo>
                      <a:pt x="34" y="3"/>
                      <a:pt x="39" y="6"/>
                      <a:pt x="43" y="11"/>
                    </a:cubicBezTo>
                    <a:cubicBezTo>
                      <a:pt x="46" y="15"/>
                      <a:pt x="46" y="21"/>
                      <a:pt x="45" y="27"/>
                    </a:cubicBezTo>
                    <a:cubicBezTo>
                      <a:pt x="44" y="33"/>
                      <a:pt x="40" y="38"/>
                      <a:pt x="36" y="41"/>
                    </a:cubicBezTo>
                    <a:cubicBezTo>
                      <a:pt x="31" y="44"/>
                      <a:pt x="25" y="44"/>
                      <a:pt x="18" y="43"/>
                    </a:cubicBezTo>
                    <a:close/>
                    <a:moveTo>
                      <a:pt x="20" y="34"/>
                    </a:moveTo>
                    <a:cubicBezTo>
                      <a:pt x="25" y="35"/>
                      <a:pt x="29" y="35"/>
                      <a:pt x="32" y="33"/>
                    </a:cubicBezTo>
                    <a:cubicBezTo>
                      <a:pt x="35" y="31"/>
                      <a:pt x="37" y="29"/>
                      <a:pt x="38" y="25"/>
                    </a:cubicBezTo>
                    <a:cubicBezTo>
                      <a:pt x="38" y="22"/>
                      <a:pt x="38" y="19"/>
                      <a:pt x="36" y="16"/>
                    </a:cubicBezTo>
                    <a:cubicBezTo>
                      <a:pt x="34" y="13"/>
                      <a:pt x="30" y="11"/>
                      <a:pt x="25" y="10"/>
                    </a:cubicBezTo>
                    <a:cubicBezTo>
                      <a:pt x="20" y="9"/>
                      <a:pt x="16" y="9"/>
                      <a:pt x="14" y="11"/>
                    </a:cubicBezTo>
                    <a:cubicBezTo>
                      <a:pt x="11" y="13"/>
                      <a:pt x="9" y="15"/>
                      <a:pt x="8" y="19"/>
                    </a:cubicBezTo>
                    <a:cubicBezTo>
                      <a:pt x="7" y="22"/>
                      <a:pt x="8" y="25"/>
                      <a:pt x="10" y="28"/>
                    </a:cubicBezTo>
                    <a:cubicBezTo>
                      <a:pt x="12" y="31"/>
                      <a:pt x="15" y="33"/>
                      <a:pt x="20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5" name="ïSļiďé">
                <a:extLst>
                  <a:ext uri="{FF2B5EF4-FFF2-40B4-BE49-F238E27FC236}">
                    <a16:creationId xmlns:a16="http://schemas.microsoft.com/office/drawing/2014/main" id="{080FEBBA-318F-496D-99D1-D0B590CDC35B}"/>
                  </a:ext>
                </a:extLst>
              </p:cNvPr>
              <p:cNvSpPr/>
              <p:nvPr/>
            </p:nvSpPr>
            <p:spPr bwMode="auto">
              <a:xfrm>
                <a:off x="3165372" y="5390153"/>
                <a:ext cx="85725" cy="77788"/>
              </a:xfrm>
              <a:custGeom>
                <a:avLst/>
                <a:gdLst>
                  <a:gd name="T0" fmla="*/ 29 w 46"/>
                  <a:gd name="T1" fmla="*/ 21 h 42"/>
                  <a:gd name="T2" fmla="*/ 22 w 46"/>
                  <a:gd name="T3" fmla="*/ 20 h 42"/>
                  <a:gd name="T4" fmla="*/ 24 w 46"/>
                  <a:gd name="T5" fmla="*/ 1 h 42"/>
                  <a:gd name="T6" fmla="*/ 41 w 46"/>
                  <a:gd name="T7" fmla="*/ 3 h 42"/>
                  <a:gd name="T8" fmla="*/ 45 w 46"/>
                  <a:gd name="T9" fmla="*/ 11 h 42"/>
                  <a:gd name="T10" fmla="*/ 46 w 46"/>
                  <a:gd name="T11" fmla="*/ 22 h 42"/>
                  <a:gd name="T12" fmla="*/ 42 w 46"/>
                  <a:gd name="T13" fmla="*/ 34 h 42"/>
                  <a:gd name="T14" fmla="*/ 33 w 46"/>
                  <a:gd name="T15" fmla="*/ 41 h 42"/>
                  <a:gd name="T16" fmla="*/ 21 w 46"/>
                  <a:gd name="T17" fmla="*/ 42 h 42"/>
                  <a:gd name="T18" fmla="*/ 9 w 46"/>
                  <a:gd name="T19" fmla="*/ 38 h 42"/>
                  <a:gd name="T20" fmla="*/ 2 w 46"/>
                  <a:gd name="T21" fmla="*/ 28 h 42"/>
                  <a:gd name="T22" fmla="*/ 1 w 46"/>
                  <a:gd name="T23" fmla="*/ 18 h 42"/>
                  <a:gd name="T24" fmla="*/ 6 w 46"/>
                  <a:gd name="T25" fmla="*/ 5 h 42"/>
                  <a:gd name="T26" fmla="*/ 16 w 46"/>
                  <a:gd name="T27" fmla="*/ 0 h 42"/>
                  <a:gd name="T28" fmla="*/ 16 w 46"/>
                  <a:gd name="T29" fmla="*/ 9 h 42"/>
                  <a:gd name="T30" fmla="*/ 11 w 46"/>
                  <a:gd name="T31" fmla="*/ 12 h 42"/>
                  <a:gd name="T32" fmla="*/ 8 w 46"/>
                  <a:gd name="T33" fmla="*/ 18 h 42"/>
                  <a:gd name="T34" fmla="*/ 11 w 46"/>
                  <a:gd name="T35" fmla="*/ 28 h 42"/>
                  <a:gd name="T36" fmla="*/ 21 w 46"/>
                  <a:gd name="T37" fmla="*/ 33 h 42"/>
                  <a:gd name="T38" fmla="*/ 34 w 46"/>
                  <a:gd name="T39" fmla="*/ 31 h 42"/>
                  <a:gd name="T40" fmla="*/ 38 w 46"/>
                  <a:gd name="T41" fmla="*/ 22 h 42"/>
                  <a:gd name="T42" fmla="*/ 38 w 46"/>
                  <a:gd name="T43" fmla="*/ 16 h 42"/>
                  <a:gd name="T44" fmla="*/ 36 w 46"/>
                  <a:gd name="T45" fmla="*/ 11 h 42"/>
                  <a:gd name="T46" fmla="*/ 30 w 46"/>
                  <a:gd name="T47" fmla="*/ 11 h 42"/>
                  <a:gd name="T48" fmla="*/ 29 w 46"/>
                  <a:gd name="T49" fmla="*/ 2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6" h="42">
                    <a:moveTo>
                      <a:pt x="29" y="21"/>
                    </a:moveTo>
                    <a:cubicBezTo>
                      <a:pt x="22" y="20"/>
                      <a:pt x="22" y="20"/>
                      <a:pt x="22" y="20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41" y="3"/>
                      <a:pt x="41" y="3"/>
                      <a:pt x="41" y="3"/>
                    </a:cubicBezTo>
                    <a:cubicBezTo>
                      <a:pt x="43" y="5"/>
                      <a:pt x="44" y="8"/>
                      <a:pt x="45" y="11"/>
                    </a:cubicBezTo>
                    <a:cubicBezTo>
                      <a:pt x="46" y="15"/>
                      <a:pt x="46" y="19"/>
                      <a:pt x="46" y="22"/>
                    </a:cubicBezTo>
                    <a:cubicBezTo>
                      <a:pt x="46" y="27"/>
                      <a:pt x="44" y="31"/>
                      <a:pt x="42" y="34"/>
                    </a:cubicBezTo>
                    <a:cubicBezTo>
                      <a:pt x="39" y="37"/>
                      <a:pt x="36" y="39"/>
                      <a:pt x="33" y="41"/>
                    </a:cubicBezTo>
                    <a:cubicBezTo>
                      <a:pt x="29" y="42"/>
                      <a:pt x="25" y="42"/>
                      <a:pt x="21" y="42"/>
                    </a:cubicBezTo>
                    <a:cubicBezTo>
                      <a:pt x="16" y="41"/>
                      <a:pt x="12" y="40"/>
                      <a:pt x="9" y="38"/>
                    </a:cubicBezTo>
                    <a:cubicBezTo>
                      <a:pt x="6" y="35"/>
                      <a:pt x="3" y="32"/>
                      <a:pt x="2" y="28"/>
                    </a:cubicBezTo>
                    <a:cubicBezTo>
                      <a:pt x="1" y="25"/>
                      <a:pt x="0" y="22"/>
                      <a:pt x="1" y="18"/>
                    </a:cubicBezTo>
                    <a:cubicBezTo>
                      <a:pt x="1" y="12"/>
                      <a:pt x="3" y="8"/>
                      <a:pt x="6" y="5"/>
                    </a:cubicBezTo>
                    <a:cubicBezTo>
                      <a:pt x="8" y="2"/>
                      <a:pt x="12" y="1"/>
                      <a:pt x="16" y="0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4" y="10"/>
                      <a:pt x="12" y="11"/>
                      <a:pt x="11" y="12"/>
                    </a:cubicBezTo>
                    <a:cubicBezTo>
                      <a:pt x="10" y="14"/>
                      <a:pt x="9" y="16"/>
                      <a:pt x="8" y="18"/>
                    </a:cubicBezTo>
                    <a:cubicBezTo>
                      <a:pt x="8" y="22"/>
                      <a:pt x="9" y="25"/>
                      <a:pt x="11" y="28"/>
                    </a:cubicBezTo>
                    <a:cubicBezTo>
                      <a:pt x="13" y="31"/>
                      <a:pt x="17" y="32"/>
                      <a:pt x="21" y="33"/>
                    </a:cubicBezTo>
                    <a:cubicBezTo>
                      <a:pt x="27" y="33"/>
                      <a:pt x="31" y="33"/>
                      <a:pt x="34" y="31"/>
                    </a:cubicBezTo>
                    <a:cubicBezTo>
                      <a:pt x="36" y="29"/>
                      <a:pt x="38" y="26"/>
                      <a:pt x="38" y="22"/>
                    </a:cubicBezTo>
                    <a:cubicBezTo>
                      <a:pt x="39" y="20"/>
                      <a:pt x="39" y="18"/>
                      <a:pt x="38" y="16"/>
                    </a:cubicBezTo>
                    <a:cubicBezTo>
                      <a:pt x="37" y="14"/>
                      <a:pt x="37" y="13"/>
                      <a:pt x="36" y="11"/>
                    </a:cubicBezTo>
                    <a:cubicBezTo>
                      <a:pt x="30" y="11"/>
                      <a:pt x="30" y="11"/>
                      <a:pt x="30" y="11"/>
                    </a:cubicBezTo>
                    <a:lnTo>
                      <a:pt x="29" y="2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6" name="îSḷiḋè">
                <a:extLst>
                  <a:ext uri="{FF2B5EF4-FFF2-40B4-BE49-F238E27FC236}">
                    <a16:creationId xmlns:a16="http://schemas.microsoft.com/office/drawing/2014/main" id="{897AB063-5A1B-492F-9926-F7B7FBB0DE24}"/>
                  </a:ext>
                </a:extLst>
              </p:cNvPr>
              <p:cNvSpPr/>
              <p:nvPr/>
            </p:nvSpPr>
            <p:spPr bwMode="auto">
              <a:xfrm>
                <a:off x="3173309" y="5313953"/>
                <a:ext cx="80963" cy="76200"/>
              </a:xfrm>
              <a:custGeom>
                <a:avLst/>
                <a:gdLst>
                  <a:gd name="T0" fmla="*/ 51 w 51"/>
                  <a:gd name="T1" fmla="*/ 30 h 48"/>
                  <a:gd name="T2" fmla="*/ 29 w 51"/>
                  <a:gd name="T3" fmla="*/ 29 h 48"/>
                  <a:gd name="T4" fmla="*/ 0 w 51"/>
                  <a:gd name="T5" fmla="*/ 48 h 48"/>
                  <a:gd name="T6" fmla="*/ 0 w 51"/>
                  <a:gd name="T7" fmla="*/ 36 h 48"/>
                  <a:gd name="T8" fmla="*/ 20 w 51"/>
                  <a:gd name="T9" fmla="*/ 24 h 48"/>
                  <a:gd name="T10" fmla="*/ 0 w 51"/>
                  <a:gd name="T11" fmla="*/ 12 h 48"/>
                  <a:gd name="T12" fmla="*/ 0 w 51"/>
                  <a:gd name="T13" fmla="*/ 0 h 48"/>
                  <a:gd name="T14" fmla="*/ 30 w 51"/>
                  <a:gd name="T15" fmla="*/ 20 h 48"/>
                  <a:gd name="T16" fmla="*/ 51 w 51"/>
                  <a:gd name="T17" fmla="*/ 20 h 48"/>
                  <a:gd name="T18" fmla="*/ 51 w 51"/>
                  <a:gd name="T19" fmla="*/ 3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1" h="48">
                    <a:moveTo>
                      <a:pt x="51" y="30"/>
                    </a:moveTo>
                    <a:lnTo>
                      <a:pt x="29" y="29"/>
                    </a:lnTo>
                    <a:lnTo>
                      <a:pt x="0" y="48"/>
                    </a:lnTo>
                    <a:lnTo>
                      <a:pt x="0" y="36"/>
                    </a:lnTo>
                    <a:lnTo>
                      <a:pt x="20" y="24"/>
                    </a:lnTo>
                    <a:lnTo>
                      <a:pt x="0" y="12"/>
                    </a:lnTo>
                    <a:lnTo>
                      <a:pt x="0" y="0"/>
                    </a:lnTo>
                    <a:lnTo>
                      <a:pt x="30" y="20"/>
                    </a:lnTo>
                    <a:lnTo>
                      <a:pt x="51" y="20"/>
                    </a:lnTo>
                    <a:lnTo>
                      <a:pt x="51" y="3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7" name="îṣḷíḋé">
                <a:extLst>
                  <a:ext uri="{FF2B5EF4-FFF2-40B4-BE49-F238E27FC236}">
                    <a16:creationId xmlns:a16="http://schemas.microsoft.com/office/drawing/2014/main" id="{750AB451-9E07-41BE-B834-C677213F982F}"/>
                  </a:ext>
                </a:extLst>
              </p:cNvPr>
              <p:cNvSpPr/>
              <p:nvPr/>
            </p:nvSpPr>
            <p:spPr bwMode="auto">
              <a:xfrm>
                <a:off x="3163784" y="5193303"/>
                <a:ext cx="87313" cy="76200"/>
              </a:xfrm>
              <a:custGeom>
                <a:avLst/>
                <a:gdLst>
                  <a:gd name="T0" fmla="*/ 4 w 47"/>
                  <a:gd name="T1" fmla="*/ 41 h 41"/>
                  <a:gd name="T2" fmla="*/ 1 w 47"/>
                  <a:gd name="T3" fmla="*/ 24 h 41"/>
                  <a:gd name="T4" fmla="*/ 0 w 47"/>
                  <a:gd name="T5" fmla="*/ 16 h 41"/>
                  <a:gd name="T6" fmla="*/ 2 w 47"/>
                  <a:gd name="T7" fmla="*/ 11 h 41"/>
                  <a:gd name="T8" fmla="*/ 5 w 47"/>
                  <a:gd name="T9" fmla="*/ 7 h 41"/>
                  <a:gd name="T10" fmla="*/ 10 w 47"/>
                  <a:gd name="T11" fmla="*/ 5 h 41"/>
                  <a:gd name="T12" fmla="*/ 16 w 47"/>
                  <a:gd name="T13" fmla="*/ 6 h 41"/>
                  <a:gd name="T14" fmla="*/ 20 w 47"/>
                  <a:gd name="T15" fmla="*/ 10 h 41"/>
                  <a:gd name="T16" fmla="*/ 23 w 47"/>
                  <a:gd name="T17" fmla="*/ 3 h 41"/>
                  <a:gd name="T18" fmla="*/ 29 w 47"/>
                  <a:gd name="T19" fmla="*/ 0 h 41"/>
                  <a:gd name="T20" fmla="*/ 35 w 47"/>
                  <a:gd name="T21" fmla="*/ 1 h 41"/>
                  <a:gd name="T22" fmla="*/ 40 w 47"/>
                  <a:gd name="T23" fmla="*/ 4 h 41"/>
                  <a:gd name="T24" fmla="*/ 43 w 47"/>
                  <a:gd name="T25" fmla="*/ 10 h 41"/>
                  <a:gd name="T26" fmla="*/ 45 w 47"/>
                  <a:gd name="T27" fmla="*/ 20 h 41"/>
                  <a:gd name="T28" fmla="*/ 47 w 47"/>
                  <a:gd name="T29" fmla="*/ 35 h 41"/>
                  <a:gd name="T30" fmla="*/ 4 w 47"/>
                  <a:gd name="T31" fmla="*/ 41 h 41"/>
                  <a:gd name="T32" fmla="*/ 10 w 47"/>
                  <a:gd name="T33" fmla="*/ 31 h 41"/>
                  <a:gd name="T34" fmla="*/ 20 w 47"/>
                  <a:gd name="T35" fmla="*/ 30 h 41"/>
                  <a:gd name="T36" fmla="*/ 19 w 47"/>
                  <a:gd name="T37" fmla="*/ 24 h 41"/>
                  <a:gd name="T38" fmla="*/ 18 w 47"/>
                  <a:gd name="T39" fmla="*/ 18 h 41"/>
                  <a:gd name="T40" fmla="*/ 16 w 47"/>
                  <a:gd name="T41" fmla="*/ 15 h 41"/>
                  <a:gd name="T42" fmla="*/ 12 w 47"/>
                  <a:gd name="T43" fmla="*/ 14 h 41"/>
                  <a:gd name="T44" fmla="*/ 9 w 47"/>
                  <a:gd name="T45" fmla="*/ 15 h 41"/>
                  <a:gd name="T46" fmla="*/ 8 w 47"/>
                  <a:gd name="T47" fmla="*/ 19 h 41"/>
                  <a:gd name="T48" fmla="*/ 9 w 47"/>
                  <a:gd name="T49" fmla="*/ 26 h 41"/>
                  <a:gd name="T50" fmla="*/ 10 w 47"/>
                  <a:gd name="T51" fmla="*/ 31 h 41"/>
                  <a:gd name="T52" fmla="*/ 27 w 47"/>
                  <a:gd name="T53" fmla="*/ 29 h 41"/>
                  <a:gd name="T54" fmla="*/ 39 w 47"/>
                  <a:gd name="T55" fmla="*/ 27 h 41"/>
                  <a:gd name="T56" fmla="*/ 37 w 47"/>
                  <a:gd name="T57" fmla="*/ 19 h 41"/>
                  <a:gd name="T58" fmla="*/ 36 w 47"/>
                  <a:gd name="T59" fmla="*/ 13 h 41"/>
                  <a:gd name="T60" fmla="*/ 34 w 47"/>
                  <a:gd name="T61" fmla="*/ 10 h 41"/>
                  <a:gd name="T62" fmla="*/ 30 w 47"/>
                  <a:gd name="T63" fmla="*/ 10 h 41"/>
                  <a:gd name="T64" fmla="*/ 27 w 47"/>
                  <a:gd name="T65" fmla="*/ 11 h 41"/>
                  <a:gd name="T66" fmla="*/ 25 w 47"/>
                  <a:gd name="T67" fmla="*/ 14 h 41"/>
                  <a:gd name="T68" fmla="*/ 26 w 47"/>
                  <a:gd name="T69" fmla="*/ 22 h 41"/>
                  <a:gd name="T70" fmla="*/ 27 w 47"/>
                  <a:gd name="T71" fmla="*/ 29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7" h="41">
                    <a:moveTo>
                      <a:pt x="4" y="41"/>
                    </a:moveTo>
                    <a:cubicBezTo>
                      <a:pt x="1" y="24"/>
                      <a:pt x="1" y="24"/>
                      <a:pt x="1" y="24"/>
                    </a:cubicBezTo>
                    <a:cubicBezTo>
                      <a:pt x="1" y="20"/>
                      <a:pt x="0" y="18"/>
                      <a:pt x="0" y="16"/>
                    </a:cubicBezTo>
                    <a:cubicBezTo>
                      <a:pt x="1" y="14"/>
                      <a:pt x="1" y="13"/>
                      <a:pt x="2" y="11"/>
                    </a:cubicBezTo>
                    <a:cubicBezTo>
                      <a:pt x="2" y="10"/>
                      <a:pt x="3" y="9"/>
                      <a:pt x="5" y="7"/>
                    </a:cubicBezTo>
                    <a:cubicBezTo>
                      <a:pt x="6" y="6"/>
                      <a:pt x="8" y="6"/>
                      <a:pt x="10" y="5"/>
                    </a:cubicBezTo>
                    <a:cubicBezTo>
                      <a:pt x="12" y="5"/>
                      <a:pt x="14" y="5"/>
                      <a:pt x="16" y="6"/>
                    </a:cubicBezTo>
                    <a:cubicBezTo>
                      <a:pt x="17" y="7"/>
                      <a:pt x="19" y="8"/>
                      <a:pt x="20" y="10"/>
                    </a:cubicBezTo>
                    <a:cubicBezTo>
                      <a:pt x="20" y="7"/>
                      <a:pt x="21" y="5"/>
                      <a:pt x="23" y="3"/>
                    </a:cubicBezTo>
                    <a:cubicBezTo>
                      <a:pt x="25" y="2"/>
                      <a:pt x="27" y="1"/>
                      <a:pt x="29" y="0"/>
                    </a:cubicBezTo>
                    <a:cubicBezTo>
                      <a:pt x="31" y="0"/>
                      <a:pt x="33" y="0"/>
                      <a:pt x="35" y="1"/>
                    </a:cubicBezTo>
                    <a:cubicBezTo>
                      <a:pt x="37" y="2"/>
                      <a:pt x="39" y="3"/>
                      <a:pt x="40" y="4"/>
                    </a:cubicBezTo>
                    <a:cubicBezTo>
                      <a:pt x="42" y="5"/>
                      <a:pt x="43" y="7"/>
                      <a:pt x="43" y="10"/>
                    </a:cubicBezTo>
                    <a:cubicBezTo>
                      <a:pt x="44" y="11"/>
                      <a:pt x="44" y="15"/>
                      <a:pt x="45" y="20"/>
                    </a:cubicBezTo>
                    <a:cubicBezTo>
                      <a:pt x="47" y="35"/>
                      <a:pt x="47" y="35"/>
                      <a:pt x="47" y="35"/>
                    </a:cubicBezTo>
                    <a:lnTo>
                      <a:pt x="4" y="41"/>
                    </a:lnTo>
                    <a:close/>
                    <a:moveTo>
                      <a:pt x="10" y="31"/>
                    </a:moveTo>
                    <a:cubicBezTo>
                      <a:pt x="20" y="30"/>
                      <a:pt x="20" y="30"/>
                      <a:pt x="20" y="30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8" y="21"/>
                      <a:pt x="18" y="19"/>
                      <a:pt x="18" y="18"/>
                    </a:cubicBezTo>
                    <a:cubicBezTo>
                      <a:pt x="17" y="16"/>
                      <a:pt x="17" y="15"/>
                      <a:pt x="16" y="15"/>
                    </a:cubicBezTo>
                    <a:cubicBezTo>
                      <a:pt x="15" y="14"/>
                      <a:pt x="14" y="14"/>
                      <a:pt x="12" y="14"/>
                    </a:cubicBezTo>
                    <a:cubicBezTo>
                      <a:pt x="11" y="14"/>
                      <a:pt x="10" y="14"/>
                      <a:pt x="9" y="15"/>
                    </a:cubicBezTo>
                    <a:cubicBezTo>
                      <a:pt x="8" y="16"/>
                      <a:pt x="8" y="17"/>
                      <a:pt x="8" y="19"/>
                    </a:cubicBezTo>
                    <a:cubicBezTo>
                      <a:pt x="8" y="20"/>
                      <a:pt x="8" y="22"/>
                      <a:pt x="9" y="26"/>
                    </a:cubicBezTo>
                    <a:lnTo>
                      <a:pt x="10" y="31"/>
                    </a:lnTo>
                    <a:close/>
                    <a:moveTo>
                      <a:pt x="27" y="29"/>
                    </a:moveTo>
                    <a:cubicBezTo>
                      <a:pt x="39" y="27"/>
                      <a:pt x="39" y="27"/>
                      <a:pt x="39" y="27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37" y="16"/>
                      <a:pt x="37" y="14"/>
                      <a:pt x="36" y="13"/>
                    </a:cubicBezTo>
                    <a:cubicBezTo>
                      <a:pt x="36" y="12"/>
                      <a:pt x="35" y="11"/>
                      <a:pt x="34" y="10"/>
                    </a:cubicBezTo>
                    <a:cubicBezTo>
                      <a:pt x="33" y="10"/>
                      <a:pt x="32" y="9"/>
                      <a:pt x="30" y="10"/>
                    </a:cubicBezTo>
                    <a:cubicBezTo>
                      <a:pt x="29" y="10"/>
                      <a:pt x="28" y="10"/>
                      <a:pt x="27" y="11"/>
                    </a:cubicBezTo>
                    <a:cubicBezTo>
                      <a:pt x="26" y="12"/>
                      <a:pt x="26" y="13"/>
                      <a:pt x="25" y="14"/>
                    </a:cubicBezTo>
                    <a:cubicBezTo>
                      <a:pt x="25" y="15"/>
                      <a:pt x="25" y="18"/>
                      <a:pt x="26" y="22"/>
                    </a:cubicBezTo>
                    <a:lnTo>
                      <a:pt x="27" y="2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8" name="îṩliďè">
                <a:extLst>
                  <a:ext uri="{FF2B5EF4-FFF2-40B4-BE49-F238E27FC236}">
                    <a16:creationId xmlns:a16="http://schemas.microsoft.com/office/drawing/2014/main" id="{EE5CC2CF-DCEC-4D84-A4FB-A7C0B00FA046}"/>
                  </a:ext>
                </a:extLst>
              </p:cNvPr>
              <p:cNvSpPr/>
              <p:nvPr/>
            </p:nvSpPr>
            <p:spPr bwMode="auto">
              <a:xfrm>
                <a:off x="3146322" y="5120278"/>
                <a:ext cx="93663" cy="79375"/>
              </a:xfrm>
              <a:custGeom>
                <a:avLst/>
                <a:gdLst>
                  <a:gd name="T0" fmla="*/ 59 w 59"/>
                  <a:gd name="T1" fmla="*/ 37 h 50"/>
                  <a:gd name="T2" fmla="*/ 9 w 59"/>
                  <a:gd name="T3" fmla="*/ 50 h 50"/>
                  <a:gd name="T4" fmla="*/ 0 w 59"/>
                  <a:gd name="T5" fmla="*/ 13 h 50"/>
                  <a:gd name="T6" fmla="*/ 8 w 59"/>
                  <a:gd name="T7" fmla="*/ 10 h 50"/>
                  <a:gd name="T8" fmla="*/ 15 w 59"/>
                  <a:gd name="T9" fmla="*/ 37 h 50"/>
                  <a:gd name="T10" fmla="*/ 25 w 59"/>
                  <a:gd name="T11" fmla="*/ 35 h 50"/>
                  <a:gd name="T12" fmla="*/ 19 w 59"/>
                  <a:gd name="T13" fmla="*/ 9 h 50"/>
                  <a:gd name="T14" fmla="*/ 27 w 59"/>
                  <a:gd name="T15" fmla="*/ 8 h 50"/>
                  <a:gd name="T16" fmla="*/ 34 w 59"/>
                  <a:gd name="T17" fmla="*/ 32 h 50"/>
                  <a:gd name="T18" fmla="*/ 47 w 59"/>
                  <a:gd name="T19" fmla="*/ 29 h 50"/>
                  <a:gd name="T20" fmla="*/ 40 w 59"/>
                  <a:gd name="T21" fmla="*/ 1 h 50"/>
                  <a:gd name="T22" fmla="*/ 49 w 59"/>
                  <a:gd name="T23" fmla="*/ 0 h 50"/>
                  <a:gd name="T24" fmla="*/ 59 w 59"/>
                  <a:gd name="T25" fmla="*/ 37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9" h="50">
                    <a:moveTo>
                      <a:pt x="59" y="37"/>
                    </a:moveTo>
                    <a:lnTo>
                      <a:pt x="9" y="50"/>
                    </a:lnTo>
                    <a:lnTo>
                      <a:pt x="0" y="13"/>
                    </a:lnTo>
                    <a:lnTo>
                      <a:pt x="8" y="10"/>
                    </a:lnTo>
                    <a:lnTo>
                      <a:pt x="15" y="37"/>
                    </a:lnTo>
                    <a:lnTo>
                      <a:pt x="25" y="35"/>
                    </a:lnTo>
                    <a:lnTo>
                      <a:pt x="19" y="9"/>
                    </a:lnTo>
                    <a:lnTo>
                      <a:pt x="27" y="8"/>
                    </a:lnTo>
                    <a:lnTo>
                      <a:pt x="34" y="32"/>
                    </a:lnTo>
                    <a:lnTo>
                      <a:pt x="47" y="29"/>
                    </a:lnTo>
                    <a:lnTo>
                      <a:pt x="40" y="1"/>
                    </a:lnTo>
                    <a:lnTo>
                      <a:pt x="49" y="0"/>
                    </a:lnTo>
                    <a:lnTo>
                      <a:pt x="59" y="3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9" name="iṧlíḋè">
                <a:extLst>
                  <a:ext uri="{FF2B5EF4-FFF2-40B4-BE49-F238E27FC236}">
                    <a16:creationId xmlns:a16="http://schemas.microsoft.com/office/drawing/2014/main" id="{F7695265-F1BE-4FB0-81B5-281E8C8E9724}"/>
                  </a:ext>
                </a:extLst>
              </p:cNvPr>
              <p:cNvSpPr/>
              <p:nvPr/>
            </p:nvSpPr>
            <p:spPr bwMode="auto">
              <a:xfrm>
                <a:off x="3138384" y="5096465"/>
                <a:ext cx="82550" cy="38100"/>
              </a:xfrm>
              <a:custGeom>
                <a:avLst/>
                <a:gdLst>
                  <a:gd name="T0" fmla="*/ 52 w 52"/>
                  <a:gd name="T1" fmla="*/ 9 h 24"/>
                  <a:gd name="T2" fmla="*/ 3 w 52"/>
                  <a:gd name="T3" fmla="*/ 24 h 24"/>
                  <a:gd name="T4" fmla="*/ 0 w 52"/>
                  <a:gd name="T5" fmla="*/ 15 h 24"/>
                  <a:gd name="T6" fmla="*/ 49 w 52"/>
                  <a:gd name="T7" fmla="*/ 0 h 24"/>
                  <a:gd name="T8" fmla="*/ 52 w 52"/>
                  <a:gd name="T9" fmla="*/ 9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24">
                    <a:moveTo>
                      <a:pt x="52" y="9"/>
                    </a:moveTo>
                    <a:lnTo>
                      <a:pt x="3" y="24"/>
                    </a:lnTo>
                    <a:lnTo>
                      <a:pt x="0" y="15"/>
                    </a:lnTo>
                    <a:lnTo>
                      <a:pt x="49" y="0"/>
                    </a:lnTo>
                    <a:lnTo>
                      <a:pt x="52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0" name="islïḓè">
                <a:extLst>
                  <a:ext uri="{FF2B5EF4-FFF2-40B4-BE49-F238E27FC236}">
                    <a16:creationId xmlns:a16="http://schemas.microsoft.com/office/drawing/2014/main" id="{D4A0E65A-1B19-41CB-A7BF-D623A30137CB}"/>
                  </a:ext>
                </a:extLst>
              </p:cNvPr>
              <p:cNvSpPr/>
              <p:nvPr/>
            </p:nvSpPr>
            <p:spPr bwMode="auto">
              <a:xfrm>
                <a:off x="3120922" y="5047253"/>
                <a:ext cx="88900" cy="52388"/>
              </a:xfrm>
              <a:custGeom>
                <a:avLst/>
                <a:gdLst>
                  <a:gd name="T0" fmla="*/ 3 w 48"/>
                  <a:gd name="T1" fmla="*/ 20 h 28"/>
                  <a:gd name="T2" fmla="*/ 0 w 48"/>
                  <a:gd name="T3" fmla="*/ 12 h 28"/>
                  <a:gd name="T4" fmla="*/ 26 w 48"/>
                  <a:gd name="T5" fmla="*/ 2 h 28"/>
                  <a:gd name="T6" fmla="*/ 34 w 48"/>
                  <a:gd name="T7" fmla="*/ 0 h 28"/>
                  <a:gd name="T8" fmla="*/ 42 w 48"/>
                  <a:gd name="T9" fmla="*/ 3 h 28"/>
                  <a:gd name="T10" fmla="*/ 47 w 48"/>
                  <a:gd name="T11" fmla="*/ 10 h 28"/>
                  <a:gd name="T12" fmla="*/ 47 w 48"/>
                  <a:gd name="T13" fmla="*/ 21 h 28"/>
                  <a:gd name="T14" fmla="*/ 38 w 48"/>
                  <a:gd name="T15" fmla="*/ 28 h 28"/>
                  <a:gd name="T16" fmla="*/ 34 w 48"/>
                  <a:gd name="T17" fmla="*/ 20 h 28"/>
                  <a:gd name="T18" fmla="*/ 39 w 48"/>
                  <a:gd name="T19" fmla="*/ 17 h 28"/>
                  <a:gd name="T20" fmla="*/ 40 w 48"/>
                  <a:gd name="T21" fmla="*/ 13 h 28"/>
                  <a:gd name="T22" fmla="*/ 37 w 48"/>
                  <a:gd name="T23" fmla="*/ 9 h 28"/>
                  <a:gd name="T24" fmla="*/ 30 w 48"/>
                  <a:gd name="T25" fmla="*/ 10 h 28"/>
                  <a:gd name="T26" fmla="*/ 3 w 48"/>
                  <a:gd name="T27" fmla="*/ 2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8" h="28">
                    <a:moveTo>
                      <a:pt x="3" y="20"/>
                    </a:moveTo>
                    <a:cubicBezTo>
                      <a:pt x="0" y="12"/>
                      <a:pt x="0" y="12"/>
                      <a:pt x="0" y="12"/>
                    </a:cubicBezTo>
                    <a:cubicBezTo>
                      <a:pt x="26" y="2"/>
                      <a:pt x="26" y="2"/>
                      <a:pt x="26" y="2"/>
                    </a:cubicBezTo>
                    <a:cubicBezTo>
                      <a:pt x="29" y="1"/>
                      <a:pt x="32" y="0"/>
                      <a:pt x="34" y="0"/>
                    </a:cubicBezTo>
                    <a:cubicBezTo>
                      <a:pt x="37" y="0"/>
                      <a:pt x="39" y="1"/>
                      <a:pt x="42" y="3"/>
                    </a:cubicBezTo>
                    <a:cubicBezTo>
                      <a:pt x="44" y="4"/>
                      <a:pt x="46" y="7"/>
                      <a:pt x="47" y="10"/>
                    </a:cubicBezTo>
                    <a:cubicBezTo>
                      <a:pt x="48" y="14"/>
                      <a:pt x="48" y="18"/>
                      <a:pt x="47" y="21"/>
                    </a:cubicBezTo>
                    <a:cubicBezTo>
                      <a:pt x="45" y="24"/>
                      <a:pt x="42" y="26"/>
                      <a:pt x="38" y="28"/>
                    </a:cubicBezTo>
                    <a:cubicBezTo>
                      <a:pt x="34" y="20"/>
                      <a:pt x="34" y="20"/>
                      <a:pt x="34" y="20"/>
                    </a:cubicBezTo>
                    <a:cubicBezTo>
                      <a:pt x="37" y="19"/>
                      <a:pt x="38" y="18"/>
                      <a:pt x="39" y="17"/>
                    </a:cubicBezTo>
                    <a:cubicBezTo>
                      <a:pt x="40" y="16"/>
                      <a:pt x="40" y="14"/>
                      <a:pt x="40" y="13"/>
                    </a:cubicBezTo>
                    <a:cubicBezTo>
                      <a:pt x="39" y="11"/>
                      <a:pt x="38" y="10"/>
                      <a:pt x="37" y="9"/>
                    </a:cubicBezTo>
                    <a:cubicBezTo>
                      <a:pt x="35" y="9"/>
                      <a:pt x="33" y="9"/>
                      <a:pt x="30" y="10"/>
                    </a:cubicBezTo>
                    <a:lnTo>
                      <a:pt x="3" y="2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1" name="íṥ1iḍe">
                <a:extLst>
                  <a:ext uri="{FF2B5EF4-FFF2-40B4-BE49-F238E27FC236}">
                    <a16:creationId xmlns:a16="http://schemas.microsoft.com/office/drawing/2014/main" id="{E2B45E1B-C02C-4E76-9D48-3DB6047E811B}"/>
                  </a:ext>
                </a:extLst>
              </p:cNvPr>
              <p:cNvSpPr/>
              <p:nvPr/>
            </p:nvSpPr>
            <p:spPr bwMode="auto">
              <a:xfrm>
                <a:off x="3112984" y="5017090"/>
                <a:ext cx="80963" cy="46038"/>
              </a:xfrm>
              <a:custGeom>
                <a:avLst/>
                <a:gdLst>
                  <a:gd name="T0" fmla="*/ 51 w 51"/>
                  <a:gd name="T1" fmla="*/ 9 h 29"/>
                  <a:gd name="T2" fmla="*/ 3 w 51"/>
                  <a:gd name="T3" fmla="*/ 29 h 29"/>
                  <a:gd name="T4" fmla="*/ 0 w 51"/>
                  <a:gd name="T5" fmla="*/ 19 h 29"/>
                  <a:gd name="T6" fmla="*/ 46 w 51"/>
                  <a:gd name="T7" fmla="*/ 0 h 29"/>
                  <a:gd name="T8" fmla="*/ 51 w 51"/>
                  <a:gd name="T9" fmla="*/ 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1" h="29">
                    <a:moveTo>
                      <a:pt x="51" y="9"/>
                    </a:moveTo>
                    <a:lnTo>
                      <a:pt x="3" y="29"/>
                    </a:lnTo>
                    <a:lnTo>
                      <a:pt x="0" y="19"/>
                    </a:lnTo>
                    <a:lnTo>
                      <a:pt x="46" y="0"/>
                    </a:lnTo>
                    <a:lnTo>
                      <a:pt x="51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2" name="iṥľîḋé">
                <a:extLst>
                  <a:ext uri="{FF2B5EF4-FFF2-40B4-BE49-F238E27FC236}">
                    <a16:creationId xmlns:a16="http://schemas.microsoft.com/office/drawing/2014/main" id="{F485AFDB-5839-41B1-8315-D87D2BADD9F7}"/>
                  </a:ext>
                </a:extLst>
              </p:cNvPr>
              <p:cNvSpPr/>
              <p:nvPr/>
            </p:nvSpPr>
            <p:spPr bwMode="auto">
              <a:xfrm>
                <a:off x="3081234" y="4948828"/>
                <a:ext cx="101600" cy="93663"/>
              </a:xfrm>
              <a:custGeom>
                <a:avLst/>
                <a:gdLst>
                  <a:gd name="T0" fmla="*/ 64 w 64"/>
                  <a:gd name="T1" fmla="*/ 36 h 59"/>
                  <a:gd name="T2" fmla="*/ 18 w 64"/>
                  <a:gd name="T3" fmla="*/ 59 h 59"/>
                  <a:gd name="T4" fmla="*/ 14 w 64"/>
                  <a:gd name="T5" fmla="*/ 50 h 59"/>
                  <a:gd name="T6" fmla="*/ 35 w 64"/>
                  <a:gd name="T7" fmla="*/ 16 h 59"/>
                  <a:gd name="T8" fmla="*/ 3 w 64"/>
                  <a:gd name="T9" fmla="*/ 31 h 59"/>
                  <a:gd name="T10" fmla="*/ 0 w 64"/>
                  <a:gd name="T11" fmla="*/ 22 h 59"/>
                  <a:gd name="T12" fmla="*/ 45 w 64"/>
                  <a:gd name="T13" fmla="*/ 0 h 59"/>
                  <a:gd name="T14" fmla="*/ 50 w 64"/>
                  <a:gd name="T15" fmla="*/ 8 h 59"/>
                  <a:gd name="T16" fmla="*/ 29 w 64"/>
                  <a:gd name="T17" fmla="*/ 42 h 59"/>
                  <a:gd name="T18" fmla="*/ 59 w 64"/>
                  <a:gd name="T19" fmla="*/ 26 h 59"/>
                  <a:gd name="T20" fmla="*/ 64 w 64"/>
                  <a:gd name="T21" fmla="*/ 36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4" h="59">
                    <a:moveTo>
                      <a:pt x="64" y="36"/>
                    </a:moveTo>
                    <a:lnTo>
                      <a:pt x="18" y="59"/>
                    </a:lnTo>
                    <a:lnTo>
                      <a:pt x="14" y="50"/>
                    </a:lnTo>
                    <a:lnTo>
                      <a:pt x="35" y="16"/>
                    </a:lnTo>
                    <a:lnTo>
                      <a:pt x="3" y="31"/>
                    </a:lnTo>
                    <a:lnTo>
                      <a:pt x="0" y="22"/>
                    </a:lnTo>
                    <a:lnTo>
                      <a:pt x="45" y="0"/>
                    </a:lnTo>
                    <a:lnTo>
                      <a:pt x="50" y="8"/>
                    </a:lnTo>
                    <a:lnTo>
                      <a:pt x="29" y="42"/>
                    </a:lnTo>
                    <a:lnTo>
                      <a:pt x="59" y="26"/>
                    </a:lnTo>
                    <a:lnTo>
                      <a:pt x="64" y="3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3" name="îślidè">
                <a:extLst>
                  <a:ext uri="{FF2B5EF4-FFF2-40B4-BE49-F238E27FC236}">
                    <a16:creationId xmlns:a16="http://schemas.microsoft.com/office/drawing/2014/main" id="{2D49BF43-87C8-469A-850C-5E581C5412FC}"/>
                  </a:ext>
                </a:extLst>
              </p:cNvPr>
              <p:cNvSpPr/>
              <p:nvPr/>
            </p:nvSpPr>
            <p:spPr bwMode="auto">
              <a:xfrm>
                <a:off x="3047897" y="4877390"/>
                <a:ext cx="84138" cy="88900"/>
              </a:xfrm>
              <a:custGeom>
                <a:avLst/>
                <a:gdLst>
                  <a:gd name="T0" fmla="*/ 28 w 46"/>
                  <a:gd name="T1" fmla="*/ 21 h 48"/>
                  <a:gd name="T2" fmla="*/ 22 w 46"/>
                  <a:gd name="T3" fmla="*/ 25 h 48"/>
                  <a:gd name="T4" fmla="*/ 11 w 46"/>
                  <a:gd name="T5" fmla="*/ 9 h 48"/>
                  <a:gd name="T6" fmla="*/ 26 w 46"/>
                  <a:gd name="T7" fmla="*/ 0 h 48"/>
                  <a:gd name="T8" fmla="*/ 35 w 46"/>
                  <a:gd name="T9" fmla="*/ 4 h 48"/>
                  <a:gd name="T10" fmla="*/ 42 w 46"/>
                  <a:gd name="T11" fmla="*/ 12 h 48"/>
                  <a:gd name="T12" fmla="*/ 46 w 46"/>
                  <a:gd name="T13" fmla="*/ 24 h 48"/>
                  <a:gd name="T14" fmla="*/ 43 w 46"/>
                  <a:gd name="T15" fmla="*/ 35 h 48"/>
                  <a:gd name="T16" fmla="*/ 35 w 46"/>
                  <a:gd name="T17" fmla="*/ 43 h 48"/>
                  <a:gd name="T18" fmla="*/ 23 w 46"/>
                  <a:gd name="T19" fmla="*/ 47 h 48"/>
                  <a:gd name="T20" fmla="*/ 12 w 46"/>
                  <a:gd name="T21" fmla="*/ 45 h 48"/>
                  <a:gd name="T22" fmla="*/ 4 w 46"/>
                  <a:gd name="T23" fmla="*/ 37 h 48"/>
                  <a:gd name="T24" fmla="*/ 0 w 46"/>
                  <a:gd name="T25" fmla="*/ 24 h 48"/>
                  <a:gd name="T26" fmla="*/ 5 w 46"/>
                  <a:gd name="T27" fmla="*/ 14 h 48"/>
                  <a:gd name="T28" fmla="*/ 11 w 46"/>
                  <a:gd name="T29" fmla="*/ 21 h 48"/>
                  <a:gd name="T30" fmla="*/ 9 w 46"/>
                  <a:gd name="T31" fmla="*/ 27 h 48"/>
                  <a:gd name="T32" fmla="*/ 11 w 46"/>
                  <a:gd name="T33" fmla="*/ 33 h 48"/>
                  <a:gd name="T34" fmla="*/ 19 w 46"/>
                  <a:gd name="T35" fmla="*/ 39 h 48"/>
                  <a:gd name="T36" fmla="*/ 30 w 46"/>
                  <a:gd name="T37" fmla="*/ 36 h 48"/>
                  <a:gd name="T38" fmla="*/ 38 w 46"/>
                  <a:gd name="T39" fmla="*/ 26 h 48"/>
                  <a:gd name="T40" fmla="*/ 36 w 46"/>
                  <a:gd name="T41" fmla="*/ 17 h 48"/>
                  <a:gd name="T42" fmla="*/ 32 w 46"/>
                  <a:gd name="T43" fmla="*/ 13 h 48"/>
                  <a:gd name="T44" fmla="*/ 27 w 46"/>
                  <a:gd name="T45" fmla="*/ 10 h 48"/>
                  <a:gd name="T46" fmla="*/ 23 w 46"/>
                  <a:gd name="T47" fmla="*/ 13 h 48"/>
                  <a:gd name="T48" fmla="*/ 28 w 46"/>
                  <a:gd name="T49" fmla="*/ 21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6" h="48">
                    <a:moveTo>
                      <a:pt x="28" y="21"/>
                    </a:moveTo>
                    <a:cubicBezTo>
                      <a:pt x="22" y="25"/>
                      <a:pt x="22" y="25"/>
                      <a:pt x="22" y="25"/>
                    </a:cubicBezTo>
                    <a:cubicBezTo>
                      <a:pt x="11" y="9"/>
                      <a:pt x="11" y="9"/>
                      <a:pt x="11" y="9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9" y="1"/>
                      <a:pt x="31" y="2"/>
                      <a:pt x="35" y="4"/>
                    </a:cubicBezTo>
                    <a:cubicBezTo>
                      <a:pt x="38" y="6"/>
                      <a:pt x="40" y="9"/>
                      <a:pt x="42" y="12"/>
                    </a:cubicBezTo>
                    <a:cubicBezTo>
                      <a:pt x="45" y="16"/>
                      <a:pt x="46" y="20"/>
                      <a:pt x="46" y="24"/>
                    </a:cubicBezTo>
                    <a:cubicBezTo>
                      <a:pt x="46" y="28"/>
                      <a:pt x="45" y="31"/>
                      <a:pt x="43" y="35"/>
                    </a:cubicBezTo>
                    <a:cubicBezTo>
                      <a:pt x="41" y="38"/>
                      <a:pt x="38" y="41"/>
                      <a:pt x="35" y="43"/>
                    </a:cubicBezTo>
                    <a:cubicBezTo>
                      <a:pt x="31" y="46"/>
                      <a:pt x="27" y="47"/>
                      <a:pt x="23" y="47"/>
                    </a:cubicBezTo>
                    <a:cubicBezTo>
                      <a:pt x="19" y="48"/>
                      <a:pt x="15" y="47"/>
                      <a:pt x="12" y="45"/>
                    </a:cubicBezTo>
                    <a:cubicBezTo>
                      <a:pt x="9" y="43"/>
                      <a:pt x="6" y="41"/>
                      <a:pt x="4" y="37"/>
                    </a:cubicBezTo>
                    <a:cubicBezTo>
                      <a:pt x="1" y="32"/>
                      <a:pt x="0" y="28"/>
                      <a:pt x="0" y="24"/>
                    </a:cubicBezTo>
                    <a:cubicBezTo>
                      <a:pt x="0" y="21"/>
                      <a:pt x="2" y="17"/>
                      <a:pt x="5" y="14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0" y="23"/>
                      <a:pt x="9" y="24"/>
                      <a:pt x="9" y="27"/>
                    </a:cubicBezTo>
                    <a:cubicBezTo>
                      <a:pt x="8" y="29"/>
                      <a:pt x="9" y="31"/>
                      <a:pt x="11" y="33"/>
                    </a:cubicBezTo>
                    <a:cubicBezTo>
                      <a:pt x="13" y="36"/>
                      <a:pt x="15" y="38"/>
                      <a:pt x="19" y="39"/>
                    </a:cubicBezTo>
                    <a:cubicBezTo>
                      <a:pt x="22" y="39"/>
                      <a:pt x="26" y="38"/>
                      <a:pt x="30" y="36"/>
                    </a:cubicBezTo>
                    <a:cubicBezTo>
                      <a:pt x="34" y="33"/>
                      <a:pt x="37" y="30"/>
                      <a:pt x="38" y="26"/>
                    </a:cubicBezTo>
                    <a:cubicBezTo>
                      <a:pt x="39" y="23"/>
                      <a:pt x="38" y="20"/>
                      <a:pt x="36" y="17"/>
                    </a:cubicBezTo>
                    <a:cubicBezTo>
                      <a:pt x="35" y="15"/>
                      <a:pt x="34" y="14"/>
                      <a:pt x="32" y="13"/>
                    </a:cubicBezTo>
                    <a:cubicBezTo>
                      <a:pt x="30" y="11"/>
                      <a:pt x="29" y="10"/>
                      <a:pt x="27" y="10"/>
                    </a:cubicBezTo>
                    <a:cubicBezTo>
                      <a:pt x="23" y="13"/>
                      <a:pt x="23" y="13"/>
                      <a:pt x="23" y="13"/>
                    </a:cubicBezTo>
                    <a:lnTo>
                      <a:pt x="28" y="2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4" name="îŝ1ide">
                <a:extLst>
                  <a:ext uri="{FF2B5EF4-FFF2-40B4-BE49-F238E27FC236}">
                    <a16:creationId xmlns:a16="http://schemas.microsoft.com/office/drawing/2014/main" id="{AD90B6BF-C057-4557-AC41-7C87B1A1B712}"/>
                  </a:ext>
                </a:extLst>
              </p:cNvPr>
              <p:cNvSpPr/>
              <p:nvPr/>
            </p:nvSpPr>
            <p:spPr bwMode="auto">
              <a:xfrm>
                <a:off x="1981097" y="4907553"/>
                <a:ext cx="931863" cy="969963"/>
              </a:xfrm>
              <a:custGeom>
                <a:avLst/>
                <a:gdLst>
                  <a:gd name="T0" fmla="*/ 488 w 506"/>
                  <a:gd name="T1" fmla="*/ 144 h 525"/>
                  <a:gd name="T2" fmla="*/ 449 w 506"/>
                  <a:gd name="T3" fmla="*/ 161 h 525"/>
                  <a:gd name="T4" fmla="*/ 473 w 506"/>
                  <a:gd name="T5" fmla="*/ 361 h 525"/>
                  <a:gd name="T6" fmla="*/ 434 w 506"/>
                  <a:gd name="T7" fmla="*/ 382 h 525"/>
                  <a:gd name="T8" fmla="*/ 463 w 506"/>
                  <a:gd name="T9" fmla="*/ 392 h 525"/>
                  <a:gd name="T10" fmla="*/ 434 w 506"/>
                  <a:gd name="T11" fmla="*/ 455 h 525"/>
                  <a:gd name="T12" fmla="*/ 418 w 506"/>
                  <a:gd name="T13" fmla="*/ 525 h 525"/>
                  <a:gd name="T14" fmla="*/ 328 w 506"/>
                  <a:gd name="T15" fmla="*/ 392 h 525"/>
                  <a:gd name="T16" fmla="*/ 200 w 506"/>
                  <a:gd name="T17" fmla="*/ 376 h 525"/>
                  <a:gd name="T18" fmla="*/ 179 w 506"/>
                  <a:gd name="T19" fmla="*/ 525 h 525"/>
                  <a:gd name="T20" fmla="*/ 72 w 506"/>
                  <a:gd name="T21" fmla="*/ 510 h 525"/>
                  <a:gd name="T22" fmla="*/ 44 w 506"/>
                  <a:gd name="T23" fmla="*/ 439 h 525"/>
                  <a:gd name="T24" fmla="*/ 72 w 506"/>
                  <a:gd name="T25" fmla="*/ 392 h 525"/>
                  <a:gd name="T26" fmla="*/ 57 w 506"/>
                  <a:gd name="T27" fmla="*/ 382 h 525"/>
                  <a:gd name="T28" fmla="*/ 18 w 506"/>
                  <a:gd name="T29" fmla="*/ 161 h 525"/>
                  <a:gd name="T30" fmla="*/ 56 w 506"/>
                  <a:gd name="T31" fmla="*/ 144 h 525"/>
                  <a:gd name="T32" fmla="*/ 0 w 506"/>
                  <a:gd name="T33" fmla="*/ 21 h 525"/>
                  <a:gd name="T34" fmla="*/ 92 w 506"/>
                  <a:gd name="T35" fmla="*/ 21 h 525"/>
                  <a:gd name="T36" fmla="*/ 403 w 506"/>
                  <a:gd name="T37" fmla="*/ 82 h 525"/>
                  <a:gd name="T38" fmla="*/ 457 w 506"/>
                  <a:gd name="T39" fmla="*/ 0 h 525"/>
                  <a:gd name="T40" fmla="*/ 461 w 506"/>
                  <a:gd name="T41" fmla="*/ 82 h 525"/>
                  <a:gd name="T42" fmla="*/ 455 w 506"/>
                  <a:gd name="T43" fmla="*/ 24 h 525"/>
                  <a:gd name="T44" fmla="*/ 435 w 506"/>
                  <a:gd name="T45" fmla="*/ 82 h 525"/>
                  <a:gd name="T46" fmla="*/ 454 w 506"/>
                  <a:gd name="T47" fmla="*/ 127 h 525"/>
                  <a:gd name="T48" fmla="*/ 49 w 506"/>
                  <a:gd name="T49" fmla="*/ 112 h 525"/>
                  <a:gd name="T50" fmla="*/ 78 w 506"/>
                  <a:gd name="T51" fmla="*/ 127 h 525"/>
                  <a:gd name="T52" fmla="*/ 81 w 506"/>
                  <a:gd name="T53" fmla="*/ 161 h 525"/>
                  <a:gd name="T54" fmla="*/ 426 w 506"/>
                  <a:gd name="T55" fmla="*/ 145 h 525"/>
                  <a:gd name="T56" fmla="*/ 454 w 506"/>
                  <a:gd name="T57" fmla="*/ 127 h 525"/>
                  <a:gd name="T58" fmla="*/ 450 w 506"/>
                  <a:gd name="T59" fmla="*/ 178 h 525"/>
                  <a:gd name="T60" fmla="*/ 65 w 506"/>
                  <a:gd name="T61" fmla="*/ 335 h 525"/>
                  <a:gd name="T62" fmla="*/ 421 w 506"/>
                  <a:gd name="T63" fmla="*/ 349 h 525"/>
                  <a:gd name="T64" fmla="*/ 398 w 506"/>
                  <a:gd name="T65" fmla="*/ 490 h 525"/>
                  <a:gd name="T66" fmla="*/ 356 w 506"/>
                  <a:gd name="T67" fmla="*/ 371 h 525"/>
                  <a:gd name="T68" fmla="*/ 389 w 506"/>
                  <a:gd name="T69" fmla="*/ 496 h 525"/>
                  <a:gd name="T70" fmla="*/ 150 w 506"/>
                  <a:gd name="T71" fmla="*/ 496 h 525"/>
                  <a:gd name="T72" fmla="*/ 108 w 506"/>
                  <a:gd name="T73" fmla="*/ 371 h 525"/>
                  <a:gd name="T74" fmla="*/ 117 w 506"/>
                  <a:gd name="T75" fmla="*/ 496 h 525"/>
                  <a:gd name="T76" fmla="*/ 71 w 506"/>
                  <a:gd name="T77" fmla="*/ 82 h 525"/>
                  <a:gd name="T78" fmla="*/ 51 w 506"/>
                  <a:gd name="T79" fmla="*/ 24 h 525"/>
                  <a:gd name="T80" fmla="*/ 45 w 506"/>
                  <a:gd name="T81" fmla="*/ 82 h 5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506" h="525">
                    <a:moveTo>
                      <a:pt x="506" y="21"/>
                    </a:moveTo>
                    <a:cubicBezTo>
                      <a:pt x="488" y="144"/>
                      <a:pt x="488" y="144"/>
                      <a:pt x="488" y="144"/>
                    </a:cubicBezTo>
                    <a:cubicBezTo>
                      <a:pt x="450" y="144"/>
                      <a:pt x="450" y="144"/>
                      <a:pt x="450" y="144"/>
                    </a:cubicBezTo>
                    <a:cubicBezTo>
                      <a:pt x="449" y="161"/>
                      <a:pt x="449" y="161"/>
                      <a:pt x="449" y="161"/>
                    </a:cubicBezTo>
                    <a:cubicBezTo>
                      <a:pt x="488" y="161"/>
                      <a:pt x="488" y="161"/>
                      <a:pt x="488" y="161"/>
                    </a:cubicBezTo>
                    <a:cubicBezTo>
                      <a:pt x="473" y="361"/>
                      <a:pt x="473" y="361"/>
                      <a:pt x="473" y="361"/>
                    </a:cubicBezTo>
                    <a:cubicBezTo>
                      <a:pt x="473" y="372"/>
                      <a:pt x="462" y="382"/>
                      <a:pt x="450" y="382"/>
                    </a:cubicBezTo>
                    <a:cubicBezTo>
                      <a:pt x="434" y="382"/>
                      <a:pt x="434" y="382"/>
                      <a:pt x="434" y="382"/>
                    </a:cubicBezTo>
                    <a:cubicBezTo>
                      <a:pt x="434" y="392"/>
                      <a:pt x="434" y="392"/>
                      <a:pt x="434" y="392"/>
                    </a:cubicBezTo>
                    <a:cubicBezTo>
                      <a:pt x="463" y="392"/>
                      <a:pt x="463" y="392"/>
                      <a:pt x="463" y="392"/>
                    </a:cubicBezTo>
                    <a:cubicBezTo>
                      <a:pt x="463" y="439"/>
                      <a:pt x="463" y="439"/>
                      <a:pt x="463" y="439"/>
                    </a:cubicBezTo>
                    <a:cubicBezTo>
                      <a:pt x="463" y="448"/>
                      <a:pt x="450" y="455"/>
                      <a:pt x="434" y="455"/>
                    </a:cubicBezTo>
                    <a:cubicBezTo>
                      <a:pt x="434" y="510"/>
                      <a:pt x="434" y="510"/>
                      <a:pt x="434" y="510"/>
                    </a:cubicBezTo>
                    <a:cubicBezTo>
                      <a:pt x="434" y="518"/>
                      <a:pt x="427" y="525"/>
                      <a:pt x="418" y="525"/>
                    </a:cubicBezTo>
                    <a:cubicBezTo>
                      <a:pt x="328" y="525"/>
                      <a:pt x="328" y="525"/>
                      <a:pt x="328" y="525"/>
                    </a:cubicBezTo>
                    <a:cubicBezTo>
                      <a:pt x="328" y="392"/>
                      <a:pt x="328" y="392"/>
                      <a:pt x="328" y="392"/>
                    </a:cubicBezTo>
                    <a:cubicBezTo>
                      <a:pt x="328" y="383"/>
                      <a:pt x="318" y="376"/>
                      <a:pt x="307" y="376"/>
                    </a:cubicBezTo>
                    <a:cubicBezTo>
                      <a:pt x="200" y="376"/>
                      <a:pt x="200" y="376"/>
                      <a:pt x="200" y="376"/>
                    </a:cubicBezTo>
                    <a:cubicBezTo>
                      <a:pt x="188" y="376"/>
                      <a:pt x="179" y="383"/>
                      <a:pt x="179" y="392"/>
                    </a:cubicBezTo>
                    <a:cubicBezTo>
                      <a:pt x="179" y="525"/>
                      <a:pt x="179" y="525"/>
                      <a:pt x="179" y="525"/>
                    </a:cubicBezTo>
                    <a:cubicBezTo>
                      <a:pt x="89" y="525"/>
                      <a:pt x="89" y="525"/>
                      <a:pt x="89" y="525"/>
                    </a:cubicBezTo>
                    <a:cubicBezTo>
                      <a:pt x="80" y="525"/>
                      <a:pt x="72" y="518"/>
                      <a:pt x="72" y="510"/>
                    </a:cubicBezTo>
                    <a:cubicBezTo>
                      <a:pt x="72" y="455"/>
                      <a:pt x="72" y="455"/>
                      <a:pt x="72" y="455"/>
                    </a:cubicBezTo>
                    <a:cubicBezTo>
                      <a:pt x="56" y="455"/>
                      <a:pt x="44" y="448"/>
                      <a:pt x="44" y="439"/>
                    </a:cubicBezTo>
                    <a:cubicBezTo>
                      <a:pt x="44" y="392"/>
                      <a:pt x="44" y="392"/>
                      <a:pt x="44" y="392"/>
                    </a:cubicBezTo>
                    <a:cubicBezTo>
                      <a:pt x="72" y="392"/>
                      <a:pt x="72" y="392"/>
                      <a:pt x="72" y="392"/>
                    </a:cubicBezTo>
                    <a:cubicBezTo>
                      <a:pt x="72" y="382"/>
                      <a:pt x="72" y="382"/>
                      <a:pt x="72" y="382"/>
                    </a:cubicBezTo>
                    <a:cubicBezTo>
                      <a:pt x="57" y="382"/>
                      <a:pt x="57" y="382"/>
                      <a:pt x="57" y="382"/>
                    </a:cubicBezTo>
                    <a:cubicBezTo>
                      <a:pt x="44" y="382"/>
                      <a:pt x="34" y="372"/>
                      <a:pt x="34" y="361"/>
                    </a:cubicBezTo>
                    <a:cubicBezTo>
                      <a:pt x="18" y="161"/>
                      <a:pt x="18" y="161"/>
                      <a:pt x="18" y="161"/>
                    </a:cubicBezTo>
                    <a:cubicBezTo>
                      <a:pt x="58" y="161"/>
                      <a:pt x="58" y="161"/>
                      <a:pt x="58" y="161"/>
                    </a:cubicBezTo>
                    <a:cubicBezTo>
                      <a:pt x="56" y="144"/>
                      <a:pt x="56" y="144"/>
                      <a:pt x="56" y="144"/>
                    </a:cubicBezTo>
                    <a:cubicBezTo>
                      <a:pt x="18" y="144"/>
                      <a:pt x="18" y="144"/>
                      <a:pt x="18" y="144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2" y="7"/>
                      <a:pt x="31" y="0"/>
                      <a:pt x="49" y="0"/>
                    </a:cubicBezTo>
                    <a:cubicBezTo>
                      <a:pt x="73" y="0"/>
                      <a:pt x="80" y="3"/>
                      <a:pt x="92" y="21"/>
                    </a:cubicBezTo>
                    <a:cubicBezTo>
                      <a:pt x="103" y="82"/>
                      <a:pt x="103" y="82"/>
                      <a:pt x="103" y="82"/>
                    </a:cubicBezTo>
                    <a:cubicBezTo>
                      <a:pt x="403" y="82"/>
                      <a:pt x="403" y="82"/>
                      <a:pt x="403" y="82"/>
                    </a:cubicBezTo>
                    <a:cubicBezTo>
                      <a:pt x="415" y="21"/>
                      <a:pt x="415" y="21"/>
                      <a:pt x="415" y="21"/>
                    </a:cubicBezTo>
                    <a:cubicBezTo>
                      <a:pt x="426" y="3"/>
                      <a:pt x="433" y="0"/>
                      <a:pt x="457" y="0"/>
                    </a:cubicBezTo>
                    <a:cubicBezTo>
                      <a:pt x="475" y="0"/>
                      <a:pt x="504" y="7"/>
                      <a:pt x="506" y="21"/>
                    </a:cubicBezTo>
                    <a:close/>
                    <a:moveTo>
                      <a:pt x="461" y="82"/>
                    </a:moveTo>
                    <a:cubicBezTo>
                      <a:pt x="469" y="32"/>
                      <a:pt x="469" y="32"/>
                      <a:pt x="469" y="32"/>
                    </a:cubicBezTo>
                    <a:cubicBezTo>
                      <a:pt x="469" y="24"/>
                      <a:pt x="463" y="24"/>
                      <a:pt x="455" y="24"/>
                    </a:cubicBezTo>
                    <a:cubicBezTo>
                      <a:pt x="450" y="24"/>
                      <a:pt x="447" y="26"/>
                      <a:pt x="445" y="32"/>
                    </a:cubicBezTo>
                    <a:cubicBezTo>
                      <a:pt x="435" y="82"/>
                      <a:pt x="435" y="82"/>
                      <a:pt x="435" y="82"/>
                    </a:cubicBezTo>
                    <a:lnTo>
                      <a:pt x="461" y="82"/>
                    </a:lnTo>
                    <a:close/>
                    <a:moveTo>
                      <a:pt x="454" y="127"/>
                    </a:moveTo>
                    <a:cubicBezTo>
                      <a:pt x="457" y="112"/>
                      <a:pt x="457" y="112"/>
                      <a:pt x="457" y="112"/>
                    </a:cubicBezTo>
                    <a:cubicBezTo>
                      <a:pt x="49" y="112"/>
                      <a:pt x="49" y="112"/>
                      <a:pt x="49" y="112"/>
                    </a:cubicBezTo>
                    <a:cubicBezTo>
                      <a:pt x="52" y="127"/>
                      <a:pt x="52" y="127"/>
                      <a:pt x="52" y="127"/>
                    </a:cubicBezTo>
                    <a:cubicBezTo>
                      <a:pt x="78" y="127"/>
                      <a:pt x="78" y="127"/>
                      <a:pt x="78" y="127"/>
                    </a:cubicBezTo>
                    <a:cubicBezTo>
                      <a:pt x="80" y="145"/>
                      <a:pt x="80" y="145"/>
                      <a:pt x="80" y="145"/>
                    </a:cubicBezTo>
                    <a:cubicBezTo>
                      <a:pt x="81" y="161"/>
                      <a:pt x="81" y="161"/>
                      <a:pt x="81" y="161"/>
                    </a:cubicBezTo>
                    <a:cubicBezTo>
                      <a:pt x="425" y="161"/>
                      <a:pt x="425" y="161"/>
                      <a:pt x="425" y="161"/>
                    </a:cubicBezTo>
                    <a:cubicBezTo>
                      <a:pt x="426" y="145"/>
                      <a:pt x="426" y="145"/>
                      <a:pt x="426" y="145"/>
                    </a:cubicBezTo>
                    <a:cubicBezTo>
                      <a:pt x="428" y="127"/>
                      <a:pt x="428" y="127"/>
                      <a:pt x="428" y="127"/>
                    </a:cubicBezTo>
                    <a:lnTo>
                      <a:pt x="454" y="127"/>
                    </a:lnTo>
                    <a:close/>
                    <a:moveTo>
                      <a:pt x="441" y="335"/>
                    </a:moveTo>
                    <a:cubicBezTo>
                      <a:pt x="450" y="178"/>
                      <a:pt x="450" y="178"/>
                      <a:pt x="450" y="178"/>
                    </a:cubicBezTo>
                    <a:cubicBezTo>
                      <a:pt x="56" y="178"/>
                      <a:pt x="56" y="178"/>
                      <a:pt x="56" y="178"/>
                    </a:cubicBezTo>
                    <a:cubicBezTo>
                      <a:pt x="65" y="335"/>
                      <a:pt x="65" y="335"/>
                      <a:pt x="65" y="335"/>
                    </a:cubicBezTo>
                    <a:cubicBezTo>
                      <a:pt x="65" y="343"/>
                      <a:pt x="74" y="349"/>
                      <a:pt x="85" y="349"/>
                    </a:cubicBezTo>
                    <a:cubicBezTo>
                      <a:pt x="421" y="349"/>
                      <a:pt x="421" y="349"/>
                      <a:pt x="421" y="349"/>
                    </a:cubicBezTo>
                    <a:cubicBezTo>
                      <a:pt x="432" y="349"/>
                      <a:pt x="441" y="343"/>
                      <a:pt x="441" y="335"/>
                    </a:cubicBezTo>
                    <a:close/>
                    <a:moveTo>
                      <a:pt x="398" y="490"/>
                    </a:moveTo>
                    <a:cubicBezTo>
                      <a:pt x="398" y="371"/>
                      <a:pt x="398" y="371"/>
                      <a:pt x="398" y="371"/>
                    </a:cubicBezTo>
                    <a:cubicBezTo>
                      <a:pt x="356" y="371"/>
                      <a:pt x="356" y="371"/>
                      <a:pt x="356" y="371"/>
                    </a:cubicBezTo>
                    <a:cubicBezTo>
                      <a:pt x="356" y="496"/>
                      <a:pt x="356" y="496"/>
                      <a:pt x="356" y="496"/>
                    </a:cubicBezTo>
                    <a:cubicBezTo>
                      <a:pt x="389" y="496"/>
                      <a:pt x="389" y="496"/>
                      <a:pt x="389" y="496"/>
                    </a:cubicBezTo>
                    <a:cubicBezTo>
                      <a:pt x="394" y="496"/>
                      <a:pt x="398" y="496"/>
                      <a:pt x="398" y="490"/>
                    </a:cubicBezTo>
                    <a:close/>
                    <a:moveTo>
                      <a:pt x="150" y="496"/>
                    </a:moveTo>
                    <a:cubicBezTo>
                      <a:pt x="150" y="371"/>
                      <a:pt x="150" y="371"/>
                      <a:pt x="150" y="371"/>
                    </a:cubicBezTo>
                    <a:cubicBezTo>
                      <a:pt x="108" y="371"/>
                      <a:pt x="108" y="371"/>
                      <a:pt x="108" y="371"/>
                    </a:cubicBezTo>
                    <a:cubicBezTo>
                      <a:pt x="108" y="490"/>
                      <a:pt x="108" y="490"/>
                      <a:pt x="108" y="490"/>
                    </a:cubicBezTo>
                    <a:cubicBezTo>
                      <a:pt x="108" y="496"/>
                      <a:pt x="112" y="496"/>
                      <a:pt x="117" y="496"/>
                    </a:cubicBezTo>
                    <a:lnTo>
                      <a:pt x="150" y="496"/>
                    </a:lnTo>
                    <a:close/>
                    <a:moveTo>
                      <a:pt x="71" y="82"/>
                    </a:moveTo>
                    <a:cubicBezTo>
                      <a:pt x="61" y="32"/>
                      <a:pt x="61" y="32"/>
                      <a:pt x="61" y="32"/>
                    </a:cubicBezTo>
                    <a:cubicBezTo>
                      <a:pt x="60" y="26"/>
                      <a:pt x="57" y="24"/>
                      <a:pt x="51" y="24"/>
                    </a:cubicBezTo>
                    <a:cubicBezTo>
                      <a:pt x="43" y="24"/>
                      <a:pt x="37" y="24"/>
                      <a:pt x="37" y="32"/>
                    </a:cubicBezTo>
                    <a:cubicBezTo>
                      <a:pt x="45" y="82"/>
                      <a:pt x="45" y="82"/>
                      <a:pt x="45" y="82"/>
                    </a:cubicBezTo>
                    <a:lnTo>
                      <a:pt x="71" y="8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5" name="í$ḻíde">
                <a:extLst>
                  <a:ext uri="{FF2B5EF4-FFF2-40B4-BE49-F238E27FC236}">
                    <a16:creationId xmlns:a16="http://schemas.microsoft.com/office/drawing/2014/main" id="{25021532-C002-4CF8-B910-DFA50C9D6D71}"/>
                  </a:ext>
                </a:extLst>
              </p:cNvPr>
              <p:cNvSpPr/>
              <p:nvPr/>
            </p:nvSpPr>
            <p:spPr bwMode="auto">
              <a:xfrm>
                <a:off x="2144609" y="5142503"/>
                <a:ext cx="604838" cy="3175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  <p:grpSp>
        <p:nvGrpSpPr>
          <p:cNvPr id="68" name="组合 67">
            <a:extLst>
              <a:ext uri="{FF2B5EF4-FFF2-40B4-BE49-F238E27FC236}">
                <a16:creationId xmlns:a16="http://schemas.microsoft.com/office/drawing/2014/main" id="{4AD90DC1-D7CC-4745-AD41-1C9A5E10519D}"/>
              </a:ext>
            </a:extLst>
          </p:cNvPr>
          <p:cNvGrpSpPr/>
          <p:nvPr/>
        </p:nvGrpSpPr>
        <p:grpSpPr>
          <a:xfrm>
            <a:off x="10010383" y="247576"/>
            <a:ext cx="1989001" cy="410533"/>
            <a:chOff x="5180266" y="4756740"/>
            <a:chExt cx="5753100" cy="1187451"/>
          </a:xfrm>
          <a:solidFill>
            <a:schemeClr val="bg1"/>
          </a:solidFill>
        </p:grpSpPr>
        <p:sp>
          <p:nvSpPr>
            <p:cNvPr id="69" name="ïṩļîḑê">
              <a:extLst>
                <a:ext uri="{FF2B5EF4-FFF2-40B4-BE49-F238E27FC236}">
                  <a16:creationId xmlns:a16="http://schemas.microsoft.com/office/drawing/2014/main" id="{BB2BBC73-0971-4200-89F8-CCFD9B797AEB}"/>
                </a:ext>
              </a:extLst>
            </p:cNvPr>
            <p:cNvSpPr/>
            <p:nvPr/>
          </p:nvSpPr>
          <p:spPr bwMode="auto">
            <a:xfrm>
              <a:off x="10319003" y="4805953"/>
              <a:ext cx="600075" cy="771525"/>
            </a:xfrm>
            <a:custGeom>
              <a:avLst/>
              <a:gdLst>
                <a:gd name="T0" fmla="*/ 210 w 325"/>
                <a:gd name="T1" fmla="*/ 140 h 418"/>
                <a:gd name="T2" fmla="*/ 237 w 325"/>
                <a:gd name="T3" fmla="*/ 155 h 418"/>
                <a:gd name="T4" fmla="*/ 161 w 325"/>
                <a:gd name="T5" fmla="*/ 179 h 418"/>
                <a:gd name="T6" fmla="*/ 187 w 325"/>
                <a:gd name="T7" fmla="*/ 68 h 418"/>
                <a:gd name="T8" fmla="*/ 230 w 325"/>
                <a:gd name="T9" fmla="*/ 40 h 418"/>
                <a:gd name="T10" fmla="*/ 199 w 325"/>
                <a:gd name="T11" fmla="*/ 85 h 418"/>
                <a:gd name="T12" fmla="*/ 99 w 325"/>
                <a:gd name="T13" fmla="*/ 132 h 418"/>
                <a:gd name="T14" fmla="*/ 132 w 325"/>
                <a:gd name="T15" fmla="*/ 83 h 418"/>
                <a:gd name="T16" fmla="*/ 174 w 325"/>
                <a:gd name="T17" fmla="*/ 116 h 418"/>
                <a:gd name="T18" fmla="*/ 59 w 325"/>
                <a:gd name="T19" fmla="*/ 198 h 418"/>
                <a:gd name="T20" fmla="*/ 16 w 325"/>
                <a:gd name="T21" fmla="*/ 224 h 418"/>
                <a:gd name="T22" fmla="*/ 17 w 325"/>
                <a:gd name="T23" fmla="*/ 314 h 418"/>
                <a:gd name="T24" fmla="*/ 55 w 325"/>
                <a:gd name="T25" fmla="*/ 244 h 418"/>
                <a:gd name="T26" fmla="*/ 131 w 325"/>
                <a:gd name="T27" fmla="*/ 194 h 418"/>
                <a:gd name="T28" fmla="*/ 111 w 325"/>
                <a:gd name="T29" fmla="*/ 251 h 418"/>
                <a:gd name="T30" fmla="*/ 148 w 325"/>
                <a:gd name="T31" fmla="*/ 246 h 418"/>
                <a:gd name="T32" fmla="*/ 184 w 325"/>
                <a:gd name="T33" fmla="*/ 243 h 418"/>
                <a:gd name="T34" fmla="*/ 131 w 325"/>
                <a:gd name="T35" fmla="*/ 281 h 418"/>
                <a:gd name="T36" fmla="*/ 76 w 325"/>
                <a:gd name="T37" fmla="*/ 299 h 418"/>
                <a:gd name="T38" fmla="*/ 134 w 325"/>
                <a:gd name="T39" fmla="*/ 334 h 418"/>
                <a:gd name="T40" fmla="*/ 203 w 325"/>
                <a:gd name="T41" fmla="*/ 298 h 418"/>
                <a:gd name="T42" fmla="*/ 206 w 325"/>
                <a:gd name="T43" fmla="*/ 350 h 418"/>
                <a:gd name="T44" fmla="*/ 165 w 325"/>
                <a:gd name="T45" fmla="*/ 378 h 418"/>
                <a:gd name="T46" fmla="*/ 144 w 325"/>
                <a:gd name="T47" fmla="*/ 410 h 418"/>
                <a:gd name="T48" fmla="*/ 228 w 325"/>
                <a:gd name="T49" fmla="*/ 408 h 418"/>
                <a:gd name="T50" fmla="*/ 239 w 325"/>
                <a:gd name="T51" fmla="*/ 307 h 418"/>
                <a:gd name="T52" fmla="*/ 273 w 325"/>
                <a:gd name="T53" fmla="*/ 283 h 418"/>
                <a:gd name="T54" fmla="*/ 271 w 325"/>
                <a:gd name="T55" fmla="*/ 239 h 418"/>
                <a:gd name="T56" fmla="*/ 233 w 325"/>
                <a:gd name="T57" fmla="*/ 226 h 418"/>
                <a:gd name="T58" fmla="*/ 261 w 325"/>
                <a:gd name="T59" fmla="*/ 181 h 418"/>
                <a:gd name="T60" fmla="*/ 316 w 325"/>
                <a:gd name="T61" fmla="*/ 167 h 418"/>
                <a:gd name="T62" fmla="*/ 297 w 325"/>
                <a:gd name="T63" fmla="*/ 119 h 418"/>
                <a:gd name="T64" fmla="*/ 251 w 325"/>
                <a:gd name="T65" fmla="*/ 93 h 418"/>
                <a:gd name="T66" fmla="*/ 276 w 325"/>
                <a:gd name="T67" fmla="*/ 34 h 418"/>
                <a:gd name="T68" fmla="*/ 217 w 325"/>
                <a:gd name="T69" fmla="*/ 11 h 418"/>
                <a:gd name="T70" fmla="*/ 164 w 325"/>
                <a:gd name="T71" fmla="*/ 29 h 418"/>
                <a:gd name="T72" fmla="*/ 136 w 325"/>
                <a:gd name="T73" fmla="*/ 43 h 418"/>
                <a:gd name="T74" fmla="*/ 113 w 325"/>
                <a:gd name="T75" fmla="*/ 21 h 418"/>
                <a:gd name="T76" fmla="*/ 78 w 325"/>
                <a:gd name="T77" fmla="*/ 52 h 4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25" h="418">
                  <a:moveTo>
                    <a:pt x="161" y="179"/>
                  </a:moveTo>
                  <a:cubicBezTo>
                    <a:pt x="160" y="178"/>
                    <a:pt x="188" y="143"/>
                    <a:pt x="210" y="140"/>
                  </a:cubicBezTo>
                  <a:cubicBezTo>
                    <a:pt x="232" y="137"/>
                    <a:pt x="226" y="133"/>
                    <a:pt x="238" y="138"/>
                  </a:cubicBezTo>
                  <a:cubicBezTo>
                    <a:pt x="250" y="144"/>
                    <a:pt x="252" y="148"/>
                    <a:pt x="237" y="155"/>
                  </a:cubicBezTo>
                  <a:cubicBezTo>
                    <a:pt x="222" y="162"/>
                    <a:pt x="215" y="168"/>
                    <a:pt x="196" y="171"/>
                  </a:cubicBezTo>
                  <a:cubicBezTo>
                    <a:pt x="177" y="175"/>
                    <a:pt x="163" y="181"/>
                    <a:pt x="161" y="179"/>
                  </a:cubicBezTo>
                  <a:close/>
                  <a:moveTo>
                    <a:pt x="199" y="85"/>
                  </a:moveTo>
                  <a:cubicBezTo>
                    <a:pt x="197" y="87"/>
                    <a:pt x="186" y="79"/>
                    <a:pt x="187" y="68"/>
                  </a:cubicBezTo>
                  <a:cubicBezTo>
                    <a:pt x="188" y="57"/>
                    <a:pt x="197" y="38"/>
                    <a:pt x="211" y="34"/>
                  </a:cubicBezTo>
                  <a:cubicBezTo>
                    <a:pt x="225" y="30"/>
                    <a:pt x="230" y="30"/>
                    <a:pt x="230" y="40"/>
                  </a:cubicBezTo>
                  <a:cubicBezTo>
                    <a:pt x="229" y="51"/>
                    <a:pt x="229" y="62"/>
                    <a:pt x="219" y="71"/>
                  </a:cubicBezTo>
                  <a:cubicBezTo>
                    <a:pt x="210" y="80"/>
                    <a:pt x="201" y="84"/>
                    <a:pt x="199" y="85"/>
                  </a:cubicBezTo>
                  <a:close/>
                  <a:moveTo>
                    <a:pt x="79" y="112"/>
                  </a:moveTo>
                  <a:cubicBezTo>
                    <a:pt x="79" y="113"/>
                    <a:pt x="87" y="125"/>
                    <a:pt x="99" y="132"/>
                  </a:cubicBezTo>
                  <a:cubicBezTo>
                    <a:pt x="112" y="138"/>
                    <a:pt x="119" y="135"/>
                    <a:pt x="129" y="127"/>
                  </a:cubicBezTo>
                  <a:cubicBezTo>
                    <a:pt x="139" y="118"/>
                    <a:pt x="130" y="95"/>
                    <a:pt x="132" y="83"/>
                  </a:cubicBezTo>
                  <a:cubicBezTo>
                    <a:pt x="135" y="70"/>
                    <a:pt x="136" y="73"/>
                    <a:pt x="146" y="75"/>
                  </a:cubicBezTo>
                  <a:cubicBezTo>
                    <a:pt x="156" y="76"/>
                    <a:pt x="173" y="108"/>
                    <a:pt x="174" y="116"/>
                  </a:cubicBezTo>
                  <a:cubicBezTo>
                    <a:pt x="174" y="123"/>
                    <a:pt x="170" y="123"/>
                    <a:pt x="128" y="142"/>
                  </a:cubicBezTo>
                  <a:cubicBezTo>
                    <a:pt x="86" y="161"/>
                    <a:pt x="67" y="195"/>
                    <a:pt x="59" y="198"/>
                  </a:cubicBezTo>
                  <a:cubicBezTo>
                    <a:pt x="52" y="202"/>
                    <a:pt x="55" y="191"/>
                    <a:pt x="40" y="188"/>
                  </a:cubicBezTo>
                  <a:cubicBezTo>
                    <a:pt x="26" y="186"/>
                    <a:pt x="23" y="211"/>
                    <a:pt x="16" y="224"/>
                  </a:cubicBezTo>
                  <a:cubicBezTo>
                    <a:pt x="8" y="238"/>
                    <a:pt x="5" y="266"/>
                    <a:pt x="5" y="277"/>
                  </a:cubicBezTo>
                  <a:cubicBezTo>
                    <a:pt x="5" y="288"/>
                    <a:pt x="0" y="301"/>
                    <a:pt x="17" y="314"/>
                  </a:cubicBezTo>
                  <a:cubicBezTo>
                    <a:pt x="33" y="326"/>
                    <a:pt x="49" y="311"/>
                    <a:pt x="53" y="304"/>
                  </a:cubicBezTo>
                  <a:cubicBezTo>
                    <a:pt x="57" y="298"/>
                    <a:pt x="53" y="269"/>
                    <a:pt x="55" y="244"/>
                  </a:cubicBezTo>
                  <a:cubicBezTo>
                    <a:pt x="57" y="220"/>
                    <a:pt x="89" y="204"/>
                    <a:pt x="100" y="197"/>
                  </a:cubicBezTo>
                  <a:cubicBezTo>
                    <a:pt x="115" y="189"/>
                    <a:pt x="129" y="190"/>
                    <a:pt x="131" y="194"/>
                  </a:cubicBezTo>
                  <a:cubicBezTo>
                    <a:pt x="134" y="197"/>
                    <a:pt x="119" y="214"/>
                    <a:pt x="112" y="219"/>
                  </a:cubicBezTo>
                  <a:cubicBezTo>
                    <a:pt x="105" y="224"/>
                    <a:pt x="110" y="244"/>
                    <a:pt x="111" y="251"/>
                  </a:cubicBezTo>
                  <a:cubicBezTo>
                    <a:pt x="113" y="257"/>
                    <a:pt x="111" y="260"/>
                    <a:pt x="125" y="265"/>
                  </a:cubicBezTo>
                  <a:cubicBezTo>
                    <a:pt x="142" y="271"/>
                    <a:pt x="139" y="257"/>
                    <a:pt x="148" y="246"/>
                  </a:cubicBezTo>
                  <a:cubicBezTo>
                    <a:pt x="157" y="236"/>
                    <a:pt x="163" y="224"/>
                    <a:pt x="170" y="224"/>
                  </a:cubicBezTo>
                  <a:cubicBezTo>
                    <a:pt x="177" y="224"/>
                    <a:pt x="180" y="238"/>
                    <a:pt x="184" y="243"/>
                  </a:cubicBezTo>
                  <a:cubicBezTo>
                    <a:pt x="187" y="248"/>
                    <a:pt x="189" y="257"/>
                    <a:pt x="177" y="263"/>
                  </a:cubicBezTo>
                  <a:cubicBezTo>
                    <a:pt x="165" y="269"/>
                    <a:pt x="131" y="281"/>
                    <a:pt x="131" y="281"/>
                  </a:cubicBezTo>
                  <a:cubicBezTo>
                    <a:pt x="131" y="281"/>
                    <a:pt x="112" y="284"/>
                    <a:pt x="101" y="287"/>
                  </a:cubicBezTo>
                  <a:cubicBezTo>
                    <a:pt x="90" y="289"/>
                    <a:pt x="78" y="285"/>
                    <a:pt x="76" y="299"/>
                  </a:cubicBezTo>
                  <a:cubicBezTo>
                    <a:pt x="73" y="312"/>
                    <a:pt x="78" y="305"/>
                    <a:pt x="86" y="319"/>
                  </a:cubicBezTo>
                  <a:cubicBezTo>
                    <a:pt x="94" y="333"/>
                    <a:pt x="119" y="337"/>
                    <a:pt x="134" y="334"/>
                  </a:cubicBezTo>
                  <a:cubicBezTo>
                    <a:pt x="149" y="332"/>
                    <a:pt x="157" y="324"/>
                    <a:pt x="168" y="316"/>
                  </a:cubicBezTo>
                  <a:cubicBezTo>
                    <a:pt x="178" y="308"/>
                    <a:pt x="194" y="298"/>
                    <a:pt x="203" y="298"/>
                  </a:cubicBezTo>
                  <a:cubicBezTo>
                    <a:pt x="211" y="299"/>
                    <a:pt x="211" y="311"/>
                    <a:pt x="211" y="325"/>
                  </a:cubicBezTo>
                  <a:cubicBezTo>
                    <a:pt x="211" y="339"/>
                    <a:pt x="210" y="337"/>
                    <a:pt x="206" y="350"/>
                  </a:cubicBezTo>
                  <a:cubicBezTo>
                    <a:pt x="202" y="364"/>
                    <a:pt x="199" y="368"/>
                    <a:pt x="194" y="372"/>
                  </a:cubicBezTo>
                  <a:cubicBezTo>
                    <a:pt x="189" y="377"/>
                    <a:pt x="184" y="376"/>
                    <a:pt x="165" y="378"/>
                  </a:cubicBezTo>
                  <a:cubicBezTo>
                    <a:pt x="145" y="380"/>
                    <a:pt x="131" y="393"/>
                    <a:pt x="129" y="400"/>
                  </a:cubicBezTo>
                  <a:cubicBezTo>
                    <a:pt x="128" y="407"/>
                    <a:pt x="135" y="405"/>
                    <a:pt x="144" y="410"/>
                  </a:cubicBezTo>
                  <a:cubicBezTo>
                    <a:pt x="152" y="414"/>
                    <a:pt x="163" y="416"/>
                    <a:pt x="185" y="417"/>
                  </a:cubicBezTo>
                  <a:cubicBezTo>
                    <a:pt x="208" y="418"/>
                    <a:pt x="219" y="417"/>
                    <a:pt x="228" y="408"/>
                  </a:cubicBezTo>
                  <a:cubicBezTo>
                    <a:pt x="238" y="400"/>
                    <a:pt x="240" y="373"/>
                    <a:pt x="241" y="354"/>
                  </a:cubicBezTo>
                  <a:cubicBezTo>
                    <a:pt x="243" y="335"/>
                    <a:pt x="239" y="315"/>
                    <a:pt x="239" y="307"/>
                  </a:cubicBezTo>
                  <a:cubicBezTo>
                    <a:pt x="239" y="299"/>
                    <a:pt x="239" y="297"/>
                    <a:pt x="244" y="288"/>
                  </a:cubicBezTo>
                  <a:cubicBezTo>
                    <a:pt x="249" y="280"/>
                    <a:pt x="257" y="284"/>
                    <a:pt x="273" y="283"/>
                  </a:cubicBezTo>
                  <a:cubicBezTo>
                    <a:pt x="288" y="281"/>
                    <a:pt x="286" y="270"/>
                    <a:pt x="287" y="261"/>
                  </a:cubicBezTo>
                  <a:cubicBezTo>
                    <a:pt x="288" y="251"/>
                    <a:pt x="281" y="247"/>
                    <a:pt x="271" y="239"/>
                  </a:cubicBezTo>
                  <a:cubicBezTo>
                    <a:pt x="260" y="231"/>
                    <a:pt x="250" y="236"/>
                    <a:pt x="240" y="236"/>
                  </a:cubicBezTo>
                  <a:cubicBezTo>
                    <a:pt x="230" y="236"/>
                    <a:pt x="233" y="234"/>
                    <a:pt x="233" y="226"/>
                  </a:cubicBezTo>
                  <a:cubicBezTo>
                    <a:pt x="233" y="219"/>
                    <a:pt x="238" y="215"/>
                    <a:pt x="239" y="207"/>
                  </a:cubicBezTo>
                  <a:cubicBezTo>
                    <a:pt x="241" y="200"/>
                    <a:pt x="251" y="192"/>
                    <a:pt x="261" y="181"/>
                  </a:cubicBezTo>
                  <a:cubicBezTo>
                    <a:pt x="270" y="170"/>
                    <a:pt x="276" y="175"/>
                    <a:pt x="289" y="176"/>
                  </a:cubicBezTo>
                  <a:cubicBezTo>
                    <a:pt x="302" y="176"/>
                    <a:pt x="307" y="176"/>
                    <a:pt x="316" y="167"/>
                  </a:cubicBezTo>
                  <a:cubicBezTo>
                    <a:pt x="325" y="157"/>
                    <a:pt x="318" y="138"/>
                    <a:pt x="316" y="132"/>
                  </a:cubicBezTo>
                  <a:cubicBezTo>
                    <a:pt x="315" y="125"/>
                    <a:pt x="309" y="129"/>
                    <a:pt x="297" y="119"/>
                  </a:cubicBezTo>
                  <a:cubicBezTo>
                    <a:pt x="285" y="108"/>
                    <a:pt x="274" y="111"/>
                    <a:pt x="261" y="111"/>
                  </a:cubicBezTo>
                  <a:cubicBezTo>
                    <a:pt x="248" y="111"/>
                    <a:pt x="244" y="100"/>
                    <a:pt x="251" y="93"/>
                  </a:cubicBezTo>
                  <a:cubicBezTo>
                    <a:pt x="259" y="87"/>
                    <a:pt x="265" y="77"/>
                    <a:pt x="272" y="66"/>
                  </a:cubicBezTo>
                  <a:cubicBezTo>
                    <a:pt x="278" y="55"/>
                    <a:pt x="276" y="45"/>
                    <a:pt x="276" y="34"/>
                  </a:cubicBezTo>
                  <a:cubicBezTo>
                    <a:pt x="275" y="24"/>
                    <a:pt x="264" y="20"/>
                    <a:pt x="252" y="10"/>
                  </a:cubicBezTo>
                  <a:cubicBezTo>
                    <a:pt x="240" y="0"/>
                    <a:pt x="225" y="8"/>
                    <a:pt x="217" y="11"/>
                  </a:cubicBezTo>
                  <a:cubicBezTo>
                    <a:pt x="208" y="14"/>
                    <a:pt x="196" y="20"/>
                    <a:pt x="187" y="25"/>
                  </a:cubicBezTo>
                  <a:cubicBezTo>
                    <a:pt x="178" y="30"/>
                    <a:pt x="172" y="30"/>
                    <a:pt x="164" y="29"/>
                  </a:cubicBezTo>
                  <a:cubicBezTo>
                    <a:pt x="157" y="29"/>
                    <a:pt x="150" y="29"/>
                    <a:pt x="147" y="29"/>
                  </a:cubicBezTo>
                  <a:cubicBezTo>
                    <a:pt x="144" y="29"/>
                    <a:pt x="141" y="35"/>
                    <a:pt x="136" y="43"/>
                  </a:cubicBezTo>
                  <a:cubicBezTo>
                    <a:pt x="131" y="51"/>
                    <a:pt x="126" y="47"/>
                    <a:pt x="124" y="43"/>
                  </a:cubicBezTo>
                  <a:cubicBezTo>
                    <a:pt x="121" y="38"/>
                    <a:pt x="116" y="28"/>
                    <a:pt x="113" y="21"/>
                  </a:cubicBezTo>
                  <a:cubicBezTo>
                    <a:pt x="110" y="15"/>
                    <a:pt x="97" y="18"/>
                    <a:pt x="91" y="21"/>
                  </a:cubicBezTo>
                  <a:cubicBezTo>
                    <a:pt x="84" y="25"/>
                    <a:pt x="80" y="41"/>
                    <a:pt x="78" y="52"/>
                  </a:cubicBezTo>
                  <a:cubicBezTo>
                    <a:pt x="75" y="63"/>
                    <a:pt x="78" y="111"/>
                    <a:pt x="79" y="1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0" name="îşḷïḍe">
              <a:extLst>
                <a:ext uri="{FF2B5EF4-FFF2-40B4-BE49-F238E27FC236}">
                  <a16:creationId xmlns:a16="http://schemas.microsoft.com/office/drawing/2014/main" id="{49C0C9EF-FA66-4A92-9662-9CC27DCD4B01}"/>
                </a:ext>
              </a:extLst>
            </p:cNvPr>
            <p:cNvSpPr/>
            <p:nvPr/>
          </p:nvSpPr>
          <p:spPr bwMode="auto">
            <a:xfrm>
              <a:off x="9461753" y="4939303"/>
              <a:ext cx="388938" cy="534988"/>
            </a:xfrm>
            <a:custGeom>
              <a:avLst/>
              <a:gdLst>
                <a:gd name="T0" fmla="*/ 4 w 211"/>
                <a:gd name="T1" fmla="*/ 137 h 290"/>
                <a:gd name="T2" fmla="*/ 41 w 211"/>
                <a:gd name="T3" fmla="*/ 117 h 290"/>
                <a:gd name="T4" fmla="*/ 75 w 211"/>
                <a:gd name="T5" fmla="*/ 83 h 290"/>
                <a:gd name="T6" fmla="*/ 82 w 211"/>
                <a:gd name="T7" fmla="*/ 29 h 290"/>
                <a:gd name="T8" fmla="*/ 94 w 211"/>
                <a:gd name="T9" fmla="*/ 6 h 290"/>
                <a:gd name="T10" fmla="*/ 126 w 211"/>
                <a:gd name="T11" fmla="*/ 27 h 290"/>
                <a:gd name="T12" fmla="*/ 145 w 211"/>
                <a:gd name="T13" fmla="*/ 65 h 290"/>
                <a:gd name="T14" fmla="*/ 170 w 211"/>
                <a:gd name="T15" fmla="*/ 93 h 290"/>
                <a:gd name="T16" fmla="*/ 164 w 211"/>
                <a:gd name="T17" fmla="*/ 119 h 290"/>
                <a:gd name="T18" fmla="*/ 127 w 211"/>
                <a:gd name="T19" fmla="*/ 151 h 290"/>
                <a:gd name="T20" fmla="*/ 123 w 211"/>
                <a:gd name="T21" fmla="*/ 165 h 290"/>
                <a:gd name="T22" fmla="*/ 181 w 211"/>
                <a:gd name="T23" fmla="*/ 187 h 290"/>
                <a:gd name="T24" fmla="*/ 210 w 211"/>
                <a:gd name="T25" fmla="*/ 231 h 290"/>
                <a:gd name="T26" fmla="*/ 202 w 211"/>
                <a:gd name="T27" fmla="*/ 281 h 290"/>
                <a:gd name="T28" fmla="*/ 185 w 211"/>
                <a:gd name="T29" fmla="*/ 289 h 290"/>
                <a:gd name="T30" fmla="*/ 162 w 211"/>
                <a:gd name="T31" fmla="*/ 267 h 290"/>
                <a:gd name="T32" fmla="*/ 158 w 211"/>
                <a:gd name="T33" fmla="*/ 217 h 290"/>
                <a:gd name="T34" fmla="*/ 134 w 211"/>
                <a:gd name="T35" fmla="*/ 188 h 290"/>
                <a:gd name="T36" fmla="*/ 117 w 211"/>
                <a:gd name="T37" fmla="*/ 183 h 290"/>
                <a:gd name="T38" fmla="*/ 105 w 211"/>
                <a:gd name="T39" fmla="*/ 191 h 290"/>
                <a:gd name="T40" fmla="*/ 95 w 211"/>
                <a:gd name="T41" fmla="*/ 225 h 290"/>
                <a:gd name="T42" fmla="*/ 92 w 211"/>
                <a:gd name="T43" fmla="*/ 251 h 290"/>
                <a:gd name="T44" fmla="*/ 58 w 211"/>
                <a:gd name="T45" fmla="*/ 261 h 290"/>
                <a:gd name="T46" fmla="*/ 37 w 211"/>
                <a:gd name="T47" fmla="*/ 235 h 290"/>
                <a:gd name="T48" fmla="*/ 39 w 211"/>
                <a:gd name="T49" fmla="*/ 205 h 290"/>
                <a:gd name="T50" fmla="*/ 45 w 211"/>
                <a:gd name="T51" fmla="*/ 177 h 290"/>
                <a:gd name="T52" fmla="*/ 18 w 211"/>
                <a:gd name="T53" fmla="*/ 155 h 290"/>
                <a:gd name="T54" fmla="*/ 0 w 211"/>
                <a:gd name="T55" fmla="*/ 147 h 290"/>
                <a:gd name="T56" fmla="*/ 4 w 211"/>
                <a:gd name="T57" fmla="*/ 137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11" h="290">
                  <a:moveTo>
                    <a:pt x="4" y="137"/>
                  </a:moveTo>
                  <a:cubicBezTo>
                    <a:pt x="4" y="137"/>
                    <a:pt x="32" y="120"/>
                    <a:pt x="41" y="117"/>
                  </a:cubicBezTo>
                  <a:cubicBezTo>
                    <a:pt x="50" y="115"/>
                    <a:pt x="69" y="103"/>
                    <a:pt x="75" y="83"/>
                  </a:cubicBezTo>
                  <a:cubicBezTo>
                    <a:pt x="81" y="63"/>
                    <a:pt x="82" y="39"/>
                    <a:pt x="82" y="29"/>
                  </a:cubicBezTo>
                  <a:cubicBezTo>
                    <a:pt x="82" y="19"/>
                    <a:pt x="76" y="0"/>
                    <a:pt x="94" y="6"/>
                  </a:cubicBezTo>
                  <a:cubicBezTo>
                    <a:pt x="112" y="12"/>
                    <a:pt x="124" y="15"/>
                    <a:pt x="126" y="27"/>
                  </a:cubicBezTo>
                  <a:cubicBezTo>
                    <a:pt x="129" y="39"/>
                    <a:pt x="131" y="55"/>
                    <a:pt x="145" y="65"/>
                  </a:cubicBezTo>
                  <a:cubicBezTo>
                    <a:pt x="159" y="75"/>
                    <a:pt x="168" y="83"/>
                    <a:pt x="170" y="93"/>
                  </a:cubicBezTo>
                  <a:cubicBezTo>
                    <a:pt x="172" y="103"/>
                    <a:pt x="172" y="114"/>
                    <a:pt x="164" y="119"/>
                  </a:cubicBezTo>
                  <a:cubicBezTo>
                    <a:pt x="157" y="123"/>
                    <a:pt x="132" y="147"/>
                    <a:pt x="127" y="151"/>
                  </a:cubicBezTo>
                  <a:cubicBezTo>
                    <a:pt x="121" y="154"/>
                    <a:pt x="119" y="165"/>
                    <a:pt x="123" y="165"/>
                  </a:cubicBezTo>
                  <a:cubicBezTo>
                    <a:pt x="127" y="165"/>
                    <a:pt x="163" y="172"/>
                    <a:pt x="181" y="187"/>
                  </a:cubicBezTo>
                  <a:cubicBezTo>
                    <a:pt x="198" y="202"/>
                    <a:pt x="209" y="216"/>
                    <a:pt x="210" y="231"/>
                  </a:cubicBezTo>
                  <a:cubicBezTo>
                    <a:pt x="211" y="247"/>
                    <a:pt x="210" y="273"/>
                    <a:pt x="202" y="281"/>
                  </a:cubicBezTo>
                  <a:cubicBezTo>
                    <a:pt x="194" y="288"/>
                    <a:pt x="192" y="290"/>
                    <a:pt x="185" y="289"/>
                  </a:cubicBezTo>
                  <a:cubicBezTo>
                    <a:pt x="178" y="288"/>
                    <a:pt x="164" y="279"/>
                    <a:pt x="162" y="267"/>
                  </a:cubicBezTo>
                  <a:cubicBezTo>
                    <a:pt x="160" y="255"/>
                    <a:pt x="164" y="239"/>
                    <a:pt x="158" y="217"/>
                  </a:cubicBezTo>
                  <a:cubicBezTo>
                    <a:pt x="153" y="196"/>
                    <a:pt x="139" y="191"/>
                    <a:pt x="134" y="188"/>
                  </a:cubicBezTo>
                  <a:cubicBezTo>
                    <a:pt x="129" y="186"/>
                    <a:pt x="117" y="183"/>
                    <a:pt x="117" y="183"/>
                  </a:cubicBezTo>
                  <a:cubicBezTo>
                    <a:pt x="117" y="183"/>
                    <a:pt x="108" y="182"/>
                    <a:pt x="105" y="191"/>
                  </a:cubicBezTo>
                  <a:cubicBezTo>
                    <a:pt x="102" y="199"/>
                    <a:pt x="96" y="215"/>
                    <a:pt x="95" y="225"/>
                  </a:cubicBezTo>
                  <a:cubicBezTo>
                    <a:pt x="94" y="235"/>
                    <a:pt x="96" y="247"/>
                    <a:pt x="92" y="251"/>
                  </a:cubicBezTo>
                  <a:cubicBezTo>
                    <a:pt x="87" y="256"/>
                    <a:pt x="77" y="267"/>
                    <a:pt x="58" y="261"/>
                  </a:cubicBezTo>
                  <a:cubicBezTo>
                    <a:pt x="39" y="255"/>
                    <a:pt x="41" y="238"/>
                    <a:pt x="37" y="235"/>
                  </a:cubicBezTo>
                  <a:cubicBezTo>
                    <a:pt x="33" y="231"/>
                    <a:pt x="39" y="211"/>
                    <a:pt x="39" y="205"/>
                  </a:cubicBezTo>
                  <a:cubicBezTo>
                    <a:pt x="39" y="200"/>
                    <a:pt x="47" y="182"/>
                    <a:pt x="45" y="177"/>
                  </a:cubicBezTo>
                  <a:cubicBezTo>
                    <a:pt x="44" y="173"/>
                    <a:pt x="25" y="153"/>
                    <a:pt x="18" y="155"/>
                  </a:cubicBezTo>
                  <a:cubicBezTo>
                    <a:pt x="11" y="157"/>
                    <a:pt x="1" y="155"/>
                    <a:pt x="0" y="147"/>
                  </a:cubicBezTo>
                  <a:cubicBezTo>
                    <a:pt x="0" y="140"/>
                    <a:pt x="4" y="137"/>
                    <a:pt x="4" y="1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1" name="îṧļíďe">
              <a:extLst>
                <a:ext uri="{FF2B5EF4-FFF2-40B4-BE49-F238E27FC236}">
                  <a16:creationId xmlns:a16="http://schemas.microsoft.com/office/drawing/2014/main" id="{3B551205-2D9A-4743-A12E-95018DB16758}"/>
                </a:ext>
              </a:extLst>
            </p:cNvPr>
            <p:cNvSpPr/>
            <p:nvPr/>
          </p:nvSpPr>
          <p:spPr bwMode="auto">
            <a:xfrm>
              <a:off x="8326691" y="4823415"/>
              <a:ext cx="746125" cy="695325"/>
            </a:xfrm>
            <a:custGeom>
              <a:avLst/>
              <a:gdLst>
                <a:gd name="T0" fmla="*/ 159 w 405"/>
                <a:gd name="T1" fmla="*/ 229 h 377"/>
                <a:gd name="T2" fmla="*/ 218 w 405"/>
                <a:gd name="T3" fmla="*/ 183 h 377"/>
                <a:gd name="T4" fmla="*/ 234 w 405"/>
                <a:gd name="T5" fmla="*/ 247 h 377"/>
                <a:gd name="T6" fmla="*/ 260 w 405"/>
                <a:gd name="T7" fmla="*/ 269 h 377"/>
                <a:gd name="T8" fmla="*/ 209 w 405"/>
                <a:gd name="T9" fmla="*/ 247 h 377"/>
                <a:gd name="T10" fmla="*/ 108 w 405"/>
                <a:gd name="T11" fmla="*/ 215 h 377"/>
                <a:gd name="T12" fmla="*/ 73 w 405"/>
                <a:gd name="T13" fmla="*/ 283 h 377"/>
                <a:gd name="T14" fmla="*/ 43 w 405"/>
                <a:gd name="T15" fmla="*/ 350 h 377"/>
                <a:gd name="T16" fmla="*/ 91 w 405"/>
                <a:gd name="T17" fmla="*/ 347 h 377"/>
                <a:gd name="T18" fmla="*/ 118 w 405"/>
                <a:gd name="T19" fmla="*/ 372 h 377"/>
                <a:gd name="T20" fmla="*/ 136 w 405"/>
                <a:gd name="T21" fmla="*/ 328 h 377"/>
                <a:gd name="T22" fmla="*/ 147 w 405"/>
                <a:gd name="T23" fmla="*/ 265 h 377"/>
                <a:gd name="T24" fmla="*/ 242 w 405"/>
                <a:gd name="T25" fmla="*/ 306 h 377"/>
                <a:gd name="T26" fmla="*/ 186 w 405"/>
                <a:gd name="T27" fmla="*/ 337 h 377"/>
                <a:gd name="T28" fmla="*/ 172 w 405"/>
                <a:gd name="T29" fmla="*/ 367 h 377"/>
                <a:gd name="T30" fmla="*/ 272 w 405"/>
                <a:gd name="T31" fmla="*/ 328 h 377"/>
                <a:gd name="T32" fmla="*/ 352 w 405"/>
                <a:gd name="T33" fmla="*/ 373 h 377"/>
                <a:gd name="T34" fmla="*/ 389 w 405"/>
                <a:gd name="T35" fmla="*/ 333 h 377"/>
                <a:gd name="T36" fmla="*/ 292 w 405"/>
                <a:gd name="T37" fmla="*/ 299 h 377"/>
                <a:gd name="T38" fmla="*/ 291 w 405"/>
                <a:gd name="T39" fmla="*/ 217 h 377"/>
                <a:gd name="T40" fmla="*/ 261 w 405"/>
                <a:gd name="T41" fmla="*/ 173 h 377"/>
                <a:gd name="T42" fmla="*/ 297 w 405"/>
                <a:gd name="T43" fmla="*/ 107 h 377"/>
                <a:gd name="T44" fmla="*/ 283 w 405"/>
                <a:gd name="T45" fmla="*/ 43 h 377"/>
                <a:gd name="T46" fmla="*/ 241 w 405"/>
                <a:gd name="T47" fmla="*/ 1 h 377"/>
                <a:gd name="T48" fmla="*/ 241 w 405"/>
                <a:gd name="T49" fmla="*/ 35 h 377"/>
                <a:gd name="T50" fmla="*/ 245 w 405"/>
                <a:gd name="T51" fmla="*/ 97 h 377"/>
                <a:gd name="T52" fmla="*/ 194 w 405"/>
                <a:gd name="T53" fmla="*/ 129 h 377"/>
                <a:gd name="T54" fmla="*/ 161 w 405"/>
                <a:gd name="T55" fmla="*/ 121 h 377"/>
                <a:gd name="T56" fmla="*/ 150 w 405"/>
                <a:gd name="T57" fmla="*/ 33 h 377"/>
                <a:gd name="T58" fmla="*/ 122 w 405"/>
                <a:gd name="T59" fmla="*/ 56 h 377"/>
                <a:gd name="T60" fmla="*/ 121 w 405"/>
                <a:gd name="T61" fmla="*/ 133 h 377"/>
                <a:gd name="T62" fmla="*/ 30 w 405"/>
                <a:gd name="T63" fmla="*/ 180 h 377"/>
                <a:gd name="T64" fmla="*/ 22 w 405"/>
                <a:gd name="T65" fmla="*/ 219 h 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05" h="377">
                  <a:moveTo>
                    <a:pt x="174" y="243"/>
                  </a:moveTo>
                  <a:cubicBezTo>
                    <a:pt x="172" y="243"/>
                    <a:pt x="154" y="236"/>
                    <a:pt x="159" y="229"/>
                  </a:cubicBezTo>
                  <a:cubicBezTo>
                    <a:pt x="163" y="221"/>
                    <a:pt x="190" y="187"/>
                    <a:pt x="199" y="183"/>
                  </a:cubicBezTo>
                  <a:cubicBezTo>
                    <a:pt x="208" y="178"/>
                    <a:pt x="215" y="172"/>
                    <a:pt x="218" y="183"/>
                  </a:cubicBezTo>
                  <a:cubicBezTo>
                    <a:pt x="221" y="193"/>
                    <a:pt x="215" y="230"/>
                    <a:pt x="220" y="236"/>
                  </a:cubicBezTo>
                  <a:cubicBezTo>
                    <a:pt x="225" y="241"/>
                    <a:pt x="227" y="248"/>
                    <a:pt x="234" y="247"/>
                  </a:cubicBezTo>
                  <a:cubicBezTo>
                    <a:pt x="241" y="246"/>
                    <a:pt x="256" y="238"/>
                    <a:pt x="260" y="245"/>
                  </a:cubicBezTo>
                  <a:cubicBezTo>
                    <a:pt x="263" y="252"/>
                    <a:pt x="268" y="259"/>
                    <a:pt x="260" y="269"/>
                  </a:cubicBezTo>
                  <a:cubicBezTo>
                    <a:pt x="253" y="278"/>
                    <a:pt x="247" y="281"/>
                    <a:pt x="239" y="274"/>
                  </a:cubicBezTo>
                  <a:cubicBezTo>
                    <a:pt x="230" y="267"/>
                    <a:pt x="221" y="250"/>
                    <a:pt x="209" y="247"/>
                  </a:cubicBezTo>
                  <a:cubicBezTo>
                    <a:pt x="198" y="245"/>
                    <a:pt x="176" y="243"/>
                    <a:pt x="174" y="243"/>
                  </a:cubicBezTo>
                  <a:close/>
                  <a:moveTo>
                    <a:pt x="108" y="215"/>
                  </a:moveTo>
                  <a:cubicBezTo>
                    <a:pt x="109" y="216"/>
                    <a:pt x="102" y="238"/>
                    <a:pt x="93" y="254"/>
                  </a:cubicBezTo>
                  <a:cubicBezTo>
                    <a:pt x="84" y="271"/>
                    <a:pt x="81" y="271"/>
                    <a:pt x="73" y="283"/>
                  </a:cubicBezTo>
                  <a:cubicBezTo>
                    <a:pt x="65" y="295"/>
                    <a:pt x="45" y="309"/>
                    <a:pt x="44" y="316"/>
                  </a:cubicBezTo>
                  <a:cubicBezTo>
                    <a:pt x="43" y="323"/>
                    <a:pt x="41" y="343"/>
                    <a:pt x="43" y="350"/>
                  </a:cubicBezTo>
                  <a:cubicBezTo>
                    <a:pt x="44" y="357"/>
                    <a:pt x="61" y="358"/>
                    <a:pt x="69" y="357"/>
                  </a:cubicBezTo>
                  <a:cubicBezTo>
                    <a:pt x="77" y="355"/>
                    <a:pt x="84" y="347"/>
                    <a:pt x="91" y="347"/>
                  </a:cubicBezTo>
                  <a:cubicBezTo>
                    <a:pt x="98" y="347"/>
                    <a:pt x="96" y="355"/>
                    <a:pt x="97" y="361"/>
                  </a:cubicBezTo>
                  <a:cubicBezTo>
                    <a:pt x="97" y="366"/>
                    <a:pt x="101" y="368"/>
                    <a:pt x="118" y="372"/>
                  </a:cubicBezTo>
                  <a:cubicBezTo>
                    <a:pt x="136" y="377"/>
                    <a:pt x="140" y="364"/>
                    <a:pt x="144" y="352"/>
                  </a:cubicBezTo>
                  <a:cubicBezTo>
                    <a:pt x="148" y="339"/>
                    <a:pt x="140" y="339"/>
                    <a:pt x="136" y="328"/>
                  </a:cubicBezTo>
                  <a:cubicBezTo>
                    <a:pt x="133" y="316"/>
                    <a:pt x="136" y="302"/>
                    <a:pt x="136" y="292"/>
                  </a:cubicBezTo>
                  <a:cubicBezTo>
                    <a:pt x="135" y="281"/>
                    <a:pt x="141" y="272"/>
                    <a:pt x="147" y="265"/>
                  </a:cubicBezTo>
                  <a:cubicBezTo>
                    <a:pt x="153" y="258"/>
                    <a:pt x="160" y="248"/>
                    <a:pt x="186" y="258"/>
                  </a:cubicBezTo>
                  <a:cubicBezTo>
                    <a:pt x="212" y="267"/>
                    <a:pt x="239" y="298"/>
                    <a:pt x="242" y="306"/>
                  </a:cubicBezTo>
                  <a:cubicBezTo>
                    <a:pt x="245" y="313"/>
                    <a:pt x="232" y="318"/>
                    <a:pt x="227" y="325"/>
                  </a:cubicBezTo>
                  <a:cubicBezTo>
                    <a:pt x="222" y="332"/>
                    <a:pt x="196" y="338"/>
                    <a:pt x="186" y="337"/>
                  </a:cubicBezTo>
                  <a:cubicBezTo>
                    <a:pt x="175" y="336"/>
                    <a:pt x="172" y="344"/>
                    <a:pt x="167" y="348"/>
                  </a:cubicBezTo>
                  <a:cubicBezTo>
                    <a:pt x="162" y="351"/>
                    <a:pt x="167" y="361"/>
                    <a:pt x="172" y="367"/>
                  </a:cubicBezTo>
                  <a:cubicBezTo>
                    <a:pt x="177" y="373"/>
                    <a:pt x="211" y="373"/>
                    <a:pt x="224" y="364"/>
                  </a:cubicBezTo>
                  <a:cubicBezTo>
                    <a:pt x="237" y="354"/>
                    <a:pt x="272" y="328"/>
                    <a:pt x="272" y="328"/>
                  </a:cubicBezTo>
                  <a:cubicBezTo>
                    <a:pt x="272" y="328"/>
                    <a:pt x="285" y="340"/>
                    <a:pt x="293" y="348"/>
                  </a:cubicBezTo>
                  <a:cubicBezTo>
                    <a:pt x="301" y="357"/>
                    <a:pt x="319" y="369"/>
                    <a:pt x="352" y="373"/>
                  </a:cubicBezTo>
                  <a:cubicBezTo>
                    <a:pt x="385" y="377"/>
                    <a:pt x="398" y="356"/>
                    <a:pt x="401" y="352"/>
                  </a:cubicBezTo>
                  <a:cubicBezTo>
                    <a:pt x="405" y="348"/>
                    <a:pt x="399" y="342"/>
                    <a:pt x="389" y="333"/>
                  </a:cubicBezTo>
                  <a:cubicBezTo>
                    <a:pt x="379" y="323"/>
                    <a:pt x="353" y="312"/>
                    <a:pt x="337" y="313"/>
                  </a:cubicBezTo>
                  <a:cubicBezTo>
                    <a:pt x="321" y="315"/>
                    <a:pt x="303" y="305"/>
                    <a:pt x="292" y="299"/>
                  </a:cubicBezTo>
                  <a:cubicBezTo>
                    <a:pt x="282" y="293"/>
                    <a:pt x="287" y="293"/>
                    <a:pt x="291" y="277"/>
                  </a:cubicBezTo>
                  <a:cubicBezTo>
                    <a:pt x="295" y="261"/>
                    <a:pt x="294" y="231"/>
                    <a:pt x="291" y="217"/>
                  </a:cubicBezTo>
                  <a:cubicBezTo>
                    <a:pt x="287" y="204"/>
                    <a:pt x="269" y="200"/>
                    <a:pt x="264" y="192"/>
                  </a:cubicBezTo>
                  <a:cubicBezTo>
                    <a:pt x="258" y="184"/>
                    <a:pt x="251" y="180"/>
                    <a:pt x="261" y="173"/>
                  </a:cubicBezTo>
                  <a:cubicBezTo>
                    <a:pt x="272" y="166"/>
                    <a:pt x="282" y="146"/>
                    <a:pt x="290" y="135"/>
                  </a:cubicBezTo>
                  <a:cubicBezTo>
                    <a:pt x="298" y="123"/>
                    <a:pt x="305" y="117"/>
                    <a:pt x="297" y="107"/>
                  </a:cubicBezTo>
                  <a:cubicBezTo>
                    <a:pt x="289" y="97"/>
                    <a:pt x="283" y="94"/>
                    <a:pt x="281" y="86"/>
                  </a:cubicBezTo>
                  <a:cubicBezTo>
                    <a:pt x="280" y="79"/>
                    <a:pt x="283" y="57"/>
                    <a:pt x="283" y="43"/>
                  </a:cubicBezTo>
                  <a:cubicBezTo>
                    <a:pt x="283" y="29"/>
                    <a:pt x="285" y="30"/>
                    <a:pt x="272" y="15"/>
                  </a:cubicBezTo>
                  <a:cubicBezTo>
                    <a:pt x="260" y="0"/>
                    <a:pt x="248" y="2"/>
                    <a:pt x="241" y="1"/>
                  </a:cubicBezTo>
                  <a:cubicBezTo>
                    <a:pt x="235" y="0"/>
                    <a:pt x="231" y="21"/>
                    <a:pt x="233" y="26"/>
                  </a:cubicBezTo>
                  <a:cubicBezTo>
                    <a:pt x="235" y="31"/>
                    <a:pt x="239" y="31"/>
                    <a:pt x="241" y="35"/>
                  </a:cubicBezTo>
                  <a:cubicBezTo>
                    <a:pt x="242" y="39"/>
                    <a:pt x="239" y="36"/>
                    <a:pt x="243" y="53"/>
                  </a:cubicBezTo>
                  <a:cubicBezTo>
                    <a:pt x="247" y="70"/>
                    <a:pt x="245" y="91"/>
                    <a:pt x="245" y="97"/>
                  </a:cubicBezTo>
                  <a:cubicBezTo>
                    <a:pt x="245" y="103"/>
                    <a:pt x="240" y="107"/>
                    <a:pt x="234" y="114"/>
                  </a:cubicBezTo>
                  <a:cubicBezTo>
                    <a:pt x="228" y="121"/>
                    <a:pt x="206" y="123"/>
                    <a:pt x="194" y="129"/>
                  </a:cubicBezTo>
                  <a:cubicBezTo>
                    <a:pt x="181" y="135"/>
                    <a:pt x="179" y="146"/>
                    <a:pt x="170" y="149"/>
                  </a:cubicBezTo>
                  <a:cubicBezTo>
                    <a:pt x="161" y="151"/>
                    <a:pt x="157" y="138"/>
                    <a:pt x="161" y="121"/>
                  </a:cubicBezTo>
                  <a:cubicBezTo>
                    <a:pt x="164" y="109"/>
                    <a:pt x="168" y="79"/>
                    <a:pt x="168" y="64"/>
                  </a:cubicBezTo>
                  <a:cubicBezTo>
                    <a:pt x="167" y="54"/>
                    <a:pt x="158" y="40"/>
                    <a:pt x="150" y="33"/>
                  </a:cubicBezTo>
                  <a:cubicBezTo>
                    <a:pt x="142" y="25"/>
                    <a:pt x="136" y="30"/>
                    <a:pt x="131" y="32"/>
                  </a:cubicBezTo>
                  <a:cubicBezTo>
                    <a:pt x="126" y="35"/>
                    <a:pt x="120" y="43"/>
                    <a:pt x="122" y="56"/>
                  </a:cubicBezTo>
                  <a:cubicBezTo>
                    <a:pt x="124" y="70"/>
                    <a:pt x="127" y="72"/>
                    <a:pt x="127" y="82"/>
                  </a:cubicBezTo>
                  <a:cubicBezTo>
                    <a:pt x="128" y="92"/>
                    <a:pt x="124" y="113"/>
                    <a:pt x="121" y="133"/>
                  </a:cubicBezTo>
                  <a:cubicBezTo>
                    <a:pt x="117" y="152"/>
                    <a:pt x="104" y="151"/>
                    <a:pt x="90" y="158"/>
                  </a:cubicBezTo>
                  <a:cubicBezTo>
                    <a:pt x="76" y="165"/>
                    <a:pt x="48" y="175"/>
                    <a:pt x="30" y="180"/>
                  </a:cubicBezTo>
                  <a:cubicBezTo>
                    <a:pt x="13" y="184"/>
                    <a:pt x="0" y="191"/>
                    <a:pt x="0" y="200"/>
                  </a:cubicBezTo>
                  <a:cubicBezTo>
                    <a:pt x="0" y="209"/>
                    <a:pt x="9" y="210"/>
                    <a:pt x="22" y="219"/>
                  </a:cubicBezTo>
                  <a:cubicBezTo>
                    <a:pt x="35" y="228"/>
                    <a:pt x="107" y="215"/>
                    <a:pt x="108" y="2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2" name="íŝļïḓè">
              <a:extLst>
                <a:ext uri="{FF2B5EF4-FFF2-40B4-BE49-F238E27FC236}">
                  <a16:creationId xmlns:a16="http://schemas.microsoft.com/office/drawing/2014/main" id="{249CD55D-EA20-4155-A91E-F62AE01F114E}"/>
                </a:ext>
              </a:extLst>
            </p:cNvPr>
            <p:cNvSpPr/>
            <p:nvPr/>
          </p:nvSpPr>
          <p:spPr bwMode="auto">
            <a:xfrm>
              <a:off x="6220078" y="4756740"/>
              <a:ext cx="627063" cy="793750"/>
            </a:xfrm>
            <a:custGeom>
              <a:avLst/>
              <a:gdLst>
                <a:gd name="T0" fmla="*/ 194 w 340"/>
                <a:gd name="T1" fmla="*/ 225 h 430"/>
                <a:gd name="T2" fmla="*/ 189 w 340"/>
                <a:gd name="T3" fmla="*/ 204 h 430"/>
                <a:gd name="T4" fmla="*/ 222 w 340"/>
                <a:gd name="T5" fmla="*/ 196 h 430"/>
                <a:gd name="T6" fmla="*/ 234 w 340"/>
                <a:gd name="T7" fmla="*/ 215 h 430"/>
                <a:gd name="T8" fmla="*/ 217 w 340"/>
                <a:gd name="T9" fmla="*/ 231 h 430"/>
                <a:gd name="T10" fmla="*/ 194 w 340"/>
                <a:gd name="T11" fmla="*/ 225 h 430"/>
                <a:gd name="T12" fmla="*/ 33 w 340"/>
                <a:gd name="T13" fmla="*/ 228 h 430"/>
                <a:gd name="T14" fmla="*/ 67 w 340"/>
                <a:gd name="T15" fmla="*/ 224 h 430"/>
                <a:gd name="T16" fmla="*/ 105 w 340"/>
                <a:gd name="T17" fmla="*/ 194 h 430"/>
                <a:gd name="T18" fmla="*/ 164 w 340"/>
                <a:gd name="T19" fmla="*/ 151 h 430"/>
                <a:gd name="T20" fmla="*/ 170 w 340"/>
                <a:gd name="T21" fmla="*/ 163 h 430"/>
                <a:gd name="T22" fmla="*/ 144 w 340"/>
                <a:gd name="T23" fmla="*/ 203 h 430"/>
                <a:gd name="T24" fmla="*/ 142 w 340"/>
                <a:gd name="T25" fmla="*/ 250 h 430"/>
                <a:gd name="T26" fmla="*/ 166 w 340"/>
                <a:gd name="T27" fmla="*/ 278 h 430"/>
                <a:gd name="T28" fmla="*/ 170 w 340"/>
                <a:gd name="T29" fmla="*/ 300 h 430"/>
                <a:gd name="T30" fmla="*/ 132 w 340"/>
                <a:gd name="T31" fmla="*/ 347 h 430"/>
                <a:gd name="T32" fmla="*/ 133 w 340"/>
                <a:gd name="T33" fmla="*/ 397 h 430"/>
                <a:gd name="T34" fmla="*/ 181 w 340"/>
                <a:gd name="T35" fmla="*/ 410 h 430"/>
                <a:gd name="T36" fmla="*/ 184 w 340"/>
                <a:gd name="T37" fmla="*/ 375 h 430"/>
                <a:gd name="T38" fmla="*/ 198 w 340"/>
                <a:gd name="T39" fmla="*/ 374 h 430"/>
                <a:gd name="T40" fmla="*/ 215 w 340"/>
                <a:gd name="T41" fmla="*/ 416 h 430"/>
                <a:gd name="T42" fmla="*/ 240 w 340"/>
                <a:gd name="T43" fmla="*/ 406 h 430"/>
                <a:gd name="T44" fmla="*/ 230 w 340"/>
                <a:gd name="T45" fmla="*/ 341 h 430"/>
                <a:gd name="T46" fmla="*/ 250 w 340"/>
                <a:gd name="T47" fmla="*/ 322 h 430"/>
                <a:gd name="T48" fmla="*/ 268 w 340"/>
                <a:gd name="T49" fmla="*/ 373 h 430"/>
                <a:gd name="T50" fmla="*/ 316 w 340"/>
                <a:gd name="T51" fmla="*/ 385 h 430"/>
                <a:gd name="T52" fmla="*/ 295 w 340"/>
                <a:gd name="T53" fmla="*/ 310 h 430"/>
                <a:gd name="T54" fmla="*/ 263 w 340"/>
                <a:gd name="T55" fmla="*/ 288 h 430"/>
                <a:gd name="T56" fmla="*/ 264 w 340"/>
                <a:gd name="T57" fmla="*/ 259 h 430"/>
                <a:gd name="T58" fmla="*/ 265 w 340"/>
                <a:gd name="T59" fmla="*/ 233 h 430"/>
                <a:gd name="T60" fmla="*/ 300 w 340"/>
                <a:gd name="T61" fmla="*/ 199 h 430"/>
                <a:gd name="T62" fmla="*/ 275 w 340"/>
                <a:gd name="T63" fmla="*/ 161 h 430"/>
                <a:gd name="T64" fmla="*/ 217 w 340"/>
                <a:gd name="T65" fmla="*/ 159 h 430"/>
                <a:gd name="T66" fmla="*/ 270 w 340"/>
                <a:gd name="T67" fmla="*/ 132 h 430"/>
                <a:gd name="T68" fmla="*/ 316 w 340"/>
                <a:gd name="T69" fmla="*/ 126 h 430"/>
                <a:gd name="T70" fmla="*/ 332 w 340"/>
                <a:gd name="T71" fmla="*/ 110 h 430"/>
                <a:gd name="T72" fmla="*/ 321 w 340"/>
                <a:gd name="T73" fmla="*/ 75 h 430"/>
                <a:gd name="T74" fmla="*/ 256 w 340"/>
                <a:gd name="T75" fmla="*/ 74 h 430"/>
                <a:gd name="T76" fmla="*/ 240 w 340"/>
                <a:gd name="T77" fmla="*/ 51 h 430"/>
                <a:gd name="T78" fmla="*/ 212 w 340"/>
                <a:gd name="T79" fmla="*/ 9 h 430"/>
                <a:gd name="T80" fmla="*/ 190 w 340"/>
                <a:gd name="T81" fmla="*/ 6 h 430"/>
                <a:gd name="T82" fmla="*/ 174 w 340"/>
                <a:gd name="T83" fmla="*/ 34 h 430"/>
                <a:gd name="T84" fmla="*/ 183 w 340"/>
                <a:gd name="T85" fmla="*/ 70 h 430"/>
                <a:gd name="T86" fmla="*/ 172 w 340"/>
                <a:gd name="T87" fmla="*/ 98 h 430"/>
                <a:gd name="T88" fmla="*/ 65 w 340"/>
                <a:gd name="T89" fmla="*/ 161 h 430"/>
                <a:gd name="T90" fmla="*/ 21 w 340"/>
                <a:gd name="T91" fmla="*/ 171 h 430"/>
                <a:gd name="T92" fmla="*/ 10 w 340"/>
                <a:gd name="T93" fmla="*/ 198 h 430"/>
                <a:gd name="T94" fmla="*/ 33 w 340"/>
                <a:gd name="T95" fmla="*/ 228 h 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40" h="430">
                  <a:moveTo>
                    <a:pt x="194" y="225"/>
                  </a:moveTo>
                  <a:cubicBezTo>
                    <a:pt x="194" y="225"/>
                    <a:pt x="178" y="212"/>
                    <a:pt x="189" y="204"/>
                  </a:cubicBezTo>
                  <a:cubicBezTo>
                    <a:pt x="201" y="196"/>
                    <a:pt x="211" y="188"/>
                    <a:pt x="222" y="196"/>
                  </a:cubicBezTo>
                  <a:cubicBezTo>
                    <a:pt x="234" y="203"/>
                    <a:pt x="238" y="207"/>
                    <a:pt x="234" y="215"/>
                  </a:cubicBezTo>
                  <a:cubicBezTo>
                    <a:pt x="230" y="222"/>
                    <a:pt x="228" y="229"/>
                    <a:pt x="217" y="231"/>
                  </a:cubicBezTo>
                  <a:cubicBezTo>
                    <a:pt x="204" y="230"/>
                    <a:pt x="194" y="225"/>
                    <a:pt x="194" y="225"/>
                  </a:cubicBezTo>
                  <a:close/>
                  <a:moveTo>
                    <a:pt x="33" y="228"/>
                  </a:moveTo>
                  <a:cubicBezTo>
                    <a:pt x="40" y="229"/>
                    <a:pt x="52" y="231"/>
                    <a:pt x="67" y="224"/>
                  </a:cubicBezTo>
                  <a:cubicBezTo>
                    <a:pt x="82" y="216"/>
                    <a:pt x="91" y="208"/>
                    <a:pt x="105" y="194"/>
                  </a:cubicBezTo>
                  <a:cubicBezTo>
                    <a:pt x="119" y="180"/>
                    <a:pt x="153" y="155"/>
                    <a:pt x="164" y="151"/>
                  </a:cubicBezTo>
                  <a:cubicBezTo>
                    <a:pt x="176" y="146"/>
                    <a:pt x="176" y="155"/>
                    <a:pt x="170" y="163"/>
                  </a:cubicBezTo>
                  <a:cubicBezTo>
                    <a:pt x="164" y="171"/>
                    <a:pt x="150" y="188"/>
                    <a:pt x="144" y="203"/>
                  </a:cubicBezTo>
                  <a:cubicBezTo>
                    <a:pt x="139" y="218"/>
                    <a:pt x="134" y="224"/>
                    <a:pt x="142" y="250"/>
                  </a:cubicBezTo>
                  <a:cubicBezTo>
                    <a:pt x="149" y="275"/>
                    <a:pt x="160" y="275"/>
                    <a:pt x="166" y="278"/>
                  </a:cubicBezTo>
                  <a:cubicBezTo>
                    <a:pt x="172" y="281"/>
                    <a:pt x="176" y="301"/>
                    <a:pt x="170" y="300"/>
                  </a:cubicBezTo>
                  <a:cubicBezTo>
                    <a:pt x="164" y="299"/>
                    <a:pt x="136" y="327"/>
                    <a:pt x="132" y="347"/>
                  </a:cubicBezTo>
                  <a:cubicBezTo>
                    <a:pt x="127" y="366"/>
                    <a:pt x="123" y="375"/>
                    <a:pt x="133" y="397"/>
                  </a:cubicBezTo>
                  <a:cubicBezTo>
                    <a:pt x="144" y="419"/>
                    <a:pt x="174" y="413"/>
                    <a:pt x="181" y="410"/>
                  </a:cubicBezTo>
                  <a:cubicBezTo>
                    <a:pt x="189" y="407"/>
                    <a:pt x="185" y="395"/>
                    <a:pt x="184" y="375"/>
                  </a:cubicBezTo>
                  <a:cubicBezTo>
                    <a:pt x="182" y="355"/>
                    <a:pt x="192" y="364"/>
                    <a:pt x="198" y="374"/>
                  </a:cubicBezTo>
                  <a:cubicBezTo>
                    <a:pt x="204" y="384"/>
                    <a:pt x="203" y="402"/>
                    <a:pt x="215" y="416"/>
                  </a:cubicBezTo>
                  <a:cubicBezTo>
                    <a:pt x="226" y="430"/>
                    <a:pt x="235" y="419"/>
                    <a:pt x="240" y="406"/>
                  </a:cubicBezTo>
                  <a:cubicBezTo>
                    <a:pt x="245" y="393"/>
                    <a:pt x="232" y="357"/>
                    <a:pt x="230" y="341"/>
                  </a:cubicBezTo>
                  <a:cubicBezTo>
                    <a:pt x="229" y="326"/>
                    <a:pt x="238" y="322"/>
                    <a:pt x="250" y="322"/>
                  </a:cubicBezTo>
                  <a:cubicBezTo>
                    <a:pt x="262" y="322"/>
                    <a:pt x="248" y="347"/>
                    <a:pt x="268" y="373"/>
                  </a:cubicBezTo>
                  <a:cubicBezTo>
                    <a:pt x="287" y="399"/>
                    <a:pt x="292" y="396"/>
                    <a:pt x="316" y="385"/>
                  </a:cubicBezTo>
                  <a:cubicBezTo>
                    <a:pt x="340" y="375"/>
                    <a:pt x="311" y="327"/>
                    <a:pt x="295" y="310"/>
                  </a:cubicBezTo>
                  <a:cubicBezTo>
                    <a:pt x="279" y="294"/>
                    <a:pt x="263" y="294"/>
                    <a:pt x="263" y="288"/>
                  </a:cubicBezTo>
                  <a:cubicBezTo>
                    <a:pt x="263" y="282"/>
                    <a:pt x="266" y="267"/>
                    <a:pt x="264" y="259"/>
                  </a:cubicBezTo>
                  <a:cubicBezTo>
                    <a:pt x="262" y="251"/>
                    <a:pt x="258" y="239"/>
                    <a:pt x="265" y="233"/>
                  </a:cubicBezTo>
                  <a:cubicBezTo>
                    <a:pt x="273" y="226"/>
                    <a:pt x="301" y="222"/>
                    <a:pt x="300" y="199"/>
                  </a:cubicBezTo>
                  <a:cubicBezTo>
                    <a:pt x="299" y="177"/>
                    <a:pt x="294" y="175"/>
                    <a:pt x="275" y="161"/>
                  </a:cubicBezTo>
                  <a:cubicBezTo>
                    <a:pt x="257" y="148"/>
                    <a:pt x="216" y="168"/>
                    <a:pt x="217" y="159"/>
                  </a:cubicBezTo>
                  <a:cubicBezTo>
                    <a:pt x="218" y="150"/>
                    <a:pt x="250" y="138"/>
                    <a:pt x="270" y="132"/>
                  </a:cubicBezTo>
                  <a:cubicBezTo>
                    <a:pt x="290" y="125"/>
                    <a:pt x="306" y="126"/>
                    <a:pt x="316" y="126"/>
                  </a:cubicBezTo>
                  <a:cubicBezTo>
                    <a:pt x="326" y="126"/>
                    <a:pt x="326" y="118"/>
                    <a:pt x="332" y="110"/>
                  </a:cubicBezTo>
                  <a:cubicBezTo>
                    <a:pt x="337" y="102"/>
                    <a:pt x="334" y="88"/>
                    <a:pt x="321" y="75"/>
                  </a:cubicBezTo>
                  <a:cubicBezTo>
                    <a:pt x="308" y="61"/>
                    <a:pt x="263" y="74"/>
                    <a:pt x="256" y="74"/>
                  </a:cubicBezTo>
                  <a:cubicBezTo>
                    <a:pt x="250" y="74"/>
                    <a:pt x="250" y="63"/>
                    <a:pt x="240" y="51"/>
                  </a:cubicBezTo>
                  <a:cubicBezTo>
                    <a:pt x="229" y="38"/>
                    <a:pt x="220" y="18"/>
                    <a:pt x="212" y="9"/>
                  </a:cubicBezTo>
                  <a:cubicBezTo>
                    <a:pt x="205" y="0"/>
                    <a:pt x="203" y="8"/>
                    <a:pt x="190" y="6"/>
                  </a:cubicBezTo>
                  <a:cubicBezTo>
                    <a:pt x="176" y="3"/>
                    <a:pt x="165" y="15"/>
                    <a:pt x="174" y="34"/>
                  </a:cubicBezTo>
                  <a:cubicBezTo>
                    <a:pt x="183" y="53"/>
                    <a:pt x="183" y="56"/>
                    <a:pt x="183" y="70"/>
                  </a:cubicBezTo>
                  <a:cubicBezTo>
                    <a:pt x="183" y="84"/>
                    <a:pt x="197" y="88"/>
                    <a:pt x="172" y="98"/>
                  </a:cubicBezTo>
                  <a:cubicBezTo>
                    <a:pt x="147" y="108"/>
                    <a:pt x="75" y="152"/>
                    <a:pt x="65" y="161"/>
                  </a:cubicBezTo>
                  <a:cubicBezTo>
                    <a:pt x="55" y="170"/>
                    <a:pt x="26" y="169"/>
                    <a:pt x="21" y="171"/>
                  </a:cubicBezTo>
                  <a:cubicBezTo>
                    <a:pt x="15" y="173"/>
                    <a:pt x="0" y="170"/>
                    <a:pt x="10" y="198"/>
                  </a:cubicBezTo>
                  <a:cubicBezTo>
                    <a:pt x="24" y="238"/>
                    <a:pt x="26" y="227"/>
                    <a:pt x="33" y="2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3" name="ïs1îḋè">
              <a:extLst>
                <a:ext uri="{FF2B5EF4-FFF2-40B4-BE49-F238E27FC236}">
                  <a16:creationId xmlns:a16="http://schemas.microsoft.com/office/drawing/2014/main" id="{0A74A232-5B57-4DA0-AF56-E1E9780D1654}"/>
                </a:ext>
              </a:extLst>
            </p:cNvPr>
            <p:cNvSpPr/>
            <p:nvPr/>
          </p:nvSpPr>
          <p:spPr bwMode="auto">
            <a:xfrm>
              <a:off x="7263066" y="4780553"/>
              <a:ext cx="674688" cy="863600"/>
            </a:xfrm>
            <a:custGeom>
              <a:avLst/>
              <a:gdLst>
                <a:gd name="T0" fmla="*/ 258 w 366"/>
                <a:gd name="T1" fmla="*/ 136 h 468"/>
                <a:gd name="T2" fmla="*/ 270 w 366"/>
                <a:gd name="T3" fmla="*/ 115 h 468"/>
                <a:gd name="T4" fmla="*/ 287 w 366"/>
                <a:gd name="T5" fmla="*/ 153 h 468"/>
                <a:gd name="T6" fmla="*/ 200 w 366"/>
                <a:gd name="T7" fmla="*/ 103 h 468"/>
                <a:gd name="T8" fmla="*/ 227 w 366"/>
                <a:gd name="T9" fmla="*/ 122 h 468"/>
                <a:gd name="T10" fmla="*/ 225 w 366"/>
                <a:gd name="T11" fmla="*/ 167 h 468"/>
                <a:gd name="T12" fmla="*/ 215 w 366"/>
                <a:gd name="T13" fmla="*/ 201 h 468"/>
                <a:gd name="T14" fmla="*/ 197 w 366"/>
                <a:gd name="T15" fmla="*/ 167 h 468"/>
                <a:gd name="T16" fmla="*/ 204 w 366"/>
                <a:gd name="T17" fmla="*/ 133 h 468"/>
                <a:gd name="T18" fmla="*/ 200 w 366"/>
                <a:gd name="T19" fmla="*/ 103 h 468"/>
                <a:gd name="T20" fmla="*/ 271 w 366"/>
                <a:gd name="T21" fmla="*/ 175 h 468"/>
                <a:gd name="T22" fmla="*/ 286 w 366"/>
                <a:gd name="T23" fmla="*/ 190 h 468"/>
                <a:gd name="T24" fmla="*/ 146 w 366"/>
                <a:gd name="T25" fmla="*/ 109 h 468"/>
                <a:gd name="T26" fmla="*/ 87 w 366"/>
                <a:gd name="T27" fmla="*/ 173 h 468"/>
                <a:gd name="T28" fmla="*/ 7 w 366"/>
                <a:gd name="T29" fmla="*/ 236 h 468"/>
                <a:gd name="T30" fmla="*/ 111 w 366"/>
                <a:gd name="T31" fmla="*/ 239 h 468"/>
                <a:gd name="T32" fmla="*/ 108 w 366"/>
                <a:gd name="T33" fmla="*/ 279 h 468"/>
                <a:gd name="T34" fmla="*/ 110 w 366"/>
                <a:gd name="T35" fmla="*/ 332 h 468"/>
                <a:gd name="T36" fmla="*/ 139 w 366"/>
                <a:gd name="T37" fmla="*/ 316 h 468"/>
                <a:gd name="T38" fmla="*/ 159 w 366"/>
                <a:gd name="T39" fmla="*/ 326 h 468"/>
                <a:gd name="T40" fmla="*/ 189 w 366"/>
                <a:gd name="T41" fmla="*/ 330 h 468"/>
                <a:gd name="T42" fmla="*/ 217 w 366"/>
                <a:gd name="T43" fmla="*/ 281 h 468"/>
                <a:gd name="T44" fmla="*/ 284 w 366"/>
                <a:gd name="T45" fmla="*/ 237 h 468"/>
                <a:gd name="T46" fmla="*/ 287 w 366"/>
                <a:gd name="T47" fmla="*/ 396 h 468"/>
                <a:gd name="T48" fmla="*/ 284 w 366"/>
                <a:gd name="T49" fmla="*/ 461 h 468"/>
                <a:gd name="T50" fmla="*/ 319 w 366"/>
                <a:gd name="T51" fmla="*/ 393 h 468"/>
                <a:gd name="T52" fmla="*/ 327 w 366"/>
                <a:gd name="T53" fmla="*/ 227 h 468"/>
                <a:gd name="T54" fmla="*/ 363 w 366"/>
                <a:gd name="T55" fmla="*/ 202 h 468"/>
                <a:gd name="T56" fmla="*/ 324 w 366"/>
                <a:gd name="T57" fmla="*/ 162 h 468"/>
                <a:gd name="T58" fmla="*/ 330 w 366"/>
                <a:gd name="T59" fmla="*/ 85 h 468"/>
                <a:gd name="T60" fmla="*/ 324 w 366"/>
                <a:gd name="T61" fmla="*/ 23 h 468"/>
                <a:gd name="T62" fmla="*/ 275 w 366"/>
                <a:gd name="T63" fmla="*/ 29 h 468"/>
                <a:gd name="T64" fmla="*/ 286 w 366"/>
                <a:gd name="T65" fmla="*/ 69 h 468"/>
                <a:gd name="T66" fmla="*/ 253 w 366"/>
                <a:gd name="T67" fmla="*/ 65 h 468"/>
                <a:gd name="T68" fmla="*/ 212 w 366"/>
                <a:gd name="T69" fmla="*/ 52 h 468"/>
                <a:gd name="T70" fmla="*/ 115 w 366"/>
                <a:gd name="T71" fmla="*/ 68 h 468"/>
                <a:gd name="T72" fmla="*/ 30 w 366"/>
                <a:gd name="T73" fmla="*/ 163 h 468"/>
                <a:gd name="T74" fmla="*/ 96 w 366"/>
                <a:gd name="T75" fmla="*/ 132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66" h="468">
                  <a:moveTo>
                    <a:pt x="270" y="152"/>
                  </a:moveTo>
                  <a:cubicBezTo>
                    <a:pt x="270" y="152"/>
                    <a:pt x="273" y="146"/>
                    <a:pt x="258" y="136"/>
                  </a:cubicBezTo>
                  <a:cubicBezTo>
                    <a:pt x="242" y="126"/>
                    <a:pt x="247" y="126"/>
                    <a:pt x="254" y="122"/>
                  </a:cubicBezTo>
                  <a:cubicBezTo>
                    <a:pt x="261" y="119"/>
                    <a:pt x="262" y="114"/>
                    <a:pt x="270" y="115"/>
                  </a:cubicBezTo>
                  <a:cubicBezTo>
                    <a:pt x="279" y="116"/>
                    <a:pt x="285" y="112"/>
                    <a:pt x="287" y="120"/>
                  </a:cubicBezTo>
                  <a:cubicBezTo>
                    <a:pt x="289" y="128"/>
                    <a:pt x="291" y="151"/>
                    <a:pt x="287" y="153"/>
                  </a:cubicBezTo>
                  <a:cubicBezTo>
                    <a:pt x="284" y="155"/>
                    <a:pt x="271" y="153"/>
                    <a:pt x="270" y="152"/>
                  </a:cubicBezTo>
                  <a:close/>
                  <a:moveTo>
                    <a:pt x="200" y="103"/>
                  </a:moveTo>
                  <a:cubicBezTo>
                    <a:pt x="200" y="99"/>
                    <a:pt x="207" y="96"/>
                    <a:pt x="216" y="102"/>
                  </a:cubicBezTo>
                  <a:cubicBezTo>
                    <a:pt x="225" y="108"/>
                    <a:pt x="228" y="113"/>
                    <a:pt x="227" y="122"/>
                  </a:cubicBezTo>
                  <a:cubicBezTo>
                    <a:pt x="225" y="131"/>
                    <a:pt x="222" y="135"/>
                    <a:pt x="223" y="145"/>
                  </a:cubicBezTo>
                  <a:cubicBezTo>
                    <a:pt x="223" y="156"/>
                    <a:pt x="217" y="162"/>
                    <a:pt x="225" y="167"/>
                  </a:cubicBezTo>
                  <a:cubicBezTo>
                    <a:pt x="232" y="173"/>
                    <a:pt x="235" y="171"/>
                    <a:pt x="233" y="185"/>
                  </a:cubicBezTo>
                  <a:cubicBezTo>
                    <a:pt x="231" y="202"/>
                    <a:pt x="214" y="210"/>
                    <a:pt x="215" y="201"/>
                  </a:cubicBezTo>
                  <a:cubicBezTo>
                    <a:pt x="215" y="192"/>
                    <a:pt x="220" y="185"/>
                    <a:pt x="213" y="176"/>
                  </a:cubicBezTo>
                  <a:cubicBezTo>
                    <a:pt x="205" y="167"/>
                    <a:pt x="204" y="178"/>
                    <a:pt x="197" y="167"/>
                  </a:cubicBezTo>
                  <a:cubicBezTo>
                    <a:pt x="191" y="155"/>
                    <a:pt x="195" y="154"/>
                    <a:pt x="199" y="152"/>
                  </a:cubicBezTo>
                  <a:cubicBezTo>
                    <a:pt x="204" y="149"/>
                    <a:pt x="209" y="147"/>
                    <a:pt x="204" y="133"/>
                  </a:cubicBezTo>
                  <a:cubicBezTo>
                    <a:pt x="199" y="119"/>
                    <a:pt x="198" y="127"/>
                    <a:pt x="197" y="119"/>
                  </a:cubicBezTo>
                  <a:cubicBezTo>
                    <a:pt x="196" y="112"/>
                    <a:pt x="200" y="107"/>
                    <a:pt x="200" y="103"/>
                  </a:cubicBezTo>
                  <a:close/>
                  <a:moveTo>
                    <a:pt x="246" y="206"/>
                  </a:moveTo>
                  <a:cubicBezTo>
                    <a:pt x="243" y="205"/>
                    <a:pt x="264" y="181"/>
                    <a:pt x="271" y="175"/>
                  </a:cubicBezTo>
                  <a:cubicBezTo>
                    <a:pt x="277" y="170"/>
                    <a:pt x="289" y="166"/>
                    <a:pt x="288" y="173"/>
                  </a:cubicBezTo>
                  <a:cubicBezTo>
                    <a:pt x="287" y="180"/>
                    <a:pt x="291" y="185"/>
                    <a:pt x="286" y="190"/>
                  </a:cubicBezTo>
                  <a:cubicBezTo>
                    <a:pt x="282" y="195"/>
                    <a:pt x="250" y="207"/>
                    <a:pt x="246" y="206"/>
                  </a:cubicBezTo>
                  <a:close/>
                  <a:moveTo>
                    <a:pt x="146" y="109"/>
                  </a:moveTo>
                  <a:cubicBezTo>
                    <a:pt x="146" y="114"/>
                    <a:pt x="141" y="124"/>
                    <a:pt x="134" y="134"/>
                  </a:cubicBezTo>
                  <a:cubicBezTo>
                    <a:pt x="127" y="144"/>
                    <a:pt x="103" y="162"/>
                    <a:pt x="87" y="173"/>
                  </a:cubicBezTo>
                  <a:cubicBezTo>
                    <a:pt x="70" y="183"/>
                    <a:pt x="23" y="206"/>
                    <a:pt x="16" y="212"/>
                  </a:cubicBezTo>
                  <a:cubicBezTo>
                    <a:pt x="10" y="218"/>
                    <a:pt x="0" y="213"/>
                    <a:pt x="7" y="236"/>
                  </a:cubicBezTo>
                  <a:cubicBezTo>
                    <a:pt x="13" y="258"/>
                    <a:pt x="24" y="253"/>
                    <a:pt x="55" y="252"/>
                  </a:cubicBezTo>
                  <a:cubicBezTo>
                    <a:pt x="85" y="250"/>
                    <a:pt x="106" y="237"/>
                    <a:pt x="111" y="239"/>
                  </a:cubicBezTo>
                  <a:cubicBezTo>
                    <a:pt x="116" y="242"/>
                    <a:pt x="119" y="251"/>
                    <a:pt x="119" y="259"/>
                  </a:cubicBezTo>
                  <a:cubicBezTo>
                    <a:pt x="120" y="266"/>
                    <a:pt x="116" y="270"/>
                    <a:pt x="108" y="279"/>
                  </a:cubicBezTo>
                  <a:cubicBezTo>
                    <a:pt x="100" y="288"/>
                    <a:pt x="100" y="303"/>
                    <a:pt x="100" y="311"/>
                  </a:cubicBezTo>
                  <a:cubicBezTo>
                    <a:pt x="101" y="318"/>
                    <a:pt x="104" y="325"/>
                    <a:pt x="110" y="332"/>
                  </a:cubicBezTo>
                  <a:cubicBezTo>
                    <a:pt x="117" y="338"/>
                    <a:pt x="119" y="333"/>
                    <a:pt x="127" y="333"/>
                  </a:cubicBezTo>
                  <a:cubicBezTo>
                    <a:pt x="134" y="332"/>
                    <a:pt x="138" y="323"/>
                    <a:pt x="139" y="316"/>
                  </a:cubicBezTo>
                  <a:cubicBezTo>
                    <a:pt x="140" y="308"/>
                    <a:pt x="148" y="313"/>
                    <a:pt x="155" y="314"/>
                  </a:cubicBezTo>
                  <a:cubicBezTo>
                    <a:pt x="161" y="316"/>
                    <a:pt x="158" y="318"/>
                    <a:pt x="159" y="326"/>
                  </a:cubicBezTo>
                  <a:cubicBezTo>
                    <a:pt x="159" y="334"/>
                    <a:pt x="159" y="336"/>
                    <a:pt x="168" y="339"/>
                  </a:cubicBezTo>
                  <a:cubicBezTo>
                    <a:pt x="177" y="343"/>
                    <a:pt x="178" y="342"/>
                    <a:pt x="189" y="330"/>
                  </a:cubicBezTo>
                  <a:cubicBezTo>
                    <a:pt x="199" y="319"/>
                    <a:pt x="187" y="291"/>
                    <a:pt x="193" y="292"/>
                  </a:cubicBezTo>
                  <a:cubicBezTo>
                    <a:pt x="198" y="293"/>
                    <a:pt x="209" y="289"/>
                    <a:pt x="217" y="281"/>
                  </a:cubicBezTo>
                  <a:cubicBezTo>
                    <a:pt x="225" y="273"/>
                    <a:pt x="232" y="272"/>
                    <a:pt x="243" y="263"/>
                  </a:cubicBezTo>
                  <a:cubicBezTo>
                    <a:pt x="253" y="254"/>
                    <a:pt x="278" y="233"/>
                    <a:pt x="284" y="237"/>
                  </a:cubicBezTo>
                  <a:cubicBezTo>
                    <a:pt x="290" y="240"/>
                    <a:pt x="285" y="282"/>
                    <a:pt x="286" y="321"/>
                  </a:cubicBezTo>
                  <a:cubicBezTo>
                    <a:pt x="288" y="361"/>
                    <a:pt x="286" y="379"/>
                    <a:pt x="287" y="396"/>
                  </a:cubicBezTo>
                  <a:cubicBezTo>
                    <a:pt x="289" y="413"/>
                    <a:pt x="278" y="425"/>
                    <a:pt x="278" y="434"/>
                  </a:cubicBezTo>
                  <a:cubicBezTo>
                    <a:pt x="277" y="443"/>
                    <a:pt x="278" y="454"/>
                    <a:pt x="284" y="461"/>
                  </a:cubicBezTo>
                  <a:cubicBezTo>
                    <a:pt x="291" y="468"/>
                    <a:pt x="296" y="458"/>
                    <a:pt x="305" y="449"/>
                  </a:cubicBezTo>
                  <a:cubicBezTo>
                    <a:pt x="314" y="440"/>
                    <a:pt x="315" y="424"/>
                    <a:pt x="319" y="393"/>
                  </a:cubicBezTo>
                  <a:cubicBezTo>
                    <a:pt x="323" y="362"/>
                    <a:pt x="318" y="269"/>
                    <a:pt x="320" y="252"/>
                  </a:cubicBezTo>
                  <a:cubicBezTo>
                    <a:pt x="321" y="236"/>
                    <a:pt x="323" y="232"/>
                    <a:pt x="327" y="227"/>
                  </a:cubicBezTo>
                  <a:cubicBezTo>
                    <a:pt x="332" y="222"/>
                    <a:pt x="332" y="212"/>
                    <a:pt x="340" y="211"/>
                  </a:cubicBezTo>
                  <a:cubicBezTo>
                    <a:pt x="349" y="210"/>
                    <a:pt x="360" y="212"/>
                    <a:pt x="363" y="202"/>
                  </a:cubicBezTo>
                  <a:cubicBezTo>
                    <a:pt x="366" y="192"/>
                    <a:pt x="364" y="182"/>
                    <a:pt x="358" y="177"/>
                  </a:cubicBezTo>
                  <a:cubicBezTo>
                    <a:pt x="352" y="172"/>
                    <a:pt x="326" y="167"/>
                    <a:pt x="324" y="162"/>
                  </a:cubicBezTo>
                  <a:cubicBezTo>
                    <a:pt x="322" y="158"/>
                    <a:pt x="323" y="119"/>
                    <a:pt x="322" y="108"/>
                  </a:cubicBezTo>
                  <a:cubicBezTo>
                    <a:pt x="322" y="96"/>
                    <a:pt x="324" y="98"/>
                    <a:pt x="330" y="85"/>
                  </a:cubicBezTo>
                  <a:cubicBezTo>
                    <a:pt x="336" y="73"/>
                    <a:pt x="333" y="65"/>
                    <a:pt x="334" y="48"/>
                  </a:cubicBezTo>
                  <a:cubicBezTo>
                    <a:pt x="334" y="32"/>
                    <a:pt x="334" y="33"/>
                    <a:pt x="324" y="23"/>
                  </a:cubicBezTo>
                  <a:cubicBezTo>
                    <a:pt x="315" y="14"/>
                    <a:pt x="306" y="6"/>
                    <a:pt x="292" y="3"/>
                  </a:cubicBezTo>
                  <a:cubicBezTo>
                    <a:pt x="278" y="0"/>
                    <a:pt x="274" y="12"/>
                    <a:pt x="275" y="29"/>
                  </a:cubicBezTo>
                  <a:cubicBezTo>
                    <a:pt x="275" y="47"/>
                    <a:pt x="278" y="37"/>
                    <a:pt x="282" y="43"/>
                  </a:cubicBezTo>
                  <a:cubicBezTo>
                    <a:pt x="286" y="49"/>
                    <a:pt x="285" y="62"/>
                    <a:pt x="286" y="69"/>
                  </a:cubicBezTo>
                  <a:cubicBezTo>
                    <a:pt x="287" y="76"/>
                    <a:pt x="283" y="77"/>
                    <a:pt x="274" y="77"/>
                  </a:cubicBezTo>
                  <a:cubicBezTo>
                    <a:pt x="265" y="78"/>
                    <a:pt x="268" y="69"/>
                    <a:pt x="253" y="65"/>
                  </a:cubicBezTo>
                  <a:cubicBezTo>
                    <a:pt x="238" y="60"/>
                    <a:pt x="225" y="74"/>
                    <a:pt x="218" y="72"/>
                  </a:cubicBezTo>
                  <a:cubicBezTo>
                    <a:pt x="212" y="71"/>
                    <a:pt x="215" y="68"/>
                    <a:pt x="212" y="52"/>
                  </a:cubicBezTo>
                  <a:cubicBezTo>
                    <a:pt x="209" y="36"/>
                    <a:pt x="191" y="26"/>
                    <a:pt x="177" y="26"/>
                  </a:cubicBezTo>
                  <a:cubicBezTo>
                    <a:pt x="164" y="26"/>
                    <a:pt x="135" y="52"/>
                    <a:pt x="115" y="68"/>
                  </a:cubicBezTo>
                  <a:cubicBezTo>
                    <a:pt x="96" y="84"/>
                    <a:pt x="55" y="129"/>
                    <a:pt x="47" y="139"/>
                  </a:cubicBezTo>
                  <a:cubicBezTo>
                    <a:pt x="39" y="149"/>
                    <a:pt x="30" y="156"/>
                    <a:pt x="30" y="163"/>
                  </a:cubicBezTo>
                  <a:cubicBezTo>
                    <a:pt x="30" y="170"/>
                    <a:pt x="28" y="170"/>
                    <a:pt x="39" y="172"/>
                  </a:cubicBezTo>
                  <a:cubicBezTo>
                    <a:pt x="49" y="174"/>
                    <a:pt x="64" y="154"/>
                    <a:pt x="96" y="132"/>
                  </a:cubicBezTo>
                  <a:cubicBezTo>
                    <a:pt x="128" y="110"/>
                    <a:pt x="147" y="103"/>
                    <a:pt x="146" y="10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4" name="îš1ïdè">
              <a:extLst>
                <a:ext uri="{FF2B5EF4-FFF2-40B4-BE49-F238E27FC236}">
                  <a16:creationId xmlns:a16="http://schemas.microsoft.com/office/drawing/2014/main" id="{1F218410-3141-4906-A249-721DCACD50D2}"/>
                </a:ext>
              </a:extLst>
            </p:cNvPr>
            <p:cNvSpPr/>
            <p:nvPr/>
          </p:nvSpPr>
          <p:spPr bwMode="auto">
            <a:xfrm>
              <a:off x="5180266" y="4845640"/>
              <a:ext cx="635000" cy="660400"/>
            </a:xfrm>
            <a:custGeom>
              <a:avLst/>
              <a:gdLst>
                <a:gd name="T0" fmla="*/ 5 w 344"/>
                <a:gd name="T1" fmla="*/ 147 h 358"/>
                <a:gd name="T2" fmla="*/ 38 w 344"/>
                <a:gd name="T3" fmla="*/ 142 h 358"/>
                <a:gd name="T4" fmla="*/ 53 w 344"/>
                <a:gd name="T5" fmla="*/ 125 h 358"/>
                <a:gd name="T6" fmla="*/ 43 w 344"/>
                <a:gd name="T7" fmla="*/ 70 h 358"/>
                <a:gd name="T8" fmla="*/ 48 w 344"/>
                <a:gd name="T9" fmla="*/ 43 h 358"/>
                <a:gd name="T10" fmla="*/ 76 w 344"/>
                <a:gd name="T11" fmla="*/ 45 h 358"/>
                <a:gd name="T12" fmla="*/ 122 w 344"/>
                <a:gd name="T13" fmla="*/ 89 h 358"/>
                <a:gd name="T14" fmla="*/ 122 w 344"/>
                <a:gd name="T15" fmla="*/ 185 h 358"/>
                <a:gd name="T16" fmla="*/ 141 w 344"/>
                <a:gd name="T17" fmla="*/ 192 h 358"/>
                <a:gd name="T18" fmla="*/ 231 w 344"/>
                <a:gd name="T19" fmla="*/ 135 h 358"/>
                <a:gd name="T20" fmla="*/ 241 w 344"/>
                <a:gd name="T21" fmla="*/ 87 h 358"/>
                <a:gd name="T22" fmla="*/ 234 w 344"/>
                <a:gd name="T23" fmla="*/ 48 h 358"/>
                <a:gd name="T24" fmla="*/ 263 w 344"/>
                <a:gd name="T25" fmla="*/ 17 h 358"/>
                <a:gd name="T26" fmla="*/ 298 w 344"/>
                <a:gd name="T27" fmla="*/ 76 h 358"/>
                <a:gd name="T28" fmla="*/ 292 w 344"/>
                <a:gd name="T29" fmla="*/ 111 h 358"/>
                <a:gd name="T30" fmla="*/ 317 w 344"/>
                <a:gd name="T31" fmla="*/ 138 h 358"/>
                <a:gd name="T32" fmla="*/ 292 w 344"/>
                <a:gd name="T33" fmla="*/ 181 h 358"/>
                <a:gd name="T34" fmla="*/ 270 w 344"/>
                <a:gd name="T35" fmla="*/ 217 h 358"/>
                <a:gd name="T36" fmla="*/ 276 w 344"/>
                <a:gd name="T37" fmla="*/ 252 h 358"/>
                <a:gd name="T38" fmla="*/ 334 w 344"/>
                <a:gd name="T39" fmla="*/ 270 h 358"/>
                <a:gd name="T40" fmla="*/ 333 w 344"/>
                <a:gd name="T41" fmla="*/ 304 h 358"/>
                <a:gd name="T42" fmla="*/ 226 w 344"/>
                <a:gd name="T43" fmla="*/ 338 h 358"/>
                <a:gd name="T44" fmla="*/ 166 w 344"/>
                <a:gd name="T45" fmla="*/ 352 h 358"/>
                <a:gd name="T46" fmla="*/ 191 w 344"/>
                <a:gd name="T47" fmla="*/ 319 h 358"/>
                <a:gd name="T48" fmla="*/ 228 w 344"/>
                <a:gd name="T49" fmla="*/ 287 h 358"/>
                <a:gd name="T50" fmla="*/ 231 w 344"/>
                <a:gd name="T51" fmla="*/ 223 h 358"/>
                <a:gd name="T52" fmla="*/ 194 w 344"/>
                <a:gd name="T53" fmla="*/ 194 h 358"/>
                <a:gd name="T54" fmla="*/ 152 w 344"/>
                <a:gd name="T55" fmla="*/ 228 h 358"/>
                <a:gd name="T56" fmla="*/ 55 w 344"/>
                <a:gd name="T57" fmla="*/ 337 h 358"/>
                <a:gd name="T58" fmla="*/ 21 w 344"/>
                <a:gd name="T59" fmla="*/ 316 h 358"/>
                <a:gd name="T60" fmla="*/ 30 w 344"/>
                <a:gd name="T61" fmla="*/ 260 h 358"/>
                <a:gd name="T62" fmla="*/ 53 w 344"/>
                <a:gd name="T63" fmla="*/ 228 h 358"/>
                <a:gd name="T64" fmla="*/ 37 w 344"/>
                <a:gd name="T65" fmla="*/ 201 h 358"/>
                <a:gd name="T66" fmla="*/ 1 w 344"/>
                <a:gd name="T67" fmla="*/ 170 h 358"/>
                <a:gd name="T68" fmla="*/ 5 w 344"/>
                <a:gd name="T69" fmla="*/ 147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44" h="358">
                  <a:moveTo>
                    <a:pt x="5" y="147"/>
                  </a:moveTo>
                  <a:cubicBezTo>
                    <a:pt x="6" y="143"/>
                    <a:pt x="22" y="140"/>
                    <a:pt x="38" y="142"/>
                  </a:cubicBezTo>
                  <a:cubicBezTo>
                    <a:pt x="54" y="144"/>
                    <a:pt x="53" y="137"/>
                    <a:pt x="53" y="125"/>
                  </a:cubicBezTo>
                  <a:cubicBezTo>
                    <a:pt x="53" y="112"/>
                    <a:pt x="60" y="89"/>
                    <a:pt x="43" y="70"/>
                  </a:cubicBezTo>
                  <a:cubicBezTo>
                    <a:pt x="25" y="52"/>
                    <a:pt x="48" y="43"/>
                    <a:pt x="48" y="43"/>
                  </a:cubicBezTo>
                  <a:cubicBezTo>
                    <a:pt x="48" y="43"/>
                    <a:pt x="55" y="32"/>
                    <a:pt x="76" y="45"/>
                  </a:cubicBezTo>
                  <a:cubicBezTo>
                    <a:pt x="97" y="58"/>
                    <a:pt x="115" y="74"/>
                    <a:pt x="122" y="89"/>
                  </a:cubicBezTo>
                  <a:cubicBezTo>
                    <a:pt x="129" y="104"/>
                    <a:pt x="118" y="174"/>
                    <a:pt x="122" y="185"/>
                  </a:cubicBezTo>
                  <a:cubicBezTo>
                    <a:pt x="125" y="195"/>
                    <a:pt x="130" y="200"/>
                    <a:pt x="141" y="192"/>
                  </a:cubicBezTo>
                  <a:cubicBezTo>
                    <a:pt x="153" y="183"/>
                    <a:pt x="214" y="138"/>
                    <a:pt x="231" y="135"/>
                  </a:cubicBezTo>
                  <a:cubicBezTo>
                    <a:pt x="249" y="132"/>
                    <a:pt x="241" y="103"/>
                    <a:pt x="241" y="87"/>
                  </a:cubicBezTo>
                  <a:cubicBezTo>
                    <a:pt x="242" y="70"/>
                    <a:pt x="234" y="59"/>
                    <a:pt x="234" y="48"/>
                  </a:cubicBezTo>
                  <a:cubicBezTo>
                    <a:pt x="234" y="36"/>
                    <a:pt x="247" y="0"/>
                    <a:pt x="263" y="17"/>
                  </a:cubicBezTo>
                  <a:cubicBezTo>
                    <a:pt x="279" y="35"/>
                    <a:pt x="303" y="58"/>
                    <a:pt x="298" y="76"/>
                  </a:cubicBezTo>
                  <a:cubicBezTo>
                    <a:pt x="294" y="95"/>
                    <a:pt x="283" y="92"/>
                    <a:pt x="292" y="111"/>
                  </a:cubicBezTo>
                  <a:cubicBezTo>
                    <a:pt x="301" y="129"/>
                    <a:pt x="320" y="117"/>
                    <a:pt x="317" y="138"/>
                  </a:cubicBezTo>
                  <a:cubicBezTo>
                    <a:pt x="315" y="160"/>
                    <a:pt x="321" y="149"/>
                    <a:pt x="292" y="181"/>
                  </a:cubicBezTo>
                  <a:cubicBezTo>
                    <a:pt x="268" y="209"/>
                    <a:pt x="270" y="208"/>
                    <a:pt x="270" y="217"/>
                  </a:cubicBezTo>
                  <a:cubicBezTo>
                    <a:pt x="270" y="226"/>
                    <a:pt x="266" y="249"/>
                    <a:pt x="276" y="252"/>
                  </a:cubicBezTo>
                  <a:cubicBezTo>
                    <a:pt x="287" y="254"/>
                    <a:pt x="325" y="250"/>
                    <a:pt x="334" y="270"/>
                  </a:cubicBezTo>
                  <a:cubicBezTo>
                    <a:pt x="344" y="290"/>
                    <a:pt x="344" y="295"/>
                    <a:pt x="333" y="304"/>
                  </a:cubicBezTo>
                  <a:cubicBezTo>
                    <a:pt x="321" y="312"/>
                    <a:pt x="288" y="320"/>
                    <a:pt x="226" y="338"/>
                  </a:cubicBezTo>
                  <a:cubicBezTo>
                    <a:pt x="180" y="351"/>
                    <a:pt x="168" y="358"/>
                    <a:pt x="166" y="352"/>
                  </a:cubicBezTo>
                  <a:cubicBezTo>
                    <a:pt x="164" y="346"/>
                    <a:pt x="175" y="331"/>
                    <a:pt x="191" y="319"/>
                  </a:cubicBezTo>
                  <a:cubicBezTo>
                    <a:pt x="207" y="307"/>
                    <a:pt x="224" y="304"/>
                    <a:pt x="228" y="287"/>
                  </a:cubicBezTo>
                  <a:cubicBezTo>
                    <a:pt x="232" y="270"/>
                    <a:pt x="235" y="234"/>
                    <a:pt x="231" y="223"/>
                  </a:cubicBezTo>
                  <a:cubicBezTo>
                    <a:pt x="227" y="212"/>
                    <a:pt x="213" y="188"/>
                    <a:pt x="194" y="194"/>
                  </a:cubicBezTo>
                  <a:cubicBezTo>
                    <a:pt x="176" y="200"/>
                    <a:pt x="166" y="210"/>
                    <a:pt x="152" y="228"/>
                  </a:cubicBezTo>
                  <a:cubicBezTo>
                    <a:pt x="138" y="247"/>
                    <a:pt x="66" y="336"/>
                    <a:pt x="55" y="337"/>
                  </a:cubicBezTo>
                  <a:cubicBezTo>
                    <a:pt x="45" y="338"/>
                    <a:pt x="22" y="340"/>
                    <a:pt x="21" y="316"/>
                  </a:cubicBezTo>
                  <a:cubicBezTo>
                    <a:pt x="20" y="292"/>
                    <a:pt x="16" y="285"/>
                    <a:pt x="30" y="260"/>
                  </a:cubicBezTo>
                  <a:cubicBezTo>
                    <a:pt x="44" y="234"/>
                    <a:pt x="53" y="241"/>
                    <a:pt x="53" y="228"/>
                  </a:cubicBezTo>
                  <a:cubicBezTo>
                    <a:pt x="53" y="216"/>
                    <a:pt x="47" y="207"/>
                    <a:pt x="37" y="201"/>
                  </a:cubicBezTo>
                  <a:cubicBezTo>
                    <a:pt x="27" y="195"/>
                    <a:pt x="2" y="182"/>
                    <a:pt x="1" y="170"/>
                  </a:cubicBezTo>
                  <a:cubicBezTo>
                    <a:pt x="0" y="157"/>
                    <a:pt x="4" y="150"/>
                    <a:pt x="5" y="1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5" name="ï$líḋé">
              <a:extLst>
                <a:ext uri="{FF2B5EF4-FFF2-40B4-BE49-F238E27FC236}">
                  <a16:creationId xmlns:a16="http://schemas.microsoft.com/office/drawing/2014/main" id="{DE85E7AA-53EA-41C8-9115-C01A0E65EAB3}"/>
                </a:ext>
              </a:extLst>
            </p:cNvPr>
            <p:cNvSpPr/>
            <p:nvPr/>
          </p:nvSpPr>
          <p:spPr bwMode="auto">
            <a:xfrm>
              <a:off x="5596191" y="5675903"/>
              <a:ext cx="25400" cy="301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6" name="işḷíḓè">
              <a:extLst>
                <a:ext uri="{FF2B5EF4-FFF2-40B4-BE49-F238E27FC236}">
                  <a16:creationId xmlns:a16="http://schemas.microsoft.com/office/drawing/2014/main" id="{02631A3F-3287-4A85-8502-C1F01DA89BD3}"/>
                </a:ext>
              </a:extLst>
            </p:cNvPr>
            <p:cNvSpPr/>
            <p:nvPr/>
          </p:nvSpPr>
          <p:spPr bwMode="auto">
            <a:xfrm>
              <a:off x="5596191" y="5733053"/>
              <a:ext cx="25400" cy="149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7" name="ïSḷîḋé">
              <a:extLst>
                <a:ext uri="{FF2B5EF4-FFF2-40B4-BE49-F238E27FC236}">
                  <a16:creationId xmlns:a16="http://schemas.microsoft.com/office/drawing/2014/main" id="{7222E843-E126-4AEA-A060-AACF3987EEFA}"/>
                </a:ext>
              </a:extLst>
            </p:cNvPr>
            <p:cNvSpPr/>
            <p:nvPr/>
          </p:nvSpPr>
          <p:spPr bwMode="auto">
            <a:xfrm>
              <a:off x="5645403" y="5733053"/>
              <a:ext cx="136525" cy="149225"/>
            </a:xfrm>
            <a:custGeom>
              <a:avLst/>
              <a:gdLst>
                <a:gd name="T0" fmla="*/ 42 w 74"/>
                <a:gd name="T1" fmla="*/ 50 h 81"/>
                <a:gd name="T2" fmla="*/ 37 w 74"/>
                <a:gd name="T3" fmla="*/ 65 h 81"/>
                <a:gd name="T4" fmla="*/ 32 w 74"/>
                <a:gd name="T5" fmla="*/ 49 h 81"/>
                <a:gd name="T6" fmla="*/ 14 w 74"/>
                <a:gd name="T7" fmla="*/ 0 h 81"/>
                <a:gd name="T8" fmla="*/ 0 w 74"/>
                <a:gd name="T9" fmla="*/ 0 h 81"/>
                <a:gd name="T10" fmla="*/ 31 w 74"/>
                <a:gd name="T11" fmla="*/ 81 h 81"/>
                <a:gd name="T12" fmla="*/ 44 w 74"/>
                <a:gd name="T13" fmla="*/ 81 h 81"/>
                <a:gd name="T14" fmla="*/ 74 w 74"/>
                <a:gd name="T15" fmla="*/ 0 h 81"/>
                <a:gd name="T16" fmla="*/ 60 w 74"/>
                <a:gd name="T17" fmla="*/ 0 h 81"/>
                <a:gd name="T18" fmla="*/ 42 w 74"/>
                <a:gd name="T19" fmla="*/ 5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4" h="81">
                  <a:moveTo>
                    <a:pt x="42" y="50"/>
                  </a:moveTo>
                  <a:cubicBezTo>
                    <a:pt x="40" y="56"/>
                    <a:pt x="38" y="61"/>
                    <a:pt x="37" y="65"/>
                  </a:cubicBezTo>
                  <a:cubicBezTo>
                    <a:pt x="35" y="59"/>
                    <a:pt x="34" y="54"/>
                    <a:pt x="32" y="49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1" y="81"/>
                    <a:pt x="31" y="81"/>
                    <a:pt x="31" y="81"/>
                  </a:cubicBezTo>
                  <a:cubicBezTo>
                    <a:pt x="44" y="81"/>
                    <a:pt x="44" y="81"/>
                    <a:pt x="44" y="81"/>
                  </a:cubicBezTo>
                  <a:cubicBezTo>
                    <a:pt x="74" y="0"/>
                    <a:pt x="74" y="0"/>
                    <a:pt x="74" y="0"/>
                  </a:cubicBezTo>
                  <a:cubicBezTo>
                    <a:pt x="60" y="0"/>
                    <a:pt x="60" y="0"/>
                    <a:pt x="60" y="0"/>
                  </a:cubicBezTo>
                  <a:lnTo>
                    <a:pt x="42" y="5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8" name="išḷiḓé">
              <a:extLst>
                <a:ext uri="{FF2B5EF4-FFF2-40B4-BE49-F238E27FC236}">
                  <a16:creationId xmlns:a16="http://schemas.microsoft.com/office/drawing/2014/main" id="{68E698AC-2497-4E64-ADD3-395DFA505C7A}"/>
                </a:ext>
              </a:extLst>
            </p:cNvPr>
            <p:cNvSpPr/>
            <p:nvPr/>
          </p:nvSpPr>
          <p:spPr bwMode="auto">
            <a:xfrm>
              <a:off x="5796216" y="5729878"/>
              <a:ext cx="138113" cy="157163"/>
            </a:xfrm>
            <a:custGeom>
              <a:avLst/>
              <a:gdLst>
                <a:gd name="T0" fmla="*/ 38 w 75"/>
                <a:gd name="T1" fmla="*/ 0 h 85"/>
                <a:gd name="T2" fmla="*/ 10 w 75"/>
                <a:gd name="T3" fmla="*/ 12 h 85"/>
                <a:gd name="T4" fmla="*/ 0 w 75"/>
                <a:gd name="T5" fmla="*/ 43 h 85"/>
                <a:gd name="T6" fmla="*/ 10 w 75"/>
                <a:gd name="T7" fmla="*/ 74 h 85"/>
                <a:gd name="T8" fmla="*/ 39 w 75"/>
                <a:gd name="T9" fmla="*/ 85 h 85"/>
                <a:gd name="T10" fmla="*/ 62 w 75"/>
                <a:gd name="T11" fmla="*/ 78 h 85"/>
                <a:gd name="T12" fmla="*/ 74 w 75"/>
                <a:gd name="T13" fmla="*/ 59 h 85"/>
                <a:gd name="T14" fmla="*/ 60 w 75"/>
                <a:gd name="T15" fmla="*/ 57 h 85"/>
                <a:gd name="T16" fmla="*/ 52 w 75"/>
                <a:gd name="T17" fmla="*/ 70 h 85"/>
                <a:gd name="T18" fmla="*/ 39 w 75"/>
                <a:gd name="T19" fmla="*/ 74 h 85"/>
                <a:gd name="T20" fmla="*/ 22 w 75"/>
                <a:gd name="T21" fmla="*/ 67 h 85"/>
                <a:gd name="T22" fmla="*/ 14 w 75"/>
                <a:gd name="T23" fmla="*/ 46 h 85"/>
                <a:gd name="T24" fmla="*/ 75 w 75"/>
                <a:gd name="T25" fmla="*/ 46 h 85"/>
                <a:gd name="T26" fmla="*/ 75 w 75"/>
                <a:gd name="T27" fmla="*/ 43 h 85"/>
                <a:gd name="T28" fmla="*/ 64 w 75"/>
                <a:gd name="T29" fmla="*/ 11 h 85"/>
                <a:gd name="T30" fmla="*/ 38 w 75"/>
                <a:gd name="T31" fmla="*/ 0 h 85"/>
                <a:gd name="T32" fmla="*/ 15 w 75"/>
                <a:gd name="T33" fmla="*/ 35 h 85"/>
                <a:gd name="T34" fmla="*/ 22 w 75"/>
                <a:gd name="T35" fmla="*/ 18 h 85"/>
                <a:gd name="T36" fmla="*/ 38 w 75"/>
                <a:gd name="T37" fmla="*/ 12 h 85"/>
                <a:gd name="T38" fmla="*/ 55 w 75"/>
                <a:gd name="T39" fmla="*/ 20 h 85"/>
                <a:gd name="T40" fmla="*/ 60 w 75"/>
                <a:gd name="T41" fmla="*/ 35 h 85"/>
                <a:gd name="T42" fmla="*/ 15 w 75"/>
                <a:gd name="T43" fmla="*/ 3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75" h="85">
                  <a:moveTo>
                    <a:pt x="38" y="0"/>
                  </a:moveTo>
                  <a:cubicBezTo>
                    <a:pt x="27" y="0"/>
                    <a:pt x="17" y="4"/>
                    <a:pt x="10" y="12"/>
                  </a:cubicBezTo>
                  <a:cubicBezTo>
                    <a:pt x="3" y="19"/>
                    <a:pt x="0" y="30"/>
                    <a:pt x="0" y="43"/>
                  </a:cubicBezTo>
                  <a:cubicBezTo>
                    <a:pt x="0" y="57"/>
                    <a:pt x="3" y="67"/>
                    <a:pt x="10" y="74"/>
                  </a:cubicBezTo>
                  <a:cubicBezTo>
                    <a:pt x="17" y="81"/>
                    <a:pt x="27" y="85"/>
                    <a:pt x="39" y="85"/>
                  </a:cubicBezTo>
                  <a:cubicBezTo>
                    <a:pt x="48" y="85"/>
                    <a:pt x="56" y="83"/>
                    <a:pt x="62" y="78"/>
                  </a:cubicBezTo>
                  <a:cubicBezTo>
                    <a:pt x="68" y="74"/>
                    <a:pt x="72" y="67"/>
                    <a:pt x="74" y="59"/>
                  </a:cubicBezTo>
                  <a:cubicBezTo>
                    <a:pt x="60" y="57"/>
                    <a:pt x="60" y="57"/>
                    <a:pt x="60" y="57"/>
                  </a:cubicBezTo>
                  <a:cubicBezTo>
                    <a:pt x="58" y="63"/>
                    <a:pt x="55" y="67"/>
                    <a:pt x="52" y="70"/>
                  </a:cubicBezTo>
                  <a:cubicBezTo>
                    <a:pt x="48" y="73"/>
                    <a:pt x="44" y="74"/>
                    <a:pt x="39" y="74"/>
                  </a:cubicBezTo>
                  <a:cubicBezTo>
                    <a:pt x="32" y="74"/>
                    <a:pt x="26" y="71"/>
                    <a:pt x="22" y="67"/>
                  </a:cubicBezTo>
                  <a:cubicBezTo>
                    <a:pt x="17" y="62"/>
                    <a:pt x="15" y="55"/>
                    <a:pt x="14" y="46"/>
                  </a:cubicBezTo>
                  <a:cubicBezTo>
                    <a:pt x="75" y="46"/>
                    <a:pt x="75" y="46"/>
                    <a:pt x="75" y="46"/>
                  </a:cubicBezTo>
                  <a:cubicBezTo>
                    <a:pt x="75" y="45"/>
                    <a:pt x="75" y="43"/>
                    <a:pt x="75" y="43"/>
                  </a:cubicBezTo>
                  <a:cubicBezTo>
                    <a:pt x="75" y="29"/>
                    <a:pt x="71" y="19"/>
                    <a:pt x="64" y="11"/>
                  </a:cubicBezTo>
                  <a:cubicBezTo>
                    <a:pt x="58" y="4"/>
                    <a:pt x="49" y="0"/>
                    <a:pt x="38" y="0"/>
                  </a:cubicBezTo>
                  <a:close/>
                  <a:moveTo>
                    <a:pt x="15" y="35"/>
                  </a:moveTo>
                  <a:cubicBezTo>
                    <a:pt x="15" y="28"/>
                    <a:pt x="18" y="22"/>
                    <a:pt x="22" y="18"/>
                  </a:cubicBezTo>
                  <a:cubicBezTo>
                    <a:pt x="26" y="14"/>
                    <a:pt x="32" y="12"/>
                    <a:pt x="38" y="12"/>
                  </a:cubicBezTo>
                  <a:cubicBezTo>
                    <a:pt x="45" y="12"/>
                    <a:pt x="51" y="14"/>
                    <a:pt x="55" y="20"/>
                  </a:cubicBezTo>
                  <a:cubicBezTo>
                    <a:pt x="58" y="23"/>
                    <a:pt x="60" y="28"/>
                    <a:pt x="60" y="35"/>
                  </a:cubicBezTo>
                  <a:lnTo>
                    <a:pt x="15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9" name="iṩľidè">
              <a:extLst>
                <a:ext uri="{FF2B5EF4-FFF2-40B4-BE49-F238E27FC236}">
                  <a16:creationId xmlns:a16="http://schemas.microsoft.com/office/drawing/2014/main" id="{A8006CE2-72CE-41F6-A114-C8E5028E1D35}"/>
                </a:ext>
              </a:extLst>
            </p:cNvPr>
            <p:cNvSpPr/>
            <p:nvPr/>
          </p:nvSpPr>
          <p:spPr bwMode="auto">
            <a:xfrm>
              <a:off x="5964491" y="5729878"/>
              <a:ext cx="82550" cy="152400"/>
            </a:xfrm>
            <a:custGeom>
              <a:avLst/>
              <a:gdLst>
                <a:gd name="T0" fmla="*/ 22 w 45"/>
                <a:gd name="T1" fmla="*/ 3 h 83"/>
                <a:gd name="T2" fmla="*/ 13 w 45"/>
                <a:gd name="T3" fmla="*/ 14 h 83"/>
                <a:gd name="T4" fmla="*/ 13 w 45"/>
                <a:gd name="T5" fmla="*/ 2 h 83"/>
                <a:gd name="T6" fmla="*/ 0 w 45"/>
                <a:gd name="T7" fmla="*/ 2 h 83"/>
                <a:gd name="T8" fmla="*/ 0 w 45"/>
                <a:gd name="T9" fmla="*/ 83 h 83"/>
                <a:gd name="T10" fmla="*/ 14 w 45"/>
                <a:gd name="T11" fmla="*/ 83 h 83"/>
                <a:gd name="T12" fmla="*/ 14 w 45"/>
                <a:gd name="T13" fmla="*/ 41 h 83"/>
                <a:gd name="T14" fmla="*/ 17 w 45"/>
                <a:gd name="T15" fmla="*/ 25 h 83"/>
                <a:gd name="T16" fmla="*/ 22 w 45"/>
                <a:gd name="T17" fmla="*/ 17 h 83"/>
                <a:gd name="T18" fmla="*/ 30 w 45"/>
                <a:gd name="T19" fmla="*/ 14 h 83"/>
                <a:gd name="T20" fmla="*/ 40 w 45"/>
                <a:gd name="T21" fmla="*/ 17 h 83"/>
                <a:gd name="T22" fmla="*/ 45 w 45"/>
                <a:gd name="T23" fmla="*/ 5 h 83"/>
                <a:gd name="T24" fmla="*/ 30 w 45"/>
                <a:gd name="T25" fmla="*/ 0 h 83"/>
                <a:gd name="T26" fmla="*/ 22 w 45"/>
                <a:gd name="T27" fmla="*/ 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5" h="83">
                  <a:moveTo>
                    <a:pt x="22" y="3"/>
                  </a:moveTo>
                  <a:cubicBezTo>
                    <a:pt x="19" y="5"/>
                    <a:pt x="16" y="9"/>
                    <a:pt x="13" y="14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14" y="83"/>
                    <a:pt x="14" y="83"/>
                    <a:pt x="14" y="83"/>
                  </a:cubicBezTo>
                  <a:cubicBezTo>
                    <a:pt x="14" y="41"/>
                    <a:pt x="14" y="41"/>
                    <a:pt x="14" y="41"/>
                  </a:cubicBezTo>
                  <a:cubicBezTo>
                    <a:pt x="14" y="35"/>
                    <a:pt x="15" y="30"/>
                    <a:pt x="17" y="25"/>
                  </a:cubicBezTo>
                  <a:cubicBezTo>
                    <a:pt x="18" y="21"/>
                    <a:pt x="19" y="19"/>
                    <a:pt x="22" y="17"/>
                  </a:cubicBezTo>
                  <a:cubicBezTo>
                    <a:pt x="24" y="15"/>
                    <a:pt x="27" y="14"/>
                    <a:pt x="30" y="14"/>
                  </a:cubicBezTo>
                  <a:cubicBezTo>
                    <a:pt x="33" y="14"/>
                    <a:pt x="37" y="15"/>
                    <a:pt x="40" y="17"/>
                  </a:cubicBezTo>
                  <a:cubicBezTo>
                    <a:pt x="45" y="5"/>
                    <a:pt x="45" y="5"/>
                    <a:pt x="45" y="5"/>
                  </a:cubicBezTo>
                  <a:cubicBezTo>
                    <a:pt x="40" y="2"/>
                    <a:pt x="35" y="0"/>
                    <a:pt x="30" y="0"/>
                  </a:cubicBezTo>
                  <a:cubicBezTo>
                    <a:pt x="27" y="0"/>
                    <a:pt x="24" y="1"/>
                    <a:pt x="22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0" name="îṡļiḑe">
              <a:extLst>
                <a:ext uri="{FF2B5EF4-FFF2-40B4-BE49-F238E27FC236}">
                  <a16:creationId xmlns:a16="http://schemas.microsoft.com/office/drawing/2014/main" id="{C236428F-3115-4562-97C8-FF79E68FB6C2}"/>
                </a:ext>
              </a:extLst>
            </p:cNvPr>
            <p:cNvSpPr/>
            <p:nvPr/>
          </p:nvSpPr>
          <p:spPr bwMode="auto">
            <a:xfrm>
              <a:off x="6050216" y="5729878"/>
              <a:ext cx="125413" cy="157163"/>
            </a:xfrm>
            <a:custGeom>
              <a:avLst/>
              <a:gdLst>
                <a:gd name="T0" fmla="*/ 55 w 68"/>
                <a:gd name="T1" fmla="*/ 40 h 85"/>
                <a:gd name="T2" fmla="*/ 35 w 68"/>
                <a:gd name="T3" fmla="*/ 34 h 85"/>
                <a:gd name="T4" fmla="*/ 23 w 68"/>
                <a:gd name="T5" fmla="*/ 31 h 85"/>
                <a:gd name="T6" fmla="*/ 18 w 68"/>
                <a:gd name="T7" fmla="*/ 27 h 85"/>
                <a:gd name="T8" fmla="*/ 16 w 68"/>
                <a:gd name="T9" fmla="*/ 22 h 85"/>
                <a:gd name="T10" fmla="*/ 20 w 68"/>
                <a:gd name="T11" fmla="*/ 15 h 85"/>
                <a:gd name="T12" fmla="*/ 34 w 68"/>
                <a:gd name="T13" fmla="*/ 12 h 85"/>
                <a:gd name="T14" fmla="*/ 46 w 68"/>
                <a:gd name="T15" fmla="*/ 15 h 85"/>
                <a:gd name="T16" fmla="*/ 51 w 68"/>
                <a:gd name="T17" fmla="*/ 25 h 85"/>
                <a:gd name="T18" fmla="*/ 65 w 68"/>
                <a:gd name="T19" fmla="*/ 23 h 85"/>
                <a:gd name="T20" fmla="*/ 60 w 68"/>
                <a:gd name="T21" fmla="*/ 10 h 85"/>
                <a:gd name="T22" fmla="*/ 49 w 68"/>
                <a:gd name="T23" fmla="*/ 3 h 85"/>
                <a:gd name="T24" fmla="*/ 33 w 68"/>
                <a:gd name="T25" fmla="*/ 0 h 85"/>
                <a:gd name="T26" fmla="*/ 21 w 68"/>
                <a:gd name="T27" fmla="*/ 2 h 85"/>
                <a:gd name="T28" fmla="*/ 12 w 68"/>
                <a:gd name="T29" fmla="*/ 6 h 85"/>
                <a:gd name="T30" fmla="*/ 5 w 68"/>
                <a:gd name="T31" fmla="*/ 14 h 85"/>
                <a:gd name="T32" fmla="*/ 3 w 68"/>
                <a:gd name="T33" fmla="*/ 24 h 85"/>
                <a:gd name="T34" fmla="*/ 6 w 68"/>
                <a:gd name="T35" fmla="*/ 35 h 85"/>
                <a:gd name="T36" fmla="*/ 15 w 68"/>
                <a:gd name="T37" fmla="*/ 42 h 85"/>
                <a:gd name="T38" fmla="*/ 36 w 68"/>
                <a:gd name="T39" fmla="*/ 49 h 85"/>
                <a:gd name="T40" fmla="*/ 50 w 68"/>
                <a:gd name="T41" fmla="*/ 54 h 85"/>
                <a:gd name="T42" fmla="*/ 54 w 68"/>
                <a:gd name="T43" fmla="*/ 61 h 85"/>
                <a:gd name="T44" fmla="*/ 49 w 68"/>
                <a:gd name="T45" fmla="*/ 70 h 85"/>
                <a:gd name="T46" fmla="*/ 35 w 68"/>
                <a:gd name="T47" fmla="*/ 74 h 85"/>
                <a:gd name="T48" fmla="*/ 20 w 68"/>
                <a:gd name="T49" fmla="*/ 69 h 85"/>
                <a:gd name="T50" fmla="*/ 14 w 68"/>
                <a:gd name="T51" fmla="*/ 57 h 85"/>
                <a:gd name="T52" fmla="*/ 0 w 68"/>
                <a:gd name="T53" fmla="*/ 59 h 85"/>
                <a:gd name="T54" fmla="*/ 11 w 68"/>
                <a:gd name="T55" fmla="*/ 79 h 85"/>
                <a:gd name="T56" fmla="*/ 35 w 68"/>
                <a:gd name="T57" fmla="*/ 85 h 85"/>
                <a:gd name="T58" fmla="*/ 52 w 68"/>
                <a:gd name="T59" fmla="*/ 82 h 85"/>
                <a:gd name="T60" fmla="*/ 64 w 68"/>
                <a:gd name="T61" fmla="*/ 72 h 85"/>
                <a:gd name="T62" fmla="*/ 68 w 68"/>
                <a:gd name="T63" fmla="*/ 59 h 85"/>
                <a:gd name="T64" fmla="*/ 65 w 68"/>
                <a:gd name="T65" fmla="*/ 48 h 85"/>
                <a:gd name="T66" fmla="*/ 55 w 68"/>
                <a:gd name="T67" fmla="*/ 4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8" h="85">
                  <a:moveTo>
                    <a:pt x="55" y="40"/>
                  </a:moveTo>
                  <a:cubicBezTo>
                    <a:pt x="52" y="39"/>
                    <a:pt x="45" y="37"/>
                    <a:pt x="35" y="34"/>
                  </a:cubicBezTo>
                  <a:cubicBezTo>
                    <a:pt x="28" y="32"/>
                    <a:pt x="24" y="31"/>
                    <a:pt x="23" y="31"/>
                  </a:cubicBezTo>
                  <a:cubicBezTo>
                    <a:pt x="20" y="30"/>
                    <a:pt x="19" y="28"/>
                    <a:pt x="18" y="27"/>
                  </a:cubicBezTo>
                  <a:cubicBezTo>
                    <a:pt x="16" y="25"/>
                    <a:pt x="16" y="24"/>
                    <a:pt x="16" y="22"/>
                  </a:cubicBezTo>
                  <a:cubicBezTo>
                    <a:pt x="16" y="19"/>
                    <a:pt x="17" y="17"/>
                    <a:pt x="20" y="15"/>
                  </a:cubicBezTo>
                  <a:cubicBezTo>
                    <a:pt x="23" y="13"/>
                    <a:pt x="27" y="12"/>
                    <a:pt x="34" y="12"/>
                  </a:cubicBezTo>
                  <a:cubicBezTo>
                    <a:pt x="39" y="12"/>
                    <a:pt x="43" y="13"/>
                    <a:pt x="46" y="15"/>
                  </a:cubicBezTo>
                  <a:cubicBezTo>
                    <a:pt x="49" y="17"/>
                    <a:pt x="51" y="21"/>
                    <a:pt x="51" y="25"/>
                  </a:cubicBezTo>
                  <a:cubicBezTo>
                    <a:pt x="65" y="23"/>
                    <a:pt x="65" y="23"/>
                    <a:pt x="65" y="23"/>
                  </a:cubicBezTo>
                  <a:cubicBezTo>
                    <a:pt x="64" y="18"/>
                    <a:pt x="62" y="14"/>
                    <a:pt x="60" y="10"/>
                  </a:cubicBezTo>
                  <a:cubicBezTo>
                    <a:pt x="58" y="7"/>
                    <a:pt x="54" y="5"/>
                    <a:pt x="49" y="3"/>
                  </a:cubicBezTo>
                  <a:cubicBezTo>
                    <a:pt x="44" y="1"/>
                    <a:pt x="39" y="0"/>
                    <a:pt x="33" y="0"/>
                  </a:cubicBezTo>
                  <a:cubicBezTo>
                    <a:pt x="28" y="0"/>
                    <a:pt x="24" y="1"/>
                    <a:pt x="21" y="2"/>
                  </a:cubicBezTo>
                  <a:cubicBezTo>
                    <a:pt x="17" y="3"/>
                    <a:pt x="14" y="4"/>
                    <a:pt x="12" y="6"/>
                  </a:cubicBezTo>
                  <a:cubicBezTo>
                    <a:pt x="9" y="8"/>
                    <a:pt x="7" y="10"/>
                    <a:pt x="5" y="14"/>
                  </a:cubicBezTo>
                  <a:cubicBezTo>
                    <a:pt x="3" y="17"/>
                    <a:pt x="3" y="20"/>
                    <a:pt x="3" y="24"/>
                  </a:cubicBezTo>
                  <a:cubicBezTo>
                    <a:pt x="3" y="28"/>
                    <a:pt x="4" y="31"/>
                    <a:pt x="6" y="35"/>
                  </a:cubicBezTo>
                  <a:cubicBezTo>
                    <a:pt x="8" y="38"/>
                    <a:pt x="11" y="40"/>
                    <a:pt x="15" y="42"/>
                  </a:cubicBezTo>
                  <a:cubicBezTo>
                    <a:pt x="18" y="44"/>
                    <a:pt x="25" y="46"/>
                    <a:pt x="36" y="49"/>
                  </a:cubicBezTo>
                  <a:cubicBezTo>
                    <a:pt x="43" y="51"/>
                    <a:pt x="48" y="52"/>
                    <a:pt x="50" y="54"/>
                  </a:cubicBezTo>
                  <a:cubicBezTo>
                    <a:pt x="52" y="55"/>
                    <a:pt x="54" y="58"/>
                    <a:pt x="54" y="61"/>
                  </a:cubicBezTo>
                  <a:cubicBezTo>
                    <a:pt x="54" y="64"/>
                    <a:pt x="52" y="67"/>
                    <a:pt x="49" y="70"/>
                  </a:cubicBezTo>
                  <a:cubicBezTo>
                    <a:pt x="46" y="73"/>
                    <a:pt x="41" y="74"/>
                    <a:pt x="35" y="74"/>
                  </a:cubicBezTo>
                  <a:cubicBezTo>
                    <a:pt x="29" y="74"/>
                    <a:pt x="24" y="72"/>
                    <a:pt x="20" y="69"/>
                  </a:cubicBezTo>
                  <a:cubicBezTo>
                    <a:pt x="17" y="67"/>
                    <a:pt x="15" y="62"/>
                    <a:pt x="14" y="57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2" y="68"/>
                    <a:pt x="5" y="74"/>
                    <a:pt x="11" y="79"/>
                  </a:cubicBezTo>
                  <a:cubicBezTo>
                    <a:pt x="16" y="83"/>
                    <a:pt x="24" y="85"/>
                    <a:pt x="35" y="85"/>
                  </a:cubicBezTo>
                  <a:cubicBezTo>
                    <a:pt x="41" y="85"/>
                    <a:pt x="47" y="84"/>
                    <a:pt x="52" y="82"/>
                  </a:cubicBezTo>
                  <a:cubicBezTo>
                    <a:pt x="57" y="80"/>
                    <a:pt x="61" y="76"/>
                    <a:pt x="64" y="72"/>
                  </a:cubicBezTo>
                  <a:cubicBezTo>
                    <a:pt x="66" y="68"/>
                    <a:pt x="68" y="64"/>
                    <a:pt x="68" y="59"/>
                  </a:cubicBezTo>
                  <a:cubicBezTo>
                    <a:pt x="68" y="55"/>
                    <a:pt x="67" y="51"/>
                    <a:pt x="65" y="48"/>
                  </a:cubicBezTo>
                  <a:cubicBezTo>
                    <a:pt x="62" y="45"/>
                    <a:pt x="59" y="42"/>
                    <a:pt x="55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1" name="ïśļíḓe">
              <a:extLst>
                <a:ext uri="{FF2B5EF4-FFF2-40B4-BE49-F238E27FC236}">
                  <a16:creationId xmlns:a16="http://schemas.microsoft.com/office/drawing/2014/main" id="{0CEC7D6B-7F09-47A6-A991-53057EE85F36}"/>
                </a:ext>
              </a:extLst>
            </p:cNvPr>
            <p:cNvSpPr/>
            <p:nvPr/>
          </p:nvSpPr>
          <p:spPr bwMode="auto">
            <a:xfrm>
              <a:off x="6205791" y="5675903"/>
              <a:ext cx="25400" cy="301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2" name="îṡľîdè">
              <a:extLst>
                <a:ext uri="{FF2B5EF4-FFF2-40B4-BE49-F238E27FC236}">
                  <a16:creationId xmlns:a16="http://schemas.microsoft.com/office/drawing/2014/main" id="{AD8212B3-2613-4EFA-A5BD-18AE54B3ED6E}"/>
                </a:ext>
              </a:extLst>
            </p:cNvPr>
            <p:cNvSpPr/>
            <p:nvPr/>
          </p:nvSpPr>
          <p:spPr bwMode="auto">
            <a:xfrm>
              <a:off x="6205791" y="5733053"/>
              <a:ext cx="25400" cy="149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3" name="îś1iḋê">
              <a:extLst>
                <a:ext uri="{FF2B5EF4-FFF2-40B4-BE49-F238E27FC236}">
                  <a16:creationId xmlns:a16="http://schemas.microsoft.com/office/drawing/2014/main" id="{AEE23EE8-4797-43E1-ABFD-1AF4493BB0FB}"/>
                </a:ext>
              </a:extLst>
            </p:cNvPr>
            <p:cNvSpPr/>
            <p:nvPr/>
          </p:nvSpPr>
          <p:spPr bwMode="auto">
            <a:xfrm>
              <a:off x="6255003" y="5680665"/>
              <a:ext cx="74613" cy="203200"/>
            </a:xfrm>
            <a:custGeom>
              <a:avLst/>
              <a:gdLst>
                <a:gd name="T0" fmla="*/ 32 w 40"/>
                <a:gd name="T1" fmla="*/ 98 h 110"/>
                <a:gd name="T2" fmla="*/ 27 w 40"/>
                <a:gd name="T3" fmla="*/ 97 h 110"/>
                <a:gd name="T4" fmla="*/ 25 w 40"/>
                <a:gd name="T5" fmla="*/ 94 h 110"/>
                <a:gd name="T6" fmla="*/ 24 w 40"/>
                <a:gd name="T7" fmla="*/ 86 h 110"/>
                <a:gd name="T8" fmla="*/ 24 w 40"/>
                <a:gd name="T9" fmla="*/ 39 h 110"/>
                <a:gd name="T10" fmla="*/ 38 w 40"/>
                <a:gd name="T11" fmla="*/ 39 h 110"/>
                <a:gd name="T12" fmla="*/ 38 w 40"/>
                <a:gd name="T13" fmla="*/ 28 h 110"/>
                <a:gd name="T14" fmla="*/ 24 w 40"/>
                <a:gd name="T15" fmla="*/ 28 h 110"/>
                <a:gd name="T16" fmla="*/ 24 w 40"/>
                <a:gd name="T17" fmla="*/ 0 h 110"/>
                <a:gd name="T18" fmla="*/ 11 w 40"/>
                <a:gd name="T19" fmla="*/ 8 h 110"/>
                <a:gd name="T20" fmla="*/ 11 w 40"/>
                <a:gd name="T21" fmla="*/ 28 h 110"/>
                <a:gd name="T22" fmla="*/ 0 w 40"/>
                <a:gd name="T23" fmla="*/ 28 h 110"/>
                <a:gd name="T24" fmla="*/ 0 w 40"/>
                <a:gd name="T25" fmla="*/ 39 h 110"/>
                <a:gd name="T26" fmla="*/ 11 w 40"/>
                <a:gd name="T27" fmla="*/ 39 h 110"/>
                <a:gd name="T28" fmla="*/ 11 w 40"/>
                <a:gd name="T29" fmla="*/ 86 h 110"/>
                <a:gd name="T30" fmla="*/ 12 w 40"/>
                <a:gd name="T31" fmla="*/ 102 h 110"/>
                <a:gd name="T32" fmla="*/ 18 w 40"/>
                <a:gd name="T33" fmla="*/ 108 h 110"/>
                <a:gd name="T34" fmla="*/ 30 w 40"/>
                <a:gd name="T35" fmla="*/ 110 h 110"/>
                <a:gd name="T36" fmla="*/ 40 w 40"/>
                <a:gd name="T37" fmla="*/ 109 h 110"/>
                <a:gd name="T38" fmla="*/ 38 w 40"/>
                <a:gd name="T39" fmla="*/ 97 h 110"/>
                <a:gd name="T40" fmla="*/ 32 w 40"/>
                <a:gd name="T41" fmla="*/ 98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0" h="110">
                  <a:moveTo>
                    <a:pt x="32" y="98"/>
                  </a:moveTo>
                  <a:cubicBezTo>
                    <a:pt x="30" y="98"/>
                    <a:pt x="28" y="97"/>
                    <a:pt x="27" y="97"/>
                  </a:cubicBezTo>
                  <a:cubicBezTo>
                    <a:pt x="26" y="96"/>
                    <a:pt x="25" y="95"/>
                    <a:pt x="25" y="94"/>
                  </a:cubicBezTo>
                  <a:cubicBezTo>
                    <a:pt x="24" y="93"/>
                    <a:pt x="24" y="90"/>
                    <a:pt x="24" y="86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38" y="39"/>
                    <a:pt x="38" y="39"/>
                    <a:pt x="38" y="39"/>
                  </a:cubicBezTo>
                  <a:cubicBezTo>
                    <a:pt x="38" y="28"/>
                    <a:pt x="38" y="28"/>
                    <a:pt x="38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1" y="86"/>
                    <a:pt x="11" y="86"/>
                    <a:pt x="11" y="86"/>
                  </a:cubicBezTo>
                  <a:cubicBezTo>
                    <a:pt x="11" y="94"/>
                    <a:pt x="11" y="99"/>
                    <a:pt x="12" y="102"/>
                  </a:cubicBezTo>
                  <a:cubicBezTo>
                    <a:pt x="13" y="104"/>
                    <a:pt x="15" y="106"/>
                    <a:pt x="18" y="108"/>
                  </a:cubicBezTo>
                  <a:cubicBezTo>
                    <a:pt x="21" y="110"/>
                    <a:pt x="25" y="110"/>
                    <a:pt x="30" y="110"/>
                  </a:cubicBezTo>
                  <a:cubicBezTo>
                    <a:pt x="33" y="110"/>
                    <a:pt x="36" y="110"/>
                    <a:pt x="40" y="109"/>
                  </a:cubicBezTo>
                  <a:cubicBezTo>
                    <a:pt x="38" y="97"/>
                    <a:pt x="38" y="97"/>
                    <a:pt x="38" y="97"/>
                  </a:cubicBezTo>
                  <a:cubicBezTo>
                    <a:pt x="36" y="97"/>
                    <a:pt x="34" y="98"/>
                    <a:pt x="32" y="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4" name="išľîḋê">
              <a:extLst>
                <a:ext uri="{FF2B5EF4-FFF2-40B4-BE49-F238E27FC236}">
                  <a16:creationId xmlns:a16="http://schemas.microsoft.com/office/drawing/2014/main" id="{38626DDB-2C96-4638-B25E-AF9D5834C231}"/>
                </a:ext>
              </a:extLst>
            </p:cNvPr>
            <p:cNvSpPr/>
            <p:nvPr/>
          </p:nvSpPr>
          <p:spPr bwMode="auto">
            <a:xfrm>
              <a:off x="6335966" y="5733053"/>
              <a:ext cx="136525" cy="211138"/>
            </a:xfrm>
            <a:custGeom>
              <a:avLst/>
              <a:gdLst>
                <a:gd name="T0" fmla="*/ 43 w 74"/>
                <a:gd name="T1" fmla="*/ 47 h 114"/>
                <a:gd name="T2" fmla="*/ 37 w 74"/>
                <a:gd name="T3" fmla="*/ 66 h 114"/>
                <a:gd name="T4" fmla="*/ 32 w 74"/>
                <a:gd name="T5" fmla="*/ 47 h 114"/>
                <a:gd name="T6" fmla="*/ 15 w 74"/>
                <a:gd name="T7" fmla="*/ 0 h 114"/>
                <a:gd name="T8" fmla="*/ 0 w 74"/>
                <a:gd name="T9" fmla="*/ 0 h 114"/>
                <a:gd name="T10" fmla="*/ 31 w 74"/>
                <a:gd name="T11" fmla="*/ 81 h 114"/>
                <a:gd name="T12" fmla="*/ 29 w 74"/>
                <a:gd name="T13" fmla="*/ 85 h 114"/>
                <a:gd name="T14" fmla="*/ 25 w 74"/>
                <a:gd name="T15" fmla="*/ 95 h 114"/>
                <a:gd name="T16" fmla="*/ 21 w 74"/>
                <a:gd name="T17" fmla="*/ 99 h 114"/>
                <a:gd name="T18" fmla="*/ 13 w 74"/>
                <a:gd name="T19" fmla="*/ 101 h 114"/>
                <a:gd name="T20" fmla="*/ 5 w 74"/>
                <a:gd name="T21" fmla="*/ 100 h 114"/>
                <a:gd name="T22" fmla="*/ 7 w 74"/>
                <a:gd name="T23" fmla="*/ 113 h 114"/>
                <a:gd name="T24" fmla="*/ 16 w 74"/>
                <a:gd name="T25" fmla="*/ 114 h 114"/>
                <a:gd name="T26" fmla="*/ 27 w 74"/>
                <a:gd name="T27" fmla="*/ 111 h 114"/>
                <a:gd name="T28" fmla="*/ 36 w 74"/>
                <a:gd name="T29" fmla="*/ 101 h 114"/>
                <a:gd name="T30" fmla="*/ 43 w 74"/>
                <a:gd name="T31" fmla="*/ 83 h 114"/>
                <a:gd name="T32" fmla="*/ 74 w 74"/>
                <a:gd name="T33" fmla="*/ 0 h 114"/>
                <a:gd name="T34" fmla="*/ 60 w 74"/>
                <a:gd name="T35" fmla="*/ 0 h 114"/>
                <a:gd name="T36" fmla="*/ 43 w 74"/>
                <a:gd name="T37" fmla="*/ 47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4" h="114">
                  <a:moveTo>
                    <a:pt x="43" y="47"/>
                  </a:moveTo>
                  <a:cubicBezTo>
                    <a:pt x="41" y="53"/>
                    <a:pt x="39" y="60"/>
                    <a:pt x="37" y="66"/>
                  </a:cubicBezTo>
                  <a:cubicBezTo>
                    <a:pt x="36" y="59"/>
                    <a:pt x="34" y="53"/>
                    <a:pt x="32" y="47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1" y="81"/>
                    <a:pt x="31" y="81"/>
                    <a:pt x="31" y="81"/>
                  </a:cubicBezTo>
                  <a:cubicBezTo>
                    <a:pt x="30" y="83"/>
                    <a:pt x="30" y="84"/>
                    <a:pt x="29" y="85"/>
                  </a:cubicBezTo>
                  <a:cubicBezTo>
                    <a:pt x="27" y="90"/>
                    <a:pt x="26" y="94"/>
                    <a:pt x="25" y="95"/>
                  </a:cubicBezTo>
                  <a:cubicBezTo>
                    <a:pt x="24" y="97"/>
                    <a:pt x="22" y="98"/>
                    <a:pt x="21" y="99"/>
                  </a:cubicBezTo>
                  <a:cubicBezTo>
                    <a:pt x="19" y="100"/>
                    <a:pt x="16" y="101"/>
                    <a:pt x="13" y="101"/>
                  </a:cubicBezTo>
                  <a:cubicBezTo>
                    <a:pt x="11" y="101"/>
                    <a:pt x="8" y="101"/>
                    <a:pt x="5" y="100"/>
                  </a:cubicBezTo>
                  <a:cubicBezTo>
                    <a:pt x="7" y="113"/>
                    <a:pt x="7" y="113"/>
                    <a:pt x="7" y="113"/>
                  </a:cubicBezTo>
                  <a:cubicBezTo>
                    <a:pt x="10" y="114"/>
                    <a:pt x="13" y="114"/>
                    <a:pt x="16" y="114"/>
                  </a:cubicBezTo>
                  <a:cubicBezTo>
                    <a:pt x="20" y="114"/>
                    <a:pt x="24" y="113"/>
                    <a:pt x="27" y="111"/>
                  </a:cubicBezTo>
                  <a:cubicBezTo>
                    <a:pt x="30" y="109"/>
                    <a:pt x="33" y="106"/>
                    <a:pt x="36" y="101"/>
                  </a:cubicBezTo>
                  <a:cubicBezTo>
                    <a:pt x="37" y="98"/>
                    <a:pt x="40" y="92"/>
                    <a:pt x="43" y="83"/>
                  </a:cubicBezTo>
                  <a:cubicBezTo>
                    <a:pt x="74" y="0"/>
                    <a:pt x="74" y="0"/>
                    <a:pt x="74" y="0"/>
                  </a:cubicBezTo>
                  <a:cubicBezTo>
                    <a:pt x="60" y="0"/>
                    <a:pt x="60" y="0"/>
                    <a:pt x="60" y="0"/>
                  </a:cubicBezTo>
                  <a:lnTo>
                    <a:pt x="43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5" name="íSḷiḑè">
              <a:extLst>
                <a:ext uri="{FF2B5EF4-FFF2-40B4-BE49-F238E27FC236}">
                  <a16:creationId xmlns:a16="http://schemas.microsoft.com/office/drawing/2014/main" id="{995577EE-7DEC-4B5D-80CF-C2C5146D6AA8}"/>
                </a:ext>
              </a:extLst>
            </p:cNvPr>
            <p:cNvSpPr/>
            <p:nvPr/>
          </p:nvSpPr>
          <p:spPr bwMode="auto">
            <a:xfrm>
              <a:off x="6564566" y="5729878"/>
              <a:ext cx="142875" cy="157163"/>
            </a:xfrm>
            <a:custGeom>
              <a:avLst/>
              <a:gdLst>
                <a:gd name="T0" fmla="*/ 38 w 77"/>
                <a:gd name="T1" fmla="*/ 0 h 85"/>
                <a:gd name="T2" fmla="*/ 13 w 77"/>
                <a:gd name="T3" fmla="*/ 9 h 85"/>
                <a:gd name="T4" fmla="*/ 0 w 77"/>
                <a:gd name="T5" fmla="*/ 43 h 85"/>
                <a:gd name="T6" fmla="*/ 11 w 77"/>
                <a:gd name="T7" fmla="*/ 74 h 85"/>
                <a:gd name="T8" fmla="*/ 38 w 77"/>
                <a:gd name="T9" fmla="*/ 85 h 85"/>
                <a:gd name="T10" fmla="*/ 58 w 77"/>
                <a:gd name="T11" fmla="*/ 80 h 85"/>
                <a:gd name="T12" fmla="*/ 72 w 77"/>
                <a:gd name="T13" fmla="*/ 66 h 85"/>
                <a:gd name="T14" fmla="*/ 77 w 77"/>
                <a:gd name="T15" fmla="*/ 42 h 85"/>
                <a:gd name="T16" fmla="*/ 66 w 77"/>
                <a:gd name="T17" fmla="*/ 11 h 85"/>
                <a:gd name="T18" fmla="*/ 38 w 77"/>
                <a:gd name="T19" fmla="*/ 0 h 85"/>
                <a:gd name="T20" fmla="*/ 56 w 77"/>
                <a:gd name="T21" fmla="*/ 66 h 85"/>
                <a:gd name="T22" fmla="*/ 38 w 77"/>
                <a:gd name="T23" fmla="*/ 74 h 85"/>
                <a:gd name="T24" fmla="*/ 21 w 77"/>
                <a:gd name="T25" fmla="*/ 66 h 85"/>
                <a:gd name="T26" fmla="*/ 15 w 77"/>
                <a:gd name="T27" fmla="*/ 43 h 85"/>
                <a:gd name="T28" fmla="*/ 21 w 77"/>
                <a:gd name="T29" fmla="*/ 19 h 85"/>
                <a:gd name="T30" fmla="*/ 38 w 77"/>
                <a:gd name="T31" fmla="*/ 12 h 85"/>
                <a:gd name="T32" fmla="*/ 56 w 77"/>
                <a:gd name="T33" fmla="*/ 19 h 85"/>
                <a:gd name="T34" fmla="*/ 62 w 77"/>
                <a:gd name="T35" fmla="*/ 42 h 85"/>
                <a:gd name="T36" fmla="*/ 56 w 77"/>
                <a:gd name="T37" fmla="*/ 66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7" h="85">
                  <a:moveTo>
                    <a:pt x="38" y="0"/>
                  </a:moveTo>
                  <a:cubicBezTo>
                    <a:pt x="28" y="0"/>
                    <a:pt x="20" y="3"/>
                    <a:pt x="13" y="9"/>
                  </a:cubicBezTo>
                  <a:cubicBezTo>
                    <a:pt x="5" y="16"/>
                    <a:pt x="0" y="28"/>
                    <a:pt x="0" y="43"/>
                  </a:cubicBezTo>
                  <a:cubicBezTo>
                    <a:pt x="0" y="56"/>
                    <a:pt x="4" y="67"/>
                    <a:pt x="11" y="74"/>
                  </a:cubicBezTo>
                  <a:cubicBezTo>
                    <a:pt x="18" y="82"/>
                    <a:pt x="27" y="85"/>
                    <a:pt x="38" y="85"/>
                  </a:cubicBezTo>
                  <a:cubicBezTo>
                    <a:pt x="46" y="85"/>
                    <a:pt x="52" y="84"/>
                    <a:pt x="58" y="80"/>
                  </a:cubicBezTo>
                  <a:cubicBezTo>
                    <a:pt x="64" y="77"/>
                    <a:pt x="69" y="72"/>
                    <a:pt x="72" y="66"/>
                  </a:cubicBezTo>
                  <a:cubicBezTo>
                    <a:pt x="75" y="60"/>
                    <a:pt x="77" y="52"/>
                    <a:pt x="77" y="42"/>
                  </a:cubicBezTo>
                  <a:cubicBezTo>
                    <a:pt x="77" y="29"/>
                    <a:pt x="73" y="19"/>
                    <a:pt x="66" y="11"/>
                  </a:cubicBezTo>
                  <a:cubicBezTo>
                    <a:pt x="59" y="4"/>
                    <a:pt x="50" y="0"/>
                    <a:pt x="38" y="0"/>
                  </a:cubicBezTo>
                  <a:close/>
                  <a:moveTo>
                    <a:pt x="56" y="66"/>
                  </a:moveTo>
                  <a:cubicBezTo>
                    <a:pt x="51" y="71"/>
                    <a:pt x="45" y="74"/>
                    <a:pt x="38" y="74"/>
                  </a:cubicBezTo>
                  <a:cubicBezTo>
                    <a:pt x="32" y="74"/>
                    <a:pt x="26" y="71"/>
                    <a:pt x="21" y="66"/>
                  </a:cubicBezTo>
                  <a:cubicBezTo>
                    <a:pt x="17" y="61"/>
                    <a:pt x="15" y="53"/>
                    <a:pt x="15" y="43"/>
                  </a:cubicBezTo>
                  <a:cubicBezTo>
                    <a:pt x="15" y="32"/>
                    <a:pt x="17" y="24"/>
                    <a:pt x="21" y="19"/>
                  </a:cubicBezTo>
                  <a:cubicBezTo>
                    <a:pt x="26" y="14"/>
                    <a:pt x="32" y="12"/>
                    <a:pt x="38" y="12"/>
                  </a:cubicBezTo>
                  <a:cubicBezTo>
                    <a:pt x="45" y="12"/>
                    <a:pt x="51" y="14"/>
                    <a:pt x="56" y="19"/>
                  </a:cubicBezTo>
                  <a:cubicBezTo>
                    <a:pt x="60" y="25"/>
                    <a:pt x="62" y="32"/>
                    <a:pt x="62" y="42"/>
                  </a:cubicBezTo>
                  <a:cubicBezTo>
                    <a:pt x="62" y="53"/>
                    <a:pt x="60" y="61"/>
                    <a:pt x="56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6" name="ïṣľïḑe">
              <a:extLst>
                <a:ext uri="{FF2B5EF4-FFF2-40B4-BE49-F238E27FC236}">
                  <a16:creationId xmlns:a16="http://schemas.microsoft.com/office/drawing/2014/main" id="{6E602639-941D-45ED-9D3A-B1F8F3614267}"/>
                </a:ext>
              </a:extLst>
            </p:cNvPr>
            <p:cNvSpPr/>
            <p:nvPr/>
          </p:nvSpPr>
          <p:spPr bwMode="auto">
            <a:xfrm>
              <a:off x="6720141" y="5672728"/>
              <a:ext cx="85725" cy="209550"/>
            </a:xfrm>
            <a:custGeom>
              <a:avLst/>
              <a:gdLst>
                <a:gd name="T0" fmla="*/ 20 w 47"/>
                <a:gd name="T1" fmla="*/ 4 h 114"/>
                <a:gd name="T2" fmla="*/ 13 w 47"/>
                <a:gd name="T3" fmla="*/ 12 h 114"/>
                <a:gd name="T4" fmla="*/ 12 w 47"/>
                <a:gd name="T5" fmla="*/ 24 h 114"/>
                <a:gd name="T6" fmla="*/ 12 w 47"/>
                <a:gd name="T7" fmla="*/ 33 h 114"/>
                <a:gd name="T8" fmla="*/ 0 w 47"/>
                <a:gd name="T9" fmla="*/ 33 h 114"/>
                <a:gd name="T10" fmla="*/ 0 w 47"/>
                <a:gd name="T11" fmla="*/ 44 h 114"/>
                <a:gd name="T12" fmla="*/ 12 w 47"/>
                <a:gd name="T13" fmla="*/ 44 h 114"/>
                <a:gd name="T14" fmla="*/ 12 w 47"/>
                <a:gd name="T15" fmla="*/ 114 h 114"/>
                <a:gd name="T16" fmla="*/ 26 w 47"/>
                <a:gd name="T17" fmla="*/ 114 h 114"/>
                <a:gd name="T18" fmla="*/ 26 w 47"/>
                <a:gd name="T19" fmla="*/ 44 h 114"/>
                <a:gd name="T20" fmla="*/ 41 w 47"/>
                <a:gd name="T21" fmla="*/ 44 h 114"/>
                <a:gd name="T22" fmla="*/ 41 w 47"/>
                <a:gd name="T23" fmla="*/ 33 h 114"/>
                <a:gd name="T24" fmla="*/ 26 w 47"/>
                <a:gd name="T25" fmla="*/ 33 h 114"/>
                <a:gd name="T26" fmla="*/ 26 w 47"/>
                <a:gd name="T27" fmla="*/ 26 h 114"/>
                <a:gd name="T28" fmla="*/ 28 w 47"/>
                <a:gd name="T29" fmla="*/ 16 h 114"/>
                <a:gd name="T30" fmla="*/ 37 w 47"/>
                <a:gd name="T31" fmla="*/ 13 h 114"/>
                <a:gd name="T32" fmla="*/ 45 w 47"/>
                <a:gd name="T33" fmla="*/ 14 h 114"/>
                <a:gd name="T34" fmla="*/ 47 w 47"/>
                <a:gd name="T35" fmla="*/ 2 h 114"/>
                <a:gd name="T36" fmla="*/ 34 w 47"/>
                <a:gd name="T37" fmla="*/ 0 h 114"/>
                <a:gd name="T38" fmla="*/ 20 w 47"/>
                <a:gd name="T39" fmla="*/ 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7" h="114">
                  <a:moveTo>
                    <a:pt x="20" y="4"/>
                  </a:moveTo>
                  <a:cubicBezTo>
                    <a:pt x="17" y="6"/>
                    <a:pt x="15" y="9"/>
                    <a:pt x="13" y="12"/>
                  </a:cubicBezTo>
                  <a:cubicBezTo>
                    <a:pt x="12" y="15"/>
                    <a:pt x="12" y="19"/>
                    <a:pt x="12" y="24"/>
                  </a:cubicBezTo>
                  <a:cubicBezTo>
                    <a:pt x="12" y="33"/>
                    <a:pt x="12" y="33"/>
                    <a:pt x="12" y="33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2" y="114"/>
                    <a:pt x="12" y="114"/>
                    <a:pt x="12" y="114"/>
                  </a:cubicBezTo>
                  <a:cubicBezTo>
                    <a:pt x="26" y="114"/>
                    <a:pt x="26" y="114"/>
                    <a:pt x="26" y="114"/>
                  </a:cubicBezTo>
                  <a:cubicBezTo>
                    <a:pt x="26" y="44"/>
                    <a:pt x="26" y="44"/>
                    <a:pt x="26" y="44"/>
                  </a:cubicBezTo>
                  <a:cubicBezTo>
                    <a:pt x="41" y="44"/>
                    <a:pt x="41" y="44"/>
                    <a:pt x="41" y="44"/>
                  </a:cubicBezTo>
                  <a:cubicBezTo>
                    <a:pt x="41" y="33"/>
                    <a:pt x="41" y="33"/>
                    <a:pt x="41" y="33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6" y="21"/>
                    <a:pt x="27" y="17"/>
                    <a:pt x="28" y="16"/>
                  </a:cubicBezTo>
                  <a:cubicBezTo>
                    <a:pt x="30" y="14"/>
                    <a:pt x="33" y="13"/>
                    <a:pt x="37" y="13"/>
                  </a:cubicBezTo>
                  <a:cubicBezTo>
                    <a:pt x="40" y="13"/>
                    <a:pt x="42" y="13"/>
                    <a:pt x="45" y="14"/>
                  </a:cubicBezTo>
                  <a:cubicBezTo>
                    <a:pt x="47" y="2"/>
                    <a:pt x="47" y="2"/>
                    <a:pt x="47" y="2"/>
                  </a:cubicBezTo>
                  <a:cubicBezTo>
                    <a:pt x="43" y="1"/>
                    <a:pt x="38" y="0"/>
                    <a:pt x="34" y="0"/>
                  </a:cubicBezTo>
                  <a:cubicBezTo>
                    <a:pt x="28" y="0"/>
                    <a:pt x="24" y="1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7" name="ïš1îḍè">
              <a:extLst>
                <a:ext uri="{FF2B5EF4-FFF2-40B4-BE49-F238E27FC236}">
                  <a16:creationId xmlns:a16="http://schemas.microsoft.com/office/drawing/2014/main" id="{30FD6769-8BAB-419E-9B73-59E6E8663812}"/>
                </a:ext>
              </a:extLst>
            </p:cNvPr>
            <p:cNvSpPr/>
            <p:nvPr/>
          </p:nvSpPr>
          <p:spPr bwMode="auto">
            <a:xfrm>
              <a:off x="6890003" y="5672728"/>
              <a:ext cx="165100" cy="214313"/>
            </a:xfrm>
            <a:custGeom>
              <a:avLst/>
              <a:gdLst>
                <a:gd name="T0" fmla="*/ 71 w 90"/>
                <a:gd name="T1" fmla="*/ 55 h 116"/>
                <a:gd name="T2" fmla="*/ 46 w 90"/>
                <a:gd name="T3" fmla="*/ 48 h 116"/>
                <a:gd name="T4" fmla="*/ 23 w 90"/>
                <a:gd name="T5" fmla="*/ 40 h 116"/>
                <a:gd name="T6" fmla="*/ 19 w 90"/>
                <a:gd name="T7" fmla="*/ 30 h 116"/>
                <a:gd name="T8" fmla="*/ 25 w 90"/>
                <a:gd name="T9" fmla="*/ 18 h 116"/>
                <a:gd name="T10" fmla="*/ 45 w 90"/>
                <a:gd name="T11" fmla="*/ 13 h 116"/>
                <a:gd name="T12" fmla="*/ 64 w 90"/>
                <a:gd name="T13" fmla="*/ 19 h 116"/>
                <a:gd name="T14" fmla="*/ 72 w 90"/>
                <a:gd name="T15" fmla="*/ 35 h 116"/>
                <a:gd name="T16" fmla="*/ 86 w 90"/>
                <a:gd name="T17" fmla="*/ 34 h 116"/>
                <a:gd name="T18" fmla="*/ 81 w 90"/>
                <a:gd name="T19" fmla="*/ 16 h 116"/>
                <a:gd name="T20" fmla="*/ 66 w 90"/>
                <a:gd name="T21" fmla="*/ 4 h 116"/>
                <a:gd name="T22" fmla="*/ 44 w 90"/>
                <a:gd name="T23" fmla="*/ 0 h 116"/>
                <a:gd name="T24" fmla="*/ 24 w 90"/>
                <a:gd name="T25" fmla="*/ 4 h 116"/>
                <a:gd name="T26" fmla="*/ 10 w 90"/>
                <a:gd name="T27" fmla="*/ 15 h 116"/>
                <a:gd name="T28" fmla="*/ 5 w 90"/>
                <a:gd name="T29" fmla="*/ 31 h 116"/>
                <a:gd name="T30" fmla="*/ 9 w 90"/>
                <a:gd name="T31" fmla="*/ 45 h 116"/>
                <a:gd name="T32" fmla="*/ 21 w 90"/>
                <a:gd name="T33" fmla="*/ 56 h 116"/>
                <a:gd name="T34" fmla="*/ 42 w 90"/>
                <a:gd name="T35" fmla="*/ 63 h 116"/>
                <a:gd name="T36" fmla="*/ 62 w 90"/>
                <a:gd name="T37" fmla="*/ 68 h 116"/>
                <a:gd name="T38" fmla="*/ 72 w 90"/>
                <a:gd name="T39" fmla="*/ 75 h 116"/>
                <a:gd name="T40" fmla="*/ 75 w 90"/>
                <a:gd name="T41" fmla="*/ 84 h 116"/>
                <a:gd name="T42" fmla="*/ 72 w 90"/>
                <a:gd name="T43" fmla="*/ 93 h 116"/>
                <a:gd name="T44" fmla="*/ 63 w 90"/>
                <a:gd name="T45" fmla="*/ 100 h 116"/>
                <a:gd name="T46" fmla="*/ 48 w 90"/>
                <a:gd name="T47" fmla="*/ 103 h 116"/>
                <a:gd name="T48" fmla="*/ 30 w 90"/>
                <a:gd name="T49" fmla="*/ 100 h 116"/>
                <a:gd name="T50" fmla="*/ 19 w 90"/>
                <a:gd name="T51" fmla="*/ 91 h 116"/>
                <a:gd name="T52" fmla="*/ 14 w 90"/>
                <a:gd name="T53" fmla="*/ 77 h 116"/>
                <a:gd name="T54" fmla="*/ 0 w 90"/>
                <a:gd name="T55" fmla="*/ 78 h 116"/>
                <a:gd name="T56" fmla="*/ 7 w 90"/>
                <a:gd name="T57" fmla="*/ 98 h 116"/>
                <a:gd name="T58" fmla="*/ 23 w 90"/>
                <a:gd name="T59" fmla="*/ 112 h 116"/>
                <a:gd name="T60" fmla="*/ 48 w 90"/>
                <a:gd name="T61" fmla="*/ 116 h 116"/>
                <a:gd name="T62" fmla="*/ 70 w 90"/>
                <a:gd name="T63" fmla="*/ 112 h 116"/>
                <a:gd name="T64" fmla="*/ 85 w 90"/>
                <a:gd name="T65" fmla="*/ 100 h 116"/>
                <a:gd name="T66" fmla="*/ 90 w 90"/>
                <a:gd name="T67" fmla="*/ 83 h 116"/>
                <a:gd name="T68" fmla="*/ 85 w 90"/>
                <a:gd name="T69" fmla="*/ 67 h 116"/>
                <a:gd name="T70" fmla="*/ 71 w 90"/>
                <a:gd name="T71" fmla="*/ 55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90" h="116">
                  <a:moveTo>
                    <a:pt x="71" y="55"/>
                  </a:moveTo>
                  <a:cubicBezTo>
                    <a:pt x="66" y="53"/>
                    <a:pt x="58" y="51"/>
                    <a:pt x="46" y="48"/>
                  </a:cubicBezTo>
                  <a:cubicBezTo>
                    <a:pt x="34" y="45"/>
                    <a:pt x="26" y="43"/>
                    <a:pt x="23" y="40"/>
                  </a:cubicBezTo>
                  <a:cubicBezTo>
                    <a:pt x="21" y="38"/>
                    <a:pt x="19" y="34"/>
                    <a:pt x="19" y="30"/>
                  </a:cubicBezTo>
                  <a:cubicBezTo>
                    <a:pt x="19" y="26"/>
                    <a:pt x="21" y="22"/>
                    <a:pt x="25" y="18"/>
                  </a:cubicBezTo>
                  <a:cubicBezTo>
                    <a:pt x="29" y="15"/>
                    <a:pt x="36" y="13"/>
                    <a:pt x="45" y="13"/>
                  </a:cubicBezTo>
                  <a:cubicBezTo>
                    <a:pt x="53" y="13"/>
                    <a:pt x="60" y="15"/>
                    <a:pt x="64" y="19"/>
                  </a:cubicBezTo>
                  <a:cubicBezTo>
                    <a:pt x="69" y="22"/>
                    <a:pt x="71" y="28"/>
                    <a:pt x="72" y="35"/>
                  </a:cubicBezTo>
                  <a:cubicBezTo>
                    <a:pt x="86" y="34"/>
                    <a:pt x="86" y="34"/>
                    <a:pt x="86" y="34"/>
                  </a:cubicBezTo>
                  <a:cubicBezTo>
                    <a:pt x="86" y="27"/>
                    <a:pt x="84" y="21"/>
                    <a:pt x="81" y="16"/>
                  </a:cubicBezTo>
                  <a:cubicBezTo>
                    <a:pt x="77" y="11"/>
                    <a:pt x="73" y="7"/>
                    <a:pt x="66" y="4"/>
                  </a:cubicBezTo>
                  <a:cubicBezTo>
                    <a:pt x="60" y="2"/>
                    <a:pt x="53" y="0"/>
                    <a:pt x="44" y="0"/>
                  </a:cubicBezTo>
                  <a:cubicBezTo>
                    <a:pt x="37" y="0"/>
                    <a:pt x="30" y="1"/>
                    <a:pt x="24" y="4"/>
                  </a:cubicBezTo>
                  <a:cubicBezTo>
                    <a:pt x="17" y="7"/>
                    <a:pt x="13" y="10"/>
                    <a:pt x="10" y="15"/>
                  </a:cubicBezTo>
                  <a:cubicBezTo>
                    <a:pt x="6" y="20"/>
                    <a:pt x="5" y="25"/>
                    <a:pt x="5" y="31"/>
                  </a:cubicBezTo>
                  <a:cubicBezTo>
                    <a:pt x="5" y="36"/>
                    <a:pt x="6" y="41"/>
                    <a:pt x="9" y="45"/>
                  </a:cubicBezTo>
                  <a:cubicBezTo>
                    <a:pt x="11" y="49"/>
                    <a:pt x="15" y="53"/>
                    <a:pt x="21" y="56"/>
                  </a:cubicBezTo>
                  <a:cubicBezTo>
                    <a:pt x="25" y="58"/>
                    <a:pt x="32" y="60"/>
                    <a:pt x="42" y="63"/>
                  </a:cubicBezTo>
                  <a:cubicBezTo>
                    <a:pt x="53" y="65"/>
                    <a:pt x="59" y="67"/>
                    <a:pt x="62" y="68"/>
                  </a:cubicBezTo>
                  <a:cubicBezTo>
                    <a:pt x="67" y="70"/>
                    <a:pt x="70" y="72"/>
                    <a:pt x="72" y="75"/>
                  </a:cubicBezTo>
                  <a:cubicBezTo>
                    <a:pt x="74" y="77"/>
                    <a:pt x="75" y="80"/>
                    <a:pt x="75" y="84"/>
                  </a:cubicBezTo>
                  <a:cubicBezTo>
                    <a:pt x="75" y="87"/>
                    <a:pt x="74" y="91"/>
                    <a:pt x="72" y="93"/>
                  </a:cubicBezTo>
                  <a:cubicBezTo>
                    <a:pt x="70" y="96"/>
                    <a:pt x="67" y="99"/>
                    <a:pt x="63" y="100"/>
                  </a:cubicBezTo>
                  <a:cubicBezTo>
                    <a:pt x="58" y="102"/>
                    <a:pt x="53" y="103"/>
                    <a:pt x="48" y="103"/>
                  </a:cubicBezTo>
                  <a:cubicBezTo>
                    <a:pt x="41" y="103"/>
                    <a:pt x="35" y="102"/>
                    <a:pt x="30" y="100"/>
                  </a:cubicBezTo>
                  <a:cubicBezTo>
                    <a:pt x="25" y="97"/>
                    <a:pt x="22" y="94"/>
                    <a:pt x="19" y="91"/>
                  </a:cubicBezTo>
                  <a:cubicBezTo>
                    <a:pt x="17" y="87"/>
                    <a:pt x="15" y="83"/>
                    <a:pt x="14" y="77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1" y="86"/>
                    <a:pt x="3" y="93"/>
                    <a:pt x="7" y="98"/>
                  </a:cubicBezTo>
                  <a:cubicBezTo>
                    <a:pt x="11" y="104"/>
                    <a:pt x="16" y="109"/>
                    <a:pt x="23" y="112"/>
                  </a:cubicBezTo>
                  <a:cubicBezTo>
                    <a:pt x="30" y="115"/>
                    <a:pt x="38" y="116"/>
                    <a:pt x="48" y="116"/>
                  </a:cubicBezTo>
                  <a:cubicBezTo>
                    <a:pt x="56" y="116"/>
                    <a:pt x="64" y="115"/>
                    <a:pt x="70" y="112"/>
                  </a:cubicBezTo>
                  <a:cubicBezTo>
                    <a:pt x="76" y="109"/>
                    <a:pt x="81" y="105"/>
                    <a:pt x="85" y="100"/>
                  </a:cubicBezTo>
                  <a:cubicBezTo>
                    <a:pt x="88" y="94"/>
                    <a:pt x="90" y="89"/>
                    <a:pt x="90" y="83"/>
                  </a:cubicBezTo>
                  <a:cubicBezTo>
                    <a:pt x="90" y="77"/>
                    <a:pt x="88" y="71"/>
                    <a:pt x="85" y="67"/>
                  </a:cubicBezTo>
                  <a:cubicBezTo>
                    <a:pt x="82" y="62"/>
                    <a:pt x="77" y="58"/>
                    <a:pt x="71" y="5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8" name="iṥľïḍê">
              <a:extLst>
                <a:ext uri="{FF2B5EF4-FFF2-40B4-BE49-F238E27FC236}">
                  <a16:creationId xmlns:a16="http://schemas.microsoft.com/office/drawing/2014/main" id="{BC9F01CF-0871-4E61-B4CF-ECEF69858370}"/>
                </a:ext>
              </a:extLst>
            </p:cNvPr>
            <p:cNvSpPr/>
            <p:nvPr/>
          </p:nvSpPr>
          <p:spPr bwMode="auto">
            <a:xfrm>
              <a:off x="7080503" y="5729878"/>
              <a:ext cx="131763" cy="157163"/>
            </a:xfrm>
            <a:custGeom>
              <a:avLst/>
              <a:gdLst>
                <a:gd name="T0" fmla="*/ 50 w 71"/>
                <a:gd name="T1" fmla="*/ 69 h 85"/>
                <a:gd name="T2" fmla="*/ 37 w 71"/>
                <a:gd name="T3" fmla="*/ 74 h 85"/>
                <a:gd name="T4" fmla="*/ 21 w 71"/>
                <a:gd name="T5" fmla="*/ 66 h 85"/>
                <a:gd name="T6" fmla="*/ 14 w 71"/>
                <a:gd name="T7" fmla="*/ 43 h 85"/>
                <a:gd name="T8" fmla="*/ 21 w 71"/>
                <a:gd name="T9" fmla="*/ 19 h 85"/>
                <a:gd name="T10" fmla="*/ 38 w 71"/>
                <a:gd name="T11" fmla="*/ 12 h 85"/>
                <a:gd name="T12" fmla="*/ 49 w 71"/>
                <a:gd name="T13" fmla="*/ 16 h 85"/>
                <a:gd name="T14" fmla="*/ 56 w 71"/>
                <a:gd name="T15" fmla="*/ 28 h 85"/>
                <a:gd name="T16" fmla="*/ 70 w 71"/>
                <a:gd name="T17" fmla="*/ 26 h 85"/>
                <a:gd name="T18" fmla="*/ 59 w 71"/>
                <a:gd name="T19" fmla="*/ 7 h 85"/>
                <a:gd name="T20" fmla="*/ 37 w 71"/>
                <a:gd name="T21" fmla="*/ 0 h 85"/>
                <a:gd name="T22" fmla="*/ 18 w 71"/>
                <a:gd name="T23" fmla="*/ 5 h 85"/>
                <a:gd name="T24" fmla="*/ 4 w 71"/>
                <a:gd name="T25" fmla="*/ 20 h 85"/>
                <a:gd name="T26" fmla="*/ 0 w 71"/>
                <a:gd name="T27" fmla="*/ 43 h 85"/>
                <a:gd name="T28" fmla="*/ 10 w 71"/>
                <a:gd name="T29" fmla="*/ 74 h 85"/>
                <a:gd name="T30" fmla="*/ 37 w 71"/>
                <a:gd name="T31" fmla="*/ 85 h 85"/>
                <a:gd name="T32" fmla="*/ 60 w 71"/>
                <a:gd name="T33" fmla="*/ 77 h 85"/>
                <a:gd name="T34" fmla="*/ 71 w 71"/>
                <a:gd name="T35" fmla="*/ 55 h 85"/>
                <a:gd name="T36" fmla="*/ 57 w 71"/>
                <a:gd name="T37" fmla="*/ 54 h 85"/>
                <a:gd name="T38" fmla="*/ 50 w 71"/>
                <a:gd name="T39" fmla="*/ 69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71" h="85">
                  <a:moveTo>
                    <a:pt x="50" y="69"/>
                  </a:moveTo>
                  <a:cubicBezTo>
                    <a:pt x="47" y="72"/>
                    <a:pt x="42" y="74"/>
                    <a:pt x="37" y="74"/>
                  </a:cubicBezTo>
                  <a:cubicBezTo>
                    <a:pt x="30" y="74"/>
                    <a:pt x="25" y="71"/>
                    <a:pt x="21" y="66"/>
                  </a:cubicBezTo>
                  <a:cubicBezTo>
                    <a:pt x="16" y="61"/>
                    <a:pt x="14" y="54"/>
                    <a:pt x="14" y="43"/>
                  </a:cubicBezTo>
                  <a:cubicBezTo>
                    <a:pt x="14" y="32"/>
                    <a:pt x="16" y="24"/>
                    <a:pt x="21" y="19"/>
                  </a:cubicBezTo>
                  <a:cubicBezTo>
                    <a:pt x="25" y="14"/>
                    <a:pt x="31" y="12"/>
                    <a:pt x="38" y="12"/>
                  </a:cubicBezTo>
                  <a:cubicBezTo>
                    <a:pt x="42" y="12"/>
                    <a:pt x="46" y="13"/>
                    <a:pt x="49" y="16"/>
                  </a:cubicBezTo>
                  <a:cubicBezTo>
                    <a:pt x="53" y="18"/>
                    <a:pt x="55" y="23"/>
                    <a:pt x="56" y="28"/>
                  </a:cubicBezTo>
                  <a:cubicBezTo>
                    <a:pt x="70" y="26"/>
                    <a:pt x="70" y="26"/>
                    <a:pt x="70" y="26"/>
                  </a:cubicBezTo>
                  <a:cubicBezTo>
                    <a:pt x="68" y="18"/>
                    <a:pt x="64" y="11"/>
                    <a:pt x="59" y="7"/>
                  </a:cubicBezTo>
                  <a:cubicBezTo>
                    <a:pt x="53" y="2"/>
                    <a:pt x="46" y="0"/>
                    <a:pt x="37" y="0"/>
                  </a:cubicBezTo>
                  <a:cubicBezTo>
                    <a:pt x="30" y="0"/>
                    <a:pt x="24" y="2"/>
                    <a:pt x="18" y="5"/>
                  </a:cubicBezTo>
                  <a:cubicBezTo>
                    <a:pt x="12" y="8"/>
                    <a:pt x="7" y="13"/>
                    <a:pt x="4" y="20"/>
                  </a:cubicBezTo>
                  <a:cubicBezTo>
                    <a:pt x="2" y="27"/>
                    <a:pt x="0" y="34"/>
                    <a:pt x="0" y="43"/>
                  </a:cubicBezTo>
                  <a:cubicBezTo>
                    <a:pt x="0" y="57"/>
                    <a:pt x="3" y="67"/>
                    <a:pt x="10" y="74"/>
                  </a:cubicBezTo>
                  <a:cubicBezTo>
                    <a:pt x="17" y="82"/>
                    <a:pt x="26" y="85"/>
                    <a:pt x="37" y="85"/>
                  </a:cubicBezTo>
                  <a:cubicBezTo>
                    <a:pt x="46" y="85"/>
                    <a:pt x="53" y="83"/>
                    <a:pt x="60" y="77"/>
                  </a:cubicBezTo>
                  <a:cubicBezTo>
                    <a:pt x="66" y="72"/>
                    <a:pt x="69" y="65"/>
                    <a:pt x="71" y="55"/>
                  </a:cubicBezTo>
                  <a:cubicBezTo>
                    <a:pt x="57" y="54"/>
                    <a:pt x="57" y="54"/>
                    <a:pt x="57" y="54"/>
                  </a:cubicBezTo>
                  <a:cubicBezTo>
                    <a:pt x="56" y="60"/>
                    <a:pt x="54" y="66"/>
                    <a:pt x="50" y="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9" name="íṥ1ïdê">
              <a:extLst>
                <a:ext uri="{FF2B5EF4-FFF2-40B4-BE49-F238E27FC236}">
                  <a16:creationId xmlns:a16="http://schemas.microsoft.com/office/drawing/2014/main" id="{40D4C368-5B67-4EBF-88AE-12D7838A3F00}"/>
                </a:ext>
              </a:extLst>
            </p:cNvPr>
            <p:cNvSpPr/>
            <p:nvPr/>
          </p:nvSpPr>
          <p:spPr bwMode="auto">
            <a:xfrm>
              <a:off x="7234491" y="5675903"/>
              <a:ext cx="25400" cy="301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0" name="îṡ1îďé">
              <a:extLst>
                <a:ext uri="{FF2B5EF4-FFF2-40B4-BE49-F238E27FC236}">
                  <a16:creationId xmlns:a16="http://schemas.microsoft.com/office/drawing/2014/main" id="{7B05DAB3-7949-4213-82B7-9170C53AD78C}"/>
                </a:ext>
              </a:extLst>
            </p:cNvPr>
            <p:cNvSpPr/>
            <p:nvPr/>
          </p:nvSpPr>
          <p:spPr bwMode="auto">
            <a:xfrm>
              <a:off x="7234491" y="5733053"/>
              <a:ext cx="25400" cy="149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1" name="íṩḷïḑé">
              <a:extLst>
                <a:ext uri="{FF2B5EF4-FFF2-40B4-BE49-F238E27FC236}">
                  <a16:creationId xmlns:a16="http://schemas.microsoft.com/office/drawing/2014/main" id="{2C9D7E7C-2E00-4ADD-A0F4-577916023887}"/>
                </a:ext>
              </a:extLst>
            </p:cNvPr>
            <p:cNvSpPr/>
            <p:nvPr/>
          </p:nvSpPr>
          <p:spPr bwMode="auto">
            <a:xfrm>
              <a:off x="7290053" y="5729878"/>
              <a:ext cx="138113" cy="157163"/>
            </a:xfrm>
            <a:custGeom>
              <a:avLst/>
              <a:gdLst>
                <a:gd name="T0" fmla="*/ 38 w 75"/>
                <a:gd name="T1" fmla="*/ 0 h 85"/>
                <a:gd name="T2" fmla="*/ 10 w 75"/>
                <a:gd name="T3" fmla="*/ 12 h 85"/>
                <a:gd name="T4" fmla="*/ 0 w 75"/>
                <a:gd name="T5" fmla="*/ 43 h 85"/>
                <a:gd name="T6" fmla="*/ 10 w 75"/>
                <a:gd name="T7" fmla="*/ 74 h 85"/>
                <a:gd name="T8" fmla="*/ 39 w 75"/>
                <a:gd name="T9" fmla="*/ 85 h 85"/>
                <a:gd name="T10" fmla="*/ 62 w 75"/>
                <a:gd name="T11" fmla="*/ 78 h 85"/>
                <a:gd name="T12" fmla="*/ 74 w 75"/>
                <a:gd name="T13" fmla="*/ 59 h 85"/>
                <a:gd name="T14" fmla="*/ 60 w 75"/>
                <a:gd name="T15" fmla="*/ 57 h 85"/>
                <a:gd name="T16" fmla="*/ 52 w 75"/>
                <a:gd name="T17" fmla="*/ 70 h 85"/>
                <a:gd name="T18" fmla="*/ 39 w 75"/>
                <a:gd name="T19" fmla="*/ 74 h 85"/>
                <a:gd name="T20" fmla="*/ 22 w 75"/>
                <a:gd name="T21" fmla="*/ 67 h 85"/>
                <a:gd name="T22" fmla="*/ 14 w 75"/>
                <a:gd name="T23" fmla="*/ 46 h 85"/>
                <a:gd name="T24" fmla="*/ 75 w 75"/>
                <a:gd name="T25" fmla="*/ 46 h 85"/>
                <a:gd name="T26" fmla="*/ 75 w 75"/>
                <a:gd name="T27" fmla="*/ 43 h 85"/>
                <a:gd name="T28" fmla="*/ 65 w 75"/>
                <a:gd name="T29" fmla="*/ 11 h 85"/>
                <a:gd name="T30" fmla="*/ 38 w 75"/>
                <a:gd name="T31" fmla="*/ 0 h 85"/>
                <a:gd name="T32" fmla="*/ 15 w 75"/>
                <a:gd name="T33" fmla="*/ 35 h 85"/>
                <a:gd name="T34" fmla="*/ 22 w 75"/>
                <a:gd name="T35" fmla="*/ 18 h 85"/>
                <a:gd name="T36" fmla="*/ 38 w 75"/>
                <a:gd name="T37" fmla="*/ 12 h 85"/>
                <a:gd name="T38" fmla="*/ 55 w 75"/>
                <a:gd name="T39" fmla="*/ 20 h 85"/>
                <a:gd name="T40" fmla="*/ 60 w 75"/>
                <a:gd name="T41" fmla="*/ 35 h 85"/>
                <a:gd name="T42" fmla="*/ 15 w 75"/>
                <a:gd name="T43" fmla="*/ 3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75" h="85">
                  <a:moveTo>
                    <a:pt x="38" y="0"/>
                  </a:moveTo>
                  <a:cubicBezTo>
                    <a:pt x="27" y="0"/>
                    <a:pt x="18" y="4"/>
                    <a:pt x="10" y="12"/>
                  </a:cubicBezTo>
                  <a:cubicBezTo>
                    <a:pt x="3" y="19"/>
                    <a:pt x="0" y="30"/>
                    <a:pt x="0" y="43"/>
                  </a:cubicBezTo>
                  <a:cubicBezTo>
                    <a:pt x="0" y="57"/>
                    <a:pt x="3" y="67"/>
                    <a:pt x="10" y="74"/>
                  </a:cubicBezTo>
                  <a:cubicBezTo>
                    <a:pt x="17" y="81"/>
                    <a:pt x="27" y="85"/>
                    <a:pt x="39" y="85"/>
                  </a:cubicBezTo>
                  <a:cubicBezTo>
                    <a:pt x="48" y="85"/>
                    <a:pt x="56" y="83"/>
                    <a:pt x="62" y="78"/>
                  </a:cubicBezTo>
                  <a:cubicBezTo>
                    <a:pt x="68" y="74"/>
                    <a:pt x="72" y="67"/>
                    <a:pt x="74" y="59"/>
                  </a:cubicBezTo>
                  <a:cubicBezTo>
                    <a:pt x="60" y="57"/>
                    <a:pt x="60" y="57"/>
                    <a:pt x="60" y="57"/>
                  </a:cubicBezTo>
                  <a:cubicBezTo>
                    <a:pt x="58" y="63"/>
                    <a:pt x="55" y="67"/>
                    <a:pt x="52" y="70"/>
                  </a:cubicBezTo>
                  <a:cubicBezTo>
                    <a:pt x="48" y="73"/>
                    <a:pt x="44" y="74"/>
                    <a:pt x="39" y="74"/>
                  </a:cubicBezTo>
                  <a:cubicBezTo>
                    <a:pt x="32" y="74"/>
                    <a:pt x="26" y="71"/>
                    <a:pt x="22" y="67"/>
                  </a:cubicBezTo>
                  <a:cubicBezTo>
                    <a:pt x="17" y="62"/>
                    <a:pt x="15" y="55"/>
                    <a:pt x="14" y="46"/>
                  </a:cubicBezTo>
                  <a:cubicBezTo>
                    <a:pt x="75" y="46"/>
                    <a:pt x="75" y="46"/>
                    <a:pt x="75" y="46"/>
                  </a:cubicBezTo>
                  <a:cubicBezTo>
                    <a:pt x="75" y="45"/>
                    <a:pt x="75" y="43"/>
                    <a:pt x="75" y="43"/>
                  </a:cubicBezTo>
                  <a:cubicBezTo>
                    <a:pt x="75" y="29"/>
                    <a:pt x="71" y="19"/>
                    <a:pt x="65" y="11"/>
                  </a:cubicBezTo>
                  <a:cubicBezTo>
                    <a:pt x="58" y="4"/>
                    <a:pt x="49" y="0"/>
                    <a:pt x="38" y="0"/>
                  </a:cubicBezTo>
                  <a:close/>
                  <a:moveTo>
                    <a:pt x="15" y="35"/>
                  </a:moveTo>
                  <a:cubicBezTo>
                    <a:pt x="15" y="28"/>
                    <a:pt x="18" y="22"/>
                    <a:pt x="22" y="18"/>
                  </a:cubicBezTo>
                  <a:cubicBezTo>
                    <a:pt x="26" y="14"/>
                    <a:pt x="32" y="12"/>
                    <a:pt x="38" y="12"/>
                  </a:cubicBezTo>
                  <a:cubicBezTo>
                    <a:pt x="45" y="12"/>
                    <a:pt x="51" y="14"/>
                    <a:pt x="55" y="20"/>
                  </a:cubicBezTo>
                  <a:cubicBezTo>
                    <a:pt x="58" y="23"/>
                    <a:pt x="60" y="28"/>
                    <a:pt x="60" y="35"/>
                  </a:cubicBezTo>
                  <a:lnTo>
                    <a:pt x="15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2" name="ïşḷiḋè">
              <a:extLst>
                <a:ext uri="{FF2B5EF4-FFF2-40B4-BE49-F238E27FC236}">
                  <a16:creationId xmlns:a16="http://schemas.microsoft.com/office/drawing/2014/main" id="{520186DD-0DDD-4A0A-B03D-1B27540B7FE4}"/>
                </a:ext>
              </a:extLst>
            </p:cNvPr>
            <p:cNvSpPr/>
            <p:nvPr/>
          </p:nvSpPr>
          <p:spPr bwMode="auto">
            <a:xfrm>
              <a:off x="7458328" y="5729878"/>
              <a:ext cx="122238" cy="152400"/>
            </a:xfrm>
            <a:custGeom>
              <a:avLst/>
              <a:gdLst>
                <a:gd name="T0" fmla="*/ 61 w 66"/>
                <a:gd name="T1" fmla="*/ 10 h 83"/>
                <a:gd name="T2" fmla="*/ 51 w 66"/>
                <a:gd name="T3" fmla="*/ 3 h 83"/>
                <a:gd name="T4" fmla="*/ 38 w 66"/>
                <a:gd name="T5" fmla="*/ 0 h 83"/>
                <a:gd name="T6" fmla="*/ 12 w 66"/>
                <a:gd name="T7" fmla="*/ 14 h 83"/>
                <a:gd name="T8" fmla="*/ 12 w 66"/>
                <a:gd name="T9" fmla="*/ 2 h 83"/>
                <a:gd name="T10" fmla="*/ 0 w 66"/>
                <a:gd name="T11" fmla="*/ 2 h 83"/>
                <a:gd name="T12" fmla="*/ 0 w 66"/>
                <a:gd name="T13" fmla="*/ 83 h 83"/>
                <a:gd name="T14" fmla="*/ 13 w 66"/>
                <a:gd name="T15" fmla="*/ 83 h 83"/>
                <a:gd name="T16" fmla="*/ 13 w 66"/>
                <a:gd name="T17" fmla="*/ 39 h 83"/>
                <a:gd name="T18" fmla="*/ 20 w 66"/>
                <a:gd name="T19" fmla="*/ 18 h 83"/>
                <a:gd name="T20" fmla="*/ 35 w 66"/>
                <a:gd name="T21" fmla="*/ 12 h 83"/>
                <a:gd name="T22" fmla="*/ 45 w 66"/>
                <a:gd name="T23" fmla="*/ 15 h 83"/>
                <a:gd name="T24" fmla="*/ 50 w 66"/>
                <a:gd name="T25" fmla="*/ 21 h 83"/>
                <a:gd name="T26" fmla="*/ 52 w 66"/>
                <a:gd name="T27" fmla="*/ 34 h 83"/>
                <a:gd name="T28" fmla="*/ 52 w 66"/>
                <a:gd name="T29" fmla="*/ 83 h 83"/>
                <a:gd name="T30" fmla="*/ 66 w 66"/>
                <a:gd name="T31" fmla="*/ 83 h 83"/>
                <a:gd name="T32" fmla="*/ 66 w 66"/>
                <a:gd name="T33" fmla="*/ 33 h 83"/>
                <a:gd name="T34" fmla="*/ 65 w 66"/>
                <a:gd name="T35" fmla="*/ 20 h 83"/>
                <a:gd name="T36" fmla="*/ 61 w 66"/>
                <a:gd name="T37" fmla="*/ 1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6" h="83">
                  <a:moveTo>
                    <a:pt x="61" y="10"/>
                  </a:moveTo>
                  <a:cubicBezTo>
                    <a:pt x="59" y="7"/>
                    <a:pt x="56" y="5"/>
                    <a:pt x="51" y="3"/>
                  </a:cubicBezTo>
                  <a:cubicBezTo>
                    <a:pt x="47" y="1"/>
                    <a:pt x="43" y="0"/>
                    <a:pt x="38" y="0"/>
                  </a:cubicBezTo>
                  <a:cubicBezTo>
                    <a:pt x="27" y="0"/>
                    <a:pt x="18" y="5"/>
                    <a:pt x="12" y="14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13" y="83"/>
                    <a:pt x="13" y="83"/>
                    <a:pt x="13" y="83"/>
                  </a:cubicBezTo>
                  <a:cubicBezTo>
                    <a:pt x="13" y="39"/>
                    <a:pt x="13" y="39"/>
                    <a:pt x="13" y="39"/>
                  </a:cubicBezTo>
                  <a:cubicBezTo>
                    <a:pt x="13" y="29"/>
                    <a:pt x="16" y="21"/>
                    <a:pt x="20" y="18"/>
                  </a:cubicBezTo>
                  <a:cubicBezTo>
                    <a:pt x="24" y="14"/>
                    <a:pt x="29" y="12"/>
                    <a:pt x="35" y="12"/>
                  </a:cubicBezTo>
                  <a:cubicBezTo>
                    <a:pt x="39" y="12"/>
                    <a:pt x="42" y="13"/>
                    <a:pt x="45" y="15"/>
                  </a:cubicBezTo>
                  <a:cubicBezTo>
                    <a:pt x="47" y="16"/>
                    <a:pt x="49" y="19"/>
                    <a:pt x="50" y="21"/>
                  </a:cubicBezTo>
                  <a:cubicBezTo>
                    <a:pt x="51" y="24"/>
                    <a:pt x="52" y="28"/>
                    <a:pt x="52" y="34"/>
                  </a:cubicBezTo>
                  <a:cubicBezTo>
                    <a:pt x="52" y="83"/>
                    <a:pt x="52" y="83"/>
                    <a:pt x="52" y="83"/>
                  </a:cubicBezTo>
                  <a:cubicBezTo>
                    <a:pt x="66" y="83"/>
                    <a:pt x="66" y="83"/>
                    <a:pt x="66" y="83"/>
                  </a:cubicBezTo>
                  <a:cubicBezTo>
                    <a:pt x="66" y="33"/>
                    <a:pt x="66" y="33"/>
                    <a:pt x="66" y="33"/>
                  </a:cubicBezTo>
                  <a:cubicBezTo>
                    <a:pt x="66" y="27"/>
                    <a:pt x="65" y="23"/>
                    <a:pt x="65" y="20"/>
                  </a:cubicBezTo>
                  <a:cubicBezTo>
                    <a:pt x="64" y="16"/>
                    <a:pt x="63" y="13"/>
                    <a:pt x="61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3" name="îṩľiḍé">
              <a:extLst>
                <a:ext uri="{FF2B5EF4-FFF2-40B4-BE49-F238E27FC236}">
                  <a16:creationId xmlns:a16="http://schemas.microsoft.com/office/drawing/2014/main" id="{6243E19C-B578-46F2-91E4-44D68364EBAD}"/>
                </a:ext>
              </a:extLst>
            </p:cNvPr>
            <p:cNvSpPr/>
            <p:nvPr/>
          </p:nvSpPr>
          <p:spPr bwMode="auto">
            <a:xfrm>
              <a:off x="7612316" y="5729878"/>
              <a:ext cx="128588" cy="157163"/>
            </a:xfrm>
            <a:custGeom>
              <a:avLst/>
              <a:gdLst>
                <a:gd name="T0" fmla="*/ 50 w 70"/>
                <a:gd name="T1" fmla="*/ 69 h 85"/>
                <a:gd name="T2" fmla="*/ 36 w 70"/>
                <a:gd name="T3" fmla="*/ 74 h 85"/>
                <a:gd name="T4" fmla="*/ 20 w 70"/>
                <a:gd name="T5" fmla="*/ 66 h 85"/>
                <a:gd name="T6" fmla="*/ 14 w 70"/>
                <a:gd name="T7" fmla="*/ 43 h 85"/>
                <a:gd name="T8" fmla="*/ 20 w 70"/>
                <a:gd name="T9" fmla="*/ 19 h 85"/>
                <a:gd name="T10" fmla="*/ 37 w 70"/>
                <a:gd name="T11" fmla="*/ 12 h 85"/>
                <a:gd name="T12" fmla="*/ 49 w 70"/>
                <a:gd name="T13" fmla="*/ 16 h 85"/>
                <a:gd name="T14" fmla="*/ 56 w 70"/>
                <a:gd name="T15" fmla="*/ 28 h 85"/>
                <a:gd name="T16" fmla="*/ 69 w 70"/>
                <a:gd name="T17" fmla="*/ 26 h 85"/>
                <a:gd name="T18" fmla="*/ 58 w 70"/>
                <a:gd name="T19" fmla="*/ 7 h 85"/>
                <a:gd name="T20" fmla="*/ 37 w 70"/>
                <a:gd name="T21" fmla="*/ 0 h 85"/>
                <a:gd name="T22" fmla="*/ 17 w 70"/>
                <a:gd name="T23" fmla="*/ 5 h 85"/>
                <a:gd name="T24" fmla="*/ 4 w 70"/>
                <a:gd name="T25" fmla="*/ 20 h 85"/>
                <a:gd name="T26" fmla="*/ 0 w 70"/>
                <a:gd name="T27" fmla="*/ 43 h 85"/>
                <a:gd name="T28" fmla="*/ 10 w 70"/>
                <a:gd name="T29" fmla="*/ 74 h 85"/>
                <a:gd name="T30" fmla="*/ 37 w 70"/>
                <a:gd name="T31" fmla="*/ 85 h 85"/>
                <a:gd name="T32" fmla="*/ 59 w 70"/>
                <a:gd name="T33" fmla="*/ 77 h 85"/>
                <a:gd name="T34" fmla="*/ 70 w 70"/>
                <a:gd name="T35" fmla="*/ 55 h 85"/>
                <a:gd name="T36" fmla="*/ 57 w 70"/>
                <a:gd name="T37" fmla="*/ 54 h 85"/>
                <a:gd name="T38" fmla="*/ 50 w 70"/>
                <a:gd name="T39" fmla="*/ 69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70" h="85">
                  <a:moveTo>
                    <a:pt x="50" y="69"/>
                  </a:moveTo>
                  <a:cubicBezTo>
                    <a:pt x="46" y="72"/>
                    <a:pt x="42" y="74"/>
                    <a:pt x="36" y="74"/>
                  </a:cubicBezTo>
                  <a:cubicBezTo>
                    <a:pt x="30" y="74"/>
                    <a:pt x="24" y="71"/>
                    <a:pt x="20" y="66"/>
                  </a:cubicBezTo>
                  <a:cubicBezTo>
                    <a:pt x="16" y="61"/>
                    <a:pt x="14" y="54"/>
                    <a:pt x="14" y="43"/>
                  </a:cubicBezTo>
                  <a:cubicBezTo>
                    <a:pt x="14" y="32"/>
                    <a:pt x="16" y="24"/>
                    <a:pt x="20" y="19"/>
                  </a:cubicBezTo>
                  <a:cubicBezTo>
                    <a:pt x="25" y="14"/>
                    <a:pt x="30" y="12"/>
                    <a:pt x="37" y="12"/>
                  </a:cubicBezTo>
                  <a:cubicBezTo>
                    <a:pt x="42" y="12"/>
                    <a:pt x="46" y="13"/>
                    <a:pt x="49" y="16"/>
                  </a:cubicBezTo>
                  <a:cubicBezTo>
                    <a:pt x="52" y="18"/>
                    <a:pt x="54" y="23"/>
                    <a:pt x="56" y="28"/>
                  </a:cubicBezTo>
                  <a:cubicBezTo>
                    <a:pt x="69" y="26"/>
                    <a:pt x="69" y="26"/>
                    <a:pt x="69" y="26"/>
                  </a:cubicBezTo>
                  <a:cubicBezTo>
                    <a:pt x="68" y="18"/>
                    <a:pt x="64" y="11"/>
                    <a:pt x="58" y="7"/>
                  </a:cubicBezTo>
                  <a:cubicBezTo>
                    <a:pt x="53" y="2"/>
                    <a:pt x="46" y="0"/>
                    <a:pt x="37" y="0"/>
                  </a:cubicBezTo>
                  <a:cubicBezTo>
                    <a:pt x="30" y="0"/>
                    <a:pt x="23" y="2"/>
                    <a:pt x="17" y="5"/>
                  </a:cubicBezTo>
                  <a:cubicBezTo>
                    <a:pt x="11" y="8"/>
                    <a:pt x="7" y="13"/>
                    <a:pt x="4" y="20"/>
                  </a:cubicBezTo>
                  <a:cubicBezTo>
                    <a:pt x="1" y="27"/>
                    <a:pt x="0" y="34"/>
                    <a:pt x="0" y="43"/>
                  </a:cubicBezTo>
                  <a:cubicBezTo>
                    <a:pt x="0" y="57"/>
                    <a:pt x="3" y="67"/>
                    <a:pt x="10" y="74"/>
                  </a:cubicBezTo>
                  <a:cubicBezTo>
                    <a:pt x="17" y="82"/>
                    <a:pt x="26" y="85"/>
                    <a:pt x="37" y="85"/>
                  </a:cubicBezTo>
                  <a:cubicBezTo>
                    <a:pt x="45" y="85"/>
                    <a:pt x="53" y="83"/>
                    <a:pt x="59" y="77"/>
                  </a:cubicBezTo>
                  <a:cubicBezTo>
                    <a:pt x="65" y="72"/>
                    <a:pt x="69" y="65"/>
                    <a:pt x="70" y="55"/>
                  </a:cubicBezTo>
                  <a:cubicBezTo>
                    <a:pt x="57" y="54"/>
                    <a:pt x="57" y="54"/>
                    <a:pt x="57" y="54"/>
                  </a:cubicBezTo>
                  <a:cubicBezTo>
                    <a:pt x="56" y="60"/>
                    <a:pt x="54" y="66"/>
                    <a:pt x="50" y="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4" name="íṡḷïďe">
              <a:extLst>
                <a:ext uri="{FF2B5EF4-FFF2-40B4-BE49-F238E27FC236}">
                  <a16:creationId xmlns:a16="http://schemas.microsoft.com/office/drawing/2014/main" id="{65408E26-59D6-4C5F-A7B2-A54BF5F8A972}"/>
                </a:ext>
              </a:extLst>
            </p:cNvPr>
            <p:cNvSpPr/>
            <p:nvPr/>
          </p:nvSpPr>
          <p:spPr bwMode="auto">
            <a:xfrm>
              <a:off x="7755191" y="5729878"/>
              <a:ext cx="138113" cy="157163"/>
            </a:xfrm>
            <a:custGeom>
              <a:avLst/>
              <a:gdLst>
                <a:gd name="T0" fmla="*/ 38 w 75"/>
                <a:gd name="T1" fmla="*/ 0 h 85"/>
                <a:gd name="T2" fmla="*/ 10 w 75"/>
                <a:gd name="T3" fmla="*/ 12 h 85"/>
                <a:gd name="T4" fmla="*/ 0 w 75"/>
                <a:gd name="T5" fmla="*/ 43 h 85"/>
                <a:gd name="T6" fmla="*/ 10 w 75"/>
                <a:gd name="T7" fmla="*/ 74 h 85"/>
                <a:gd name="T8" fmla="*/ 38 w 75"/>
                <a:gd name="T9" fmla="*/ 85 h 85"/>
                <a:gd name="T10" fmla="*/ 62 w 75"/>
                <a:gd name="T11" fmla="*/ 78 h 85"/>
                <a:gd name="T12" fmla="*/ 74 w 75"/>
                <a:gd name="T13" fmla="*/ 59 h 85"/>
                <a:gd name="T14" fmla="*/ 60 w 75"/>
                <a:gd name="T15" fmla="*/ 57 h 85"/>
                <a:gd name="T16" fmla="*/ 51 w 75"/>
                <a:gd name="T17" fmla="*/ 70 h 85"/>
                <a:gd name="T18" fmla="*/ 38 w 75"/>
                <a:gd name="T19" fmla="*/ 74 h 85"/>
                <a:gd name="T20" fmla="*/ 21 w 75"/>
                <a:gd name="T21" fmla="*/ 67 h 85"/>
                <a:gd name="T22" fmla="*/ 14 w 75"/>
                <a:gd name="T23" fmla="*/ 46 h 85"/>
                <a:gd name="T24" fmla="*/ 75 w 75"/>
                <a:gd name="T25" fmla="*/ 46 h 85"/>
                <a:gd name="T26" fmla="*/ 75 w 75"/>
                <a:gd name="T27" fmla="*/ 43 h 85"/>
                <a:gd name="T28" fmla="*/ 64 w 75"/>
                <a:gd name="T29" fmla="*/ 11 h 85"/>
                <a:gd name="T30" fmla="*/ 38 w 75"/>
                <a:gd name="T31" fmla="*/ 0 h 85"/>
                <a:gd name="T32" fmla="*/ 15 w 75"/>
                <a:gd name="T33" fmla="*/ 35 h 85"/>
                <a:gd name="T34" fmla="*/ 22 w 75"/>
                <a:gd name="T35" fmla="*/ 18 h 85"/>
                <a:gd name="T36" fmla="*/ 38 w 75"/>
                <a:gd name="T37" fmla="*/ 12 h 85"/>
                <a:gd name="T38" fmla="*/ 55 w 75"/>
                <a:gd name="T39" fmla="*/ 20 h 85"/>
                <a:gd name="T40" fmla="*/ 60 w 75"/>
                <a:gd name="T41" fmla="*/ 35 h 85"/>
                <a:gd name="T42" fmla="*/ 15 w 75"/>
                <a:gd name="T43" fmla="*/ 3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75" h="85">
                  <a:moveTo>
                    <a:pt x="38" y="0"/>
                  </a:moveTo>
                  <a:cubicBezTo>
                    <a:pt x="26" y="0"/>
                    <a:pt x="17" y="4"/>
                    <a:pt x="10" y="12"/>
                  </a:cubicBezTo>
                  <a:cubicBezTo>
                    <a:pt x="3" y="19"/>
                    <a:pt x="0" y="30"/>
                    <a:pt x="0" y="43"/>
                  </a:cubicBezTo>
                  <a:cubicBezTo>
                    <a:pt x="0" y="57"/>
                    <a:pt x="3" y="67"/>
                    <a:pt x="10" y="74"/>
                  </a:cubicBezTo>
                  <a:cubicBezTo>
                    <a:pt x="17" y="81"/>
                    <a:pt x="26" y="85"/>
                    <a:pt x="38" y="85"/>
                  </a:cubicBezTo>
                  <a:cubicBezTo>
                    <a:pt x="48" y="85"/>
                    <a:pt x="56" y="83"/>
                    <a:pt x="62" y="78"/>
                  </a:cubicBezTo>
                  <a:cubicBezTo>
                    <a:pt x="68" y="74"/>
                    <a:pt x="72" y="67"/>
                    <a:pt x="74" y="59"/>
                  </a:cubicBezTo>
                  <a:cubicBezTo>
                    <a:pt x="60" y="57"/>
                    <a:pt x="60" y="57"/>
                    <a:pt x="60" y="57"/>
                  </a:cubicBezTo>
                  <a:cubicBezTo>
                    <a:pt x="58" y="63"/>
                    <a:pt x="55" y="67"/>
                    <a:pt x="51" y="70"/>
                  </a:cubicBezTo>
                  <a:cubicBezTo>
                    <a:pt x="48" y="73"/>
                    <a:pt x="43" y="74"/>
                    <a:pt x="38" y="74"/>
                  </a:cubicBezTo>
                  <a:cubicBezTo>
                    <a:pt x="32" y="74"/>
                    <a:pt x="26" y="71"/>
                    <a:pt x="21" y="67"/>
                  </a:cubicBezTo>
                  <a:cubicBezTo>
                    <a:pt x="17" y="62"/>
                    <a:pt x="14" y="55"/>
                    <a:pt x="14" y="46"/>
                  </a:cubicBezTo>
                  <a:cubicBezTo>
                    <a:pt x="75" y="46"/>
                    <a:pt x="75" y="46"/>
                    <a:pt x="75" y="46"/>
                  </a:cubicBezTo>
                  <a:cubicBezTo>
                    <a:pt x="75" y="45"/>
                    <a:pt x="75" y="43"/>
                    <a:pt x="75" y="43"/>
                  </a:cubicBezTo>
                  <a:cubicBezTo>
                    <a:pt x="75" y="29"/>
                    <a:pt x="71" y="19"/>
                    <a:pt x="64" y="11"/>
                  </a:cubicBezTo>
                  <a:cubicBezTo>
                    <a:pt x="57" y="4"/>
                    <a:pt x="48" y="0"/>
                    <a:pt x="38" y="0"/>
                  </a:cubicBezTo>
                  <a:close/>
                  <a:moveTo>
                    <a:pt x="15" y="35"/>
                  </a:moveTo>
                  <a:cubicBezTo>
                    <a:pt x="15" y="28"/>
                    <a:pt x="17" y="22"/>
                    <a:pt x="22" y="18"/>
                  </a:cubicBezTo>
                  <a:cubicBezTo>
                    <a:pt x="26" y="14"/>
                    <a:pt x="31" y="12"/>
                    <a:pt x="38" y="12"/>
                  </a:cubicBezTo>
                  <a:cubicBezTo>
                    <a:pt x="45" y="12"/>
                    <a:pt x="50" y="14"/>
                    <a:pt x="55" y="20"/>
                  </a:cubicBezTo>
                  <a:cubicBezTo>
                    <a:pt x="58" y="23"/>
                    <a:pt x="59" y="28"/>
                    <a:pt x="60" y="35"/>
                  </a:cubicBezTo>
                  <a:lnTo>
                    <a:pt x="15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5" name="í$ľîde">
              <a:extLst>
                <a:ext uri="{FF2B5EF4-FFF2-40B4-BE49-F238E27FC236}">
                  <a16:creationId xmlns:a16="http://schemas.microsoft.com/office/drawing/2014/main" id="{48A03EB2-640B-4EEA-BA60-753A07229192}"/>
                </a:ext>
              </a:extLst>
            </p:cNvPr>
            <p:cNvSpPr/>
            <p:nvPr/>
          </p:nvSpPr>
          <p:spPr bwMode="auto">
            <a:xfrm>
              <a:off x="7994903" y="5729878"/>
              <a:ext cx="138113" cy="157163"/>
            </a:xfrm>
            <a:custGeom>
              <a:avLst/>
              <a:gdLst>
                <a:gd name="T0" fmla="*/ 71 w 75"/>
                <a:gd name="T1" fmla="*/ 49 h 85"/>
                <a:gd name="T2" fmla="*/ 71 w 75"/>
                <a:gd name="T3" fmla="*/ 31 h 85"/>
                <a:gd name="T4" fmla="*/ 70 w 75"/>
                <a:gd name="T5" fmla="*/ 18 h 85"/>
                <a:gd name="T6" fmla="*/ 66 w 75"/>
                <a:gd name="T7" fmla="*/ 9 h 85"/>
                <a:gd name="T8" fmla="*/ 56 w 75"/>
                <a:gd name="T9" fmla="*/ 3 h 85"/>
                <a:gd name="T10" fmla="*/ 39 w 75"/>
                <a:gd name="T11" fmla="*/ 0 h 85"/>
                <a:gd name="T12" fmla="*/ 21 w 75"/>
                <a:gd name="T13" fmla="*/ 3 h 85"/>
                <a:gd name="T14" fmla="*/ 9 w 75"/>
                <a:gd name="T15" fmla="*/ 11 h 85"/>
                <a:gd name="T16" fmla="*/ 3 w 75"/>
                <a:gd name="T17" fmla="*/ 25 h 85"/>
                <a:gd name="T18" fmla="*/ 16 w 75"/>
                <a:gd name="T19" fmla="*/ 27 h 85"/>
                <a:gd name="T20" fmla="*/ 23 w 75"/>
                <a:gd name="T21" fmla="*/ 15 h 85"/>
                <a:gd name="T22" fmla="*/ 37 w 75"/>
                <a:gd name="T23" fmla="*/ 12 h 85"/>
                <a:gd name="T24" fmla="*/ 53 w 75"/>
                <a:gd name="T25" fmla="*/ 16 h 85"/>
                <a:gd name="T26" fmla="*/ 57 w 75"/>
                <a:gd name="T27" fmla="*/ 28 h 85"/>
                <a:gd name="T28" fmla="*/ 57 w 75"/>
                <a:gd name="T29" fmla="*/ 32 h 85"/>
                <a:gd name="T30" fmla="*/ 32 w 75"/>
                <a:gd name="T31" fmla="*/ 36 h 85"/>
                <a:gd name="T32" fmla="*/ 20 w 75"/>
                <a:gd name="T33" fmla="*/ 39 h 85"/>
                <a:gd name="T34" fmla="*/ 10 w 75"/>
                <a:gd name="T35" fmla="*/ 43 h 85"/>
                <a:gd name="T36" fmla="*/ 3 w 75"/>
                <a:gd name="T37" fmla="*/ 51 h 85"/>
                <a:gd name="T38" fmla="*/ 0 w 75"/>
                <a:gd name="T39" fmla="*/ 62 h 85"/>
                <a:gd name="T40" fmla="*/ 7 w 75"/>
                <a:gd name="T41" fmla="*/ 79 h 85"/>
                <a:gd name="T42" fmla="*/ 28 w 75"/>
                <a:gd name="T43" fmla="*/ 85 h 85"/>
                <a:gd name="T44" fmla="*/ 43 w 75"/>
                <a:gd name="T45" fmla="*/ 82 h 85"/>
                <a:gd name="T46" fmla="*/ 58 w 75"/>
                <a:gd name="T47" fmla="*/ 73 h 85"/>
                <a:gd name="T48" fmla="*/ 61 w 75"/>
                <a:gd name="T49" fmla="*/ 83 h 85"/>
                <a:gd name="T50" fmla="*/ 75 w 75"/>
                <a:gd name="T51" fmla="*/ 83 h 85"/>
                <a:gd name="T52" fmla="*/ 72 w 75"/>
                <a:gd name="T53" fmla="*/ 74 h 85"/>
                <a:gd name="T54" fmla="*/ 71 w 75"/>
                <a:gd name="T55" fmla="*/ 49 h 85"/>
                <a:gd name="T56" fmla="*/ 57 w 75"/>
                <a:gd name="T57" fmla="*/ 48 h 85"/>
                <a:gd name="T58" fmla="*/ 55 w 75"/>
                <a:gd name="T59" fmla="*/ 61 h 85"/>
                <a:gd name="T60" fmla="*/ 46 w 75"/>
                <a:gd name="T61" fmla="*/ 71 h 85"/>
                <a:gd name="T62" fmla="*/ 31 w 75"/>
                <a:gd name="T63" fmla="*/ 74 h 85"/>
                <a:gd name="T64" fmla="*/ 19 w 75"/>
                <a:gd name="T65" fmla="*/ 71 h 85"/>
                <a:gd name="T66" fmla="*/ 15 w 75"/>
                <a:gd name="T67" fmla="*/ 62 h 85"/>
                <a:gd name="T68" fmla="*/ 17 w 75"/>
                <a:gd name="T69" fmla="*/ 55 h 85"/>
                <a:gd name="T70" fmla="*/ 22 w 75"/>
                <a:gd name="T71" fmla="*/ 50 h 85"/>
                <a:gd name="T72" fmla="*/ 34 w 75"/>
                <a:gd name="T73" fmla="*/ 48 h 85"/>
                <a:gd name="T74" fmla="*/ 57 w 75"/>
                <a:gd name="T75" fmla="*/ 43 h 85"/>
                <a:gd name="T76" fmla="*/ 57 w 75"/>
                <a:gd name="T77" fmla="*/ 48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75" h="85">
                  <a:moveTo>
                    <a:pt x="71" y="49"/>
                  </a:moveTo>
                  <a:cubicBezTo>
                    <a:pt x="71" y="31"/>
                    <a:pt x="71" y="31"/>
                    <a:pt x="71" y="31"/>
                  </a:cubicBezTo>
                  <a:cubicBezTo>
                    <a:pt x="71" y="25"/>
                    <a:pt x="71" y="21"/>
                    <a:pt x="70" y="18"/>
                  </a:cubicBezTo>
                  <a:cubicBezTo>
                    <a:pt x="69" y="14"/>
                    <a:pt x="68" y="11"/>
                    <a:pt x="66" y="9"/>
                  </a:cubicBezTo>
                  <a:cubicBezTo>
                    <a:pt x="64" y="6"/>
                    <a:pt x="61" y="4"/>
                    <a:pt x="56" y="3"/>
                  </a:cubicBezTo>
                  <a:cubicBezTo>
                    <a:pt x="52" y="1"/>
                    <a:pt x="46" y="0"/>
                    <a:pt x="39" y="0"/>
                  </a:cubicBezTo>
                  <a:cubicBezTo>
                    <a:pt x="32" y="0"/>
                    <a:pt x="26" y="1"/>
                    <a:pt x="21" y="3"/>
                  </a:cubicBezTo>
                  <a:cubicBezTo>
                    <a:pt x="16" y="5"/>
                    <a:pt x="12" y="8"/>
                    <a:pt x="9" y="11"/>
                  </a:cubicBezTo>
                  <a:cubicBezTo>
                    <a:pt x="6" y="15"/>
                    <a:pt x="4" y="19"/>
                    <a:pt x="3" y="25"/>
                  </a:cubicBezTo>
                  <a:cubicBezTo>
                    <a:pt x="16" y="27"/>
                    <a:pt x="16" y="27"/>
                    <a:pt x="16" y="27"/>
                  </a:cubicBezTo>
                  <a:cubicBezTo>
                    <a:pt x="18" y="21"/>
                    <a:pt x="20" y="17"/>
                    <a:pt x="23" y="15"/>
                  </a:cubicBezTo>
                  <a:cubicBezTo>
                    <a:pt x="26" y="13"/>
                    <a:pt x="31" y="12"/>
                    <a:pt x="37" y="12"/>
                  </a:cubicBezTo>
                  <a:cubicBezTo>
                    <a:pt x="44" y="12"/>
                    <a:pt x="50" y="13"/>
                    <a:pt x="53" y="16"/>
                  </a:cubicBezTo>
                  <a:cubicBezTo>
                    <a:pt x="56" y="19"/>
                    <a:pt x="57" y="23"/>
                    <a:pt x="57" y="28"/>
                  </a:cubicBezTo>
                  <a:cubicBezTo>
                    <a:pt x="57" y="29"/>
                    <a:pt x="57" y="30"/>
                    <a:pt x="57" y="32"/>
                  </a:cubicBezTo>
                  <a:cubicBezTo>
                    <a:pt x="52" y="34"/>
                    <a:pt x="43" y="35"/>
                    <a:pt x="32" y="36"/>
                  </a:cubicBezTo>
                  <a:cubicBezTo>
                    <a:pt x="27" y="37"/>
                    <a:pt x="23" y="38"/>
                    <a:pt x="20" y="39"/>
                  </a:cubicBezTo>
                  <a:cubicBezTo>
                    <a:pt x="16" y="40"/>
                    <a:pt x="13" y="41"/>
                    <a:pt x="10" y="43"/>
                  </a:cubicBezTo>
                  <a:cubicBezTo>
                    <a:pt x="7" y="45"/>
                    <a:pt x="5" y="48"/>
                    <a:pt x="3" y="51"/>
                  </a:cubicBezTo>
                  <a:cubicBezTo>
                    <a:pt x="1" y="54"/>
                    <a:pt x="0" y="58"/>
                    <a:pt x="0" y="62"/>
                  </a:cubicBezTo>
                  <a:cubicBezTo>
                    <a:pt x="0" y="69"/>
                    <a:pt x="3" y="74"/>
                    <a:pt x="7" y="79"/>
                  </a:cubicBezTo>
                  <a:cubicBezTo>
                    <a:pt x="12" y="83"/>
                    <a:pt x="19" y="85"/>
                    <a:pt x="28" y="85"/>
                  </a:cubicBezTo>
                  <a:cubicBezTo>
                    <a:pt x="33" y="85"/>
                    <a:pt x="39" y="84"/>
                    <a:pt x="43" y="82"/>
                  </a:cubicBezTo>
                  <a:cubicBezTo>
                    <a:pt x="48" y="81"/>
                    <a:pt x="53" y="78"/>
                    <a:pt x="58" y="73"/>
                  </a:cubicBezTo>
                  <a:cubicBezTo>
                    <a:pt x="58" y="77"/>
                    <a:pt x="59" y="80"/>
                    <a:pt x="61" y="83"/>
                  </a:cubicBezTo>
                  <a:cubicBezTo>
                    <a:pt x="75" y="83"/>
                    <a:pt x="75" y="83"/>
                    <a:pt x="75" y="83"/>
                  </a:cubicBezTo>
                  <a:cubicBezTo>
                    <a:pt x="73" y="80"/>
                    <a:pt x="72" y="77"/>
                    <a:pt x="72" y="74"/>
                  </a:cubicBezTo>
                  <a:cubicBezTo>
                    <a:pt x="71" y="70"/>
                    <a:pt x="71" y="62"/>
                    <a:pt x="71" y="49"/>
                  </a:cubicBezTo>
                  <a:close/>
                  <a:moveTo>
                    <a:pt x="57" y="48"/>
                  </a:moveTo>
                  <a:cubicBezTo>
                    <a:pt x="57" y="54"/>
                    <a:pt x="56" y="58"/>
                    <a:pt x="55" y="61"/>
                  </a:cubicBezTo>
                  <a:cubicBezTo>
                    <a:pt x="53" y="65"/>
                    <a:pt x="50" y="69"/>
                    <a:pt x="46" y="71"/>
                  </a:cubicBezTo>
                  <a:cubicBezTo>
                    <a:pt x="41" y="73"/>
                    <a:pt x="37" y="74"/>
                    <a:pt x="31" y="74"/>
                  </a:cubicBezTo>
                  <a:cubicBezTo>
                    <a:pt x="26" y="74"/>
                    <a:pt x="22" y="73"/>
                    <a:pt x="19" y="71"/>
                  </a:cubicBezTo>
                  <a:cubicBezTo>
                    <a:pt x="16" y="68"/>
                    <a:pt x="15" y="65"/>
                    <a:pt x="15" y="62"/>
                  </a:cubicBezTo>
                  <a:cubicBezTo>
                    <a:pt x="15" y="59"/>
                    <a:pt x="16" y="57"/>
                    <a:pt x="17" y="55"/>
                  </a:cubicBezTo>
                  <a:cubicBezTo>
                    <a:pt x="18" y="53"/>
                    <a:pt x="20" y="52"/>
                    <a:pt x="22" y="50"/>
                  </a:cubicBezTo>
                  <a:cubicBezTo>
                    <a:pt x="25" y="49"/>
                    <a:pt x="29" y="49"/>
                    <a:pt x="34" y="48"/>
                  </a:cubicBezTo>
                  <a:cubicBezTo>
                    <a:pt x="44" y="46"/>
                    <a:pt x="52" y="45"/>
                    <a:pt x="57" y="43"/>
                  </a:cubicBezTo>
                  <a:lnTo>
                    <a:pt x="57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6" name="ï$ḻíḋê">
              <a:extLst>
                <a:ext uri="{FF2B5EF4-FFF2-40B4-BE49-F238E27FC236}">
                  <a16:creationId xmlns:a16="http://schemas.microsoft.com/office/drawing/2014/main" id="{5F84A164-D145-4E63-BCC5-592485F2074A}"/>
                </a:ext>
              </a:extLst>
            </p:cNvPr>
            <p:cNvSpPr/>
            <p:nvPr/>
          </p:nvSpPr>
          <p:spPr bwMode="auto">
            <a:xfrm>
              <a:off x="8164766" y="5729878"/>
              <a:ext cx="122238" cy="152400"/>
            </a:xfrm>
            <a:custGeom>
              <a:avLst/>
              <a:gdLst>
                <a:gd name="T0" fmla="*/ 61 w 66"/>
                <a:gd name="T1" fmla="*/ 10 h 83"/>
                <a:gd name="T2" fmla="*/ 52 w 66"/>
                <a:gd name="T3" fmla="*/ 3 h 83"/>
                <a:gd name="T4" fmla="*/ 38 w 66"/>
                <a:gd name="T5" fmla="*/ 0 h 83"/>
                <a:gd name="T6" fmla="*/ 13 w 66"/>
                <a:gd name="T7" fmla="*/ 14 h 83"/>
                <a:gd name="T8" fmla="*/ 13 w 66"/>
                <a:gd name="T9" fmla="*/ 2 h 83"/>
                <a:gd name="T10" fmla="*/ 0 w 66"/>
                <a:gd name="T11" fmla="*/ 2 h 83"/>
                <a:gd name="T12" fmla="*/ 0 w 66"/>
                <a:gd name="T13" fmla="*/ 83 h 83"/>
                <a:gd name="T14" fmla="*/ 14 w 66"/>
                <a:gd name="T15" fmla="*/ 83 h 83"/>
                <a:gd name="T16" fmla="*/ 14 w 66"/>
                <a:gd name="T17" fmla="*/ 39 h 83"/>
                <a:gd name="T18" fmla="*/ 20 w 66"/>
                <a:gd name="T19" fmla="*/ 18 h 83"/>
                <a:gd name="T20" fmla="*/ 36 w 66"/>
                <a:gd name="T21" fmla="*/ 12 h 83"/>
                <a:gd name="T22" fmla="*/ 45 w 66"/>
                <a:gd name="T23" fmla="*/ 15 h 83"/>
                <a:gd name="T24" fmla="*/ 51 w 66"/>
                <a:gd name="T25" fmla="*/ 21 h 83"/>
                <a:gd name="T26" fmla="*/ 52 w 66"/>
                <a:gd name="T27" fmla="*/ 34 h 83"/>
                <a:gd name="T28" fmla="*/ 52 w 66"/>
                <a:gd name="T29" fmla="*/ 83 h 83"/>
                <a:gd name="T30" fmla="*/ 66 w 66"/>
                <a:gd name="T31" fmla="*/ 83 h 83"/>
                <a:gd name="T32" fmla="*/ 66 w 66"/>
                <a:gd name="T33" fmla="*/ 33 h 83"/>
                <a:gd name="T34" fmla="*/ 65 w 66"/>
                <a:gd name="T35" fmla="*/ 20 h 83"/>
                <a:gd name="T36" fmla="*/ 61 w 66"/>
                <a:gd name="T37" fmla="*/ 1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6" h="83">
                  <a:moveTo>
                    <a:pt x="61" y="10"/>
                  </a:moveTo>
                  <a:cubicBezTo>
                    <a:pt x="59" y="7"/>
                    <a:pt x="56" y="5"/>
                    <a:pt x="52" y="3"/>
                  </a:cubicBezTo>
                  <a:cubicBezTo>
                    <a:pt x="48" y="1"/>
                    <a:pt x="43" y="0"/>
                    <a:pt x="38" y="0"/>
                  </a:cubicBezTo>
                  <a:cubicBezTo>
                    <a:pt x="27" y="0"/>
                    <a:pt x="19" y="5"/>
                    <a:pt x="13" y="14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14" y="83"/>
                    <a:pt x="14" y="83"/>
                    <a:pt x="14" y="83"/>
                  </a:cubicBezTo>
                  <a:cubicBezTo>
                    <a:pt x="14" y="39"/>
                    <a:pt x="14" y="39"/>
                    <a:pt x="14" y="39"/>
                  </a:cubicBezTo>
                  <a:cubicBezTo>
                    <a:pt x="14" y="29"/>
                    <a:pt x="16" y="21"/>
                    <a:pt x="20" y="18"/>
                  </a:cubicBezTo>
                  <a:cubicBezTo>
                    <a:pt x="25" y="14"/>
                    <a:pt x="30" y="12"/>
                    <a:pt x="36" y="12"/>
                  </a:cubicBezTo>
                  <a:cubicBezTo>
                    <a:pt x="39" y="12"/>
                    <a:pt x="42" y="13"/>
                    <a:pt x="45" y="15"/>
                  </a:cubicBezTo>
                  <a:cubicBezTo>
                    <a:pt x="48" y="16"/>
                    <a:pt x="50" y="19"/>
                    <a:pt x="51" y="21"/>
                  </a:cubicBezTo>
                  <a:cubicBezTo>
                    <a:pt x="52" y="24"/>
                    <a:pt x="52" y="28"/>
                    <a:pt x="52" y="34"/>
                  </a:cubicBezTo>
                  <a:cubicBezTo>
                    <a:pt x="52" y="83"/>
                    <a:pt x="52" y="83"/>
                    <a:pt x="52" y="83"/>
                  </a:cubicBezTo>
                  <a:cubicBezTo>
                    <a:pt x="66" y="83"/>
                    <a:pt x="66" y="83"/>
                    <a:pt x="66" y="83"/>
                  </a:cubicBezTo>
                  <a:cubicBezTo>
                    <a:pt x="66" y="33"/>
                    <a:pt x="66" y="33"/>
                    <a:pt x="66" y="33"/>
                  </a:cubicBezTo>
                  <a:cubicBezTo>
                    <a:pt x="66" y="27"/>
                    <a:pt x="66" y="23"/>
                    <a:pt x="65" y="20"/>
                  </a:cubicBezTo>
                  <a:cubicBezTo>
                    <a:pt x="65" y="16"/>
                    <a:pt x="63" y="13"/>
                    <a:pt x="61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7" name="îśḻïďè">
              <a:extLst>
                <a:ext uri="{FF2B5EF4-FFF2-40B4-BE49-F238E27FC236}">
                  <a16:creationId xmlns:a16="http://schemas.microsoft.com/office/drawing/2014/main" id="{EC0A16E2-17BE-4E23-8C77-7326CA1FACFA}"/>
                </a:ext>
              </a:extLst>
            </p:cNvPr>
            <p:cNvSpPr/>
            <p:nvPr/>
          </p:nvSpPr>
          <p:spPr bwMode="auto">
            <a:xfrm>
              <a:off x="8315578" y="5675903"/>
              <a:ext cx="131763" cy="211138"/>
            </a:xfrm>
            <a:custGeom>
              <a:avLst/>
              <a:gdLst>
                <a:gd name="T0" fmla="*/ 57 w 71"/>
                <a:gd name="T1" fmla="*/ 40 h 114"/>
                <a:gd name="T2" fmla="*/ 48 w 71"/>
                <a:gd name="T3" fmla="*/ 32 h 114"/>
                <a:gd name="T4" fmla="*/ 35 w 71"/>
                <a:gd name="T5" fmla="*/ 29 h 114"/>
                <a:gd name="T6" fmla="*/ 17 w 71"/>
                <a:gd name="T7" fmla="*/ 35 h 114"/>
                <a:gd name="T8" fmla="*/ 4 w 71"/>
                <a:gd name="T9" fmla="*/ 50 h 114"/>
                <a:gd name="T10" fmla="*/ 0 w 71"/>
                <a:gd name="T11" fmla="*/ 72 h 114"/>
                <a:gd name="T12" fmla="*/ 5 w 71"/>
                <a:gd name="T13" fmla="*/ 94 h 114"/>
                <a:gd name="T14" fmla="*/ 17 w 71"/>
                <a:gd name="T15" fmla="*/ 109 h 114"/>
                <a:gd name="T16" fmla="*/ 35 w 71"/>
                <a:gd name="T17" fmla="*/ 114 h 114"/>
                <a:gd name="T18" fmla="*/ 58 w 71"/>
                <a:gd name="T19" fmla="*/ 102 h 114"/>
                <a:gd name="T20" fmla="*/ 58 w 71"/>
                <a:gd name="T21" fmla="*/ 112 h 114"/>
                <a:gd name="T22" fmla="*/ 71 w 71"/>
                <a:gd name="T23" fmla="*/ 112 h 114"/>
                <a:gd name="T24" fmla="*/ 71 w 71"/>
                <a:gd name="T25" fmla="*/ 0 h 114"/>
                <a:gd name="T26" fmla="*/ 57 w 71"/>
                <a:gd name="T27" fmla="*/ 0 h 114"/>
                <a:gd name="T28" fmla="*/ 57 w 71"/>
                <a:gd name="T29" fmla="*/ 40 h 114"/>
                <a:gd name="T30" fmla="*/ 52 w 71"/>
                <a:gd name="T31" fmla="*/ 95 h 114"/>
                <a:gd name="T32" fmla="*/ 37 w 71"/>
                <a:gd name="T33" fmla="*/ 103 h 114"/>
                <a:gd name="T34" fmla="*/ 21 w 71"/>
                <a:gd name="T35" fmla="*/ 95 h 114"/>
                <a:gd name="T36" fmla="*/ 15 w 71"/>
                <a:gd name="T37" fmla="*/ 72 h 114"/>
                <a:gd name="T38" fmla="*/ 21 w 71"/>
                <a:gd name="T39" fmla="*/ 48 h 114"/>
                <a:gd name="T40" fmla="*/ 36 w 71"/>
                <a:gd name="T41" fmla="*/ 41 h 114"/>
                <a:gd name="T42" fmla="*/ 52 w 71"/>
                <a:gd name="T43" fmla="*/ 48 h 114"/>
                <a:gd name="T44" fmla="*/ 58 w 71"/>
                <a:gd name="T45" fmla="*/ 73 h 114"/>
                <a:gd name="T46" fmla="*/ 52 w 71"/>
                <a:gd name="T47" fmla="*/ 95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1" h="114">
                  <a:moveTo>
                    <a:pt x="57" y="40"/>
                  </a:moveTo>
                  <a:cubicBezTo>
                    <a:pt x="55" y="37"/>
                    <a:pt x="52" y="34"/>
                    <a:pt x="48" y="32"/>
                  </a:cubicBezTo>
                  <a:cubicBezTo>
                    <a:pt x="44" y="30"/>
                    <a:pt x="40" y="29"/>
                    <a:pt x="35" y="29"/>
                  </a:cubicBezTo>
                  <a:cubicBezTo>
                    <a:pt x="28" y="29"/>
                    <a:pt x="22" y="31"/>
                    <a:pt x="17" y="35"/>
                  </a:cubicBezTo>
                  <a:cubicBezTo>
                    <a:pt x="11" y="38"/>
                    <a:pt x="7" y="43"/>
                    <a:pt x="4" y="50"/>
                  </a:cubicBezTo>
                  <a:cubicBezTo>
                    <a:pt x="2" y="56"/>
                    <a:pt x="0" y="64"/>
                    <a:pt x="0" y="72"/>
                  </a:cubicBezTo>
                  <a:cubicBezTo>
                    <a:pt x="0" y="80"/>
                    <a:pt x="2" y="87"/>
                    <a:pt x="5" y="94"/>
                  </a:cubicBezTo>
                  <a:cubicBezTo>
                    <a:pt x="8" y="100"/>
                    <a:pt x="12" y="105"/>
                    <a:pt x="17" y="109"/>
                  </a:cubicBezTo>
                  <a:cubicBezTo>
                    <a:pt x="23" y="112"/>
                    <a:pt x="29" y="114"/>
                    <a:pt x="35" y="114"/>
                  </a:cubicBezTo>
                  <a:cubicBezTo>
                    <a:pt x="45" y="114"/>
                    <a:pt x="53" y="110"/>
                    <a:pt x="58" y="102"/>
                  </a:cubicBezTo>
                  <a:cubicBezTo>
                    <a:pt x="58" y="112"/>
                    <a:pt x="58" y="112"/>
                    <a:pt x="58" y="112"/>
                  </a:cubicBezTo>
                  <a:cubicBezTo>
                    <a:pt x="71" y="112"/>
                    <a:pt x="71" y="112"/>
                    <a:pt x="71" y="112"/>
                  </a:cubicBezTo>
                  <a:cubicBezTo>
                    <a:pt x="71" y="0"/>
                    <a:pt x="71" y="0"/>
                    <a:pt x="71" y="0"/>
                  </a:cubicBezTo>
                  <a:cubicBezTo>
                    <a:pt x="57" y="0"/>
                    <a:pt x="57" y="0"/>
                    <a:pt x="57" y="0"/>
                  </a:cubicBezTo>
                  <a:lnTo>
                    <a:pt x="57" y="40"/>
                  </a:lnTo>
                  <a:close/>
                  <a:moveTo>
                    <a:pt x="52" y="95"/>
                  </a:moveTo>
                  <a:cubicBezTo>
                    <a:pt x="48" y="100"/>
                    <a:pt x="43" y="103"/>
                    <a:pt x="37" y="103"/>
                  </a:cubicBezTo>
                  <a:cubicBezTo>
                    <a:pt x="31" y="103"/>
                    <a:pt x="25" y="100"/>
                    <a:pt x="21" y="95"/>
                  </a:cubicBezTo>
                  <a:cubicBezTo>
                    <a:pt x="17" y="90"/>
                    <a:pt x="15" y="82"/>
                    <a:pt x="15" y="72"/>
                  </a:cubicBezTo>
                  <a:cubicBezTo>
                    <a:pt x="15" y="61"/>
                    <a:pt x="17" y="53"/>
                    <a:pt x="21" y="48"/>
                  </a:cubicBezTo>
                  <a:cubicBezTo>
                    <a:pt x="25" y="43"/>
                    <a:pt x="30" y="41"/>
                    <a:pt x="36" y="41"/>
                  </a:cubicBezTo>
                  <a:cubicBezTo>
                    <a:pt x="42" y="41"/>
                    <a:pt x="48" y="43"/>
                    <a:pt x="52" y="48"/>
                  </a:cubicBezTo>
                  <a:cubicBezTo>
                    <a:pt x="56" y="54"/>
                    <a:pt x="58" y="62"/>
                    <a:pt x="58" y="73"/>
                  </a:cubicBezTo>
                  <a:cubicBezTo>
                    <a:pt x="58" y="83"/>
                    <a:pt x="56" y="91"/>
                    <a:pt x="52" y="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8" name="iṡľîdé">
              <a:extLst>
                <a:ext uri="{FF2B5EF4-FFF2-40B4-BE49-F238E27FC236}">
                  <a16:creationId xmlns:a16="http://schemas.microsoft.com/office/drawing/2014/main" id="{BBD2D2C2-A8E5-4CBF-80EF-ADF1E96B1DA1}"/>
                </a:ext>
              </a:extLst>
            </p:cNvPr>
            <p:cNvSpPr/>
            <p:nvPr/>
          </p:nvSpPr>
          <p:spPr bwMode="auto">
            <a:xfrm>
              <a:off x="8550528" y="5675903"/>
              <a:ext cx="163513" cy="206375"/>
            </a:xfrm>
            <a:custGeom>
              <a:avLst/>
              <a:gdLst>
                <a:gd name="T0" fmla="*/ 103 w 103"/>
                <a:gd name="T1" fmla="*/ 0 h 130"/>
                <a:gd name="T2" fmla="*/ 0 w 103"/>
                <a:gd name="T3" fmla="*/ 0 h 130"/>
                <a:gd name="T4" fmla="*/ 0 w 103"/>
                <a:gd name="T5" fmla="*/ 15 h 130"/>
                <a:gd name="T6" fmla="*/ 43 w 103"/>
                <a:gd name="T7" fmla="*/ 15 h 130"/>
                <a:gd name="T8" fmla="*/ 43 w 103"/>
                <a:gd name="T9" fmla="*/ 130 h 130"/>
                <a:gd name="T10" fmla="*/ 59 w 103"/>
                <a:gd name="T11" fmla="*/ 130 h 130"/>
                <a:gd name="T12" fmla="*/ 59 w 103"/>
                <a:gd name="T13" fmla="*/ 15 h 130"/>
                <a:gd name="T14" fmla="*/ 103 w 103"/>
                <a:gd name="T15" fmla="*/ 15 h 130"/>
                <a:gd name="T16" fmla="*/ 103 w 103"/>
                <a:gd name="T17" fmla="*/ 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3" h="130">
                  <a:moveTo>
                    <a:pt x="103" y="0"/>
                  </a:moveTo>
                  <a:lnTo>
                    <a:pt x="0" y="0"/>
                  </a:lnTo>
                  <a:lnTo>
                    <a:pt x="0" y="15"/>
                  </a:lnTo>
                  <a:lnTo>
                    <a:pt x="43" y="15"/>
                  </a:lnTo>
                  <a:lnTo>
                    <a:pt x="43" y="130"/>
                  </a:lnTo>
                  <a:lnTo>
                    <a:pt x="59" y="130"/>
                  </a:lnTo>
                  <a:lnTo>
                    <a:pt x="59" y="15"/>
                  </a:lnTo>
                  <a:lnTo>
                    <a:pt x="103" y="15"/>
                  </a:lnTo>
                  <a:lnTo>
                    <a:pt x="10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9" name="íṥḻíḋé">
              <a:extLst>
                <a:ext uri="{FF2B5EF4-FFF2-40B4-BE49-F238E27FC236}">
                  <a16:creationId xmlns:a16="http://schemas.microsoft.com/office/drawing/2014/main" id="{E1CEC0E8-D1F9-42D0-9F89-F30AB3573035}"/>
                </a:ext>
              </a:extLst>
            </p:cNvPr>
            <p:cNvSpPr/>
            <p:nvPr/>
          </p:nvSpPr>
          <p:spPr bwMode="auto">
            <a:xfrm>
              <a:off x="8698166" y="5729878"/>
              <a:ext cx="138113" cy="157163"/>
            </a:xfrm>
            <a:custGeom>
              <a:avLst/>
              <a:gdLst>
                <a:gd name="T0" fmla="*/ 38 w 75"/>
                <a:gd name="T1" fmla="*/ 0 h 85"/>
                <a:gd name="T2" fmla="*/ 11 w 75"/>
                <a:gd name="T3" fmla="*/ 12 h 85"/>
                <a:gd name="T4" fmla="*/ 0 w 75"/>
                <a:gd name="T5" fmla="*/ 43 h 85"/>
                <a:gd name="T6" fmla="*/ 10 w 75"/>
                <a:gd name="T7" fmla="*/ 74 h 85"/>
                <a:gd name="T8" fmla="*/ 39 w 75"/>
                <a:gd name="T9" fmla="*/ 85 h 85"/>
                <a:gd name="T10" fmla="*/ 62 w 75"/>
                <a:gd name="T11" fmla="*/ 78 h 85"/>
                <a:gd name="T12" fmla="*/ 74 w 75"/>
                <a:gd name="T13" fmla="*/ 59 h 85"/>
                <a:gd name="T14" fmla="*/ 60 w 75"/>
                <a:gd name="T15" fmla="*/ 57 h 85"/>
                <a:gd name="T16" fmla="*/ 52 w 75"/>
                <a:gd name="T17" fmla="*/ 70 h 85"/>
                <a:gd name="T18" fmla="*/ 39 w 75"/>
                <a:gd name="T19" fmla="*/ 74 h 85"/>
                <a:gd name="T20" fmla="*/ 22 w 75"/>
                <a:gd name="T21" fmla="*/ 67 h 85"/>
                <a:gd name="T22" fmla="*/ 14 w 75"/>
                <a:gd name="T23" fmla="*/ 46 h 85"/>
                <a:gd name="T24" fmla="*/ 75 w 75"/>
                <a:gd name="T25" fmla="*/ 46 h 85"/>
                <a:gd name="T26" fmla="*/ 75 w 75"/>
                <a:gd name="T27" fmla="*/ 43 h 85"/>
                <a:gd name="T28" fmla="*/ 65 w 75"/>
                <a:gd name="T29" fmla="*/ 11 h 85"/>
                <a:gd name="T30" fmla="*/ 38 w 75"/>
                <a:gd name="T31" fmla="*/ 0 h 85"/>
                <a:gd name="T32" fmla="*/ 15 w 75"/>
                <a:gd name="T33" fmla="*/ 35 h 85"/>
                <a:gd name="T34" fmla="*/ 22 w 75"/>
                <a:gd name="T35" fmla="*/ 18 h 85"/>
                <a:gd name="T36" fmla="*/ 38 w 75"/>
                <a:gd name="T37" fmla="*/ 12 h 85"/>
                <a:gd name="T38" fmla="*/ 55 w 75"/>
                <a:gd name="T39" fmla="*/ 20 h 85"/>
                <a:gd name="T40" fmla="*/ 60 w 75"/>
                <a:gd name="T41" fmla="*/ 35 h 85"/>
                <a:gd name="T42" fmla="*/ 15 w 75"/>
                <a:gd name="T43" fmla="*/ 3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75" h="85">
                  <a:moveTo>
                    <a:pt x="38" y="0"/>
                  </a:moveTo>
                  <a:cubicBezTo>
                    <a:pt x="27" y="0"/>
                    <a:pt x="18" y="4"/>
                    <a:pt x="11" y="12"/>
                  </a:cubicBezTo>
                  <a:cubicBezTo>
                    <a:pt x="4" y="19"/>
                    <a:pt x="0" y="30"/>
                    <a:pt x="0" y="43"/>
                  </a:cubicBezTo>
                  <a:cubicBezTo>
                    <a:pt x="0" y="57"/>
                    <a:pt x="3" y="67"/>
                    <a:pt x="10" y="74"/>
                  </a:cubicBezTo>
                  <a:cubicBezTo>
                    <a:pt x="17" y="81"/>
                    <a:pt x="27" y="85"/>
                    <a:pt x="39" y="85"/>
                  </a:cubicBezTo>
                  <a:cubicBezTo>
                    <a:pt x="48" y="85"/>
                    <a:pt x="56" y="83"/>
                    <a:pt x="62" y="78"/>
                  </a:cubicBezTo>
                  <a:cubicBezTo>
                    <a:pt x="68" y="74"/>
                    <a:pt x="72" y="67"/>
                    <a:pt x="74" y="59"/>
                  </a:cubicBezTo>
                  <a:cubicBezTo>
                    <a:pt x="60" y="57"/>
                    <a:pt x="60" y="57"/>
                    <a:pt x="60" y="57"/>
                  </a:cubicBezTo>
                  <a:cubicBezTo>
                    <a:pt x="58" y="63"/>
                    <a:pt x="55" y="67"/>
                    <a:pt x="52" y="70"/>
                  </a:cubicBezTo>
                  <a:cubicBezTo>
                    <a:pt x="48" y="73"/>
                    <a:pt x="44" y="74"/>
                    <a:pt x="39" y="74"/>
                  </a:cubicBezTo>
                  <a:cubicBezTo>
                    <a:pt x="32" y="74"/>
                    <a:pt x="26" y="71"/>
                    <a:pt x="22" y="67"/>
                  </a:cubicBezTo>
                  <a:cubicBezTo>
                    <a:pt x="17" y="62"/>
                    <a:pt x="15" y="55"/>
                    <a:pt x="14" y="46"/>
                  </a:cubicBezTo>
                  <a:cubicBezTo>
                    <a:pt x="75" y="46"/>
                    <a:pt x="75" y="46"/>
                    <a:pt x="75" y="46"/>
                  </a:cubicBezTo>
                  <a:cubicBezTo>
                    <a:pt x="75" y="45"/>
                    <a:pt x="75" y="43"/>
                    <a:pt x="75" y="43"/>
                  </a:cubicBezTo>
                  <a:cubicBezTo>
                    <a:pt x="75" y="29"/>
                    <a:pt x="72" y="19"/>
                    <a:pt x="65" y="11"/>
                  </a:cubicBezTo>
                  <a:cubicBezTo>
                    <a:pt x="58" y="4"/>
                    <a:pt x="49" y="0"/>
                    <a:pt x="38" y="0"/>
                  </a:cubicBezTo>
                  <a:close/>
                  <a:moveTo>
                    <a:pt x="15" y="35"/>
                  </a:moveTo>
                  <a:cubicBezTo>
                    <a:pt x="15" y="28"/>
                    <a:pt x="18" y="22"/>
                    <a:pt x="22" y="18"/>
                  </a:cubicBezTo>
                  <a:cubicBezTo>
                    <a:pt x="26" y="14"/>
                    <a:pt x="32" y="12"/>
                    <a:pt x="38" y="12"/>
                  </a:cubicBezTo>
                  <a:cubicBezTo>
                    <a:pt x="45" y="12"/>
                    <a:pt x="51" y="14"/>
                    <a:pt x="55" y="20"/>
                  </a:cubicBezTo>
                  <a:cubicBezTo>
                    <a:pt x="58" y="23"/>
                    <a:pt x="60" y="28"/>
                    <a:pt x="60" y="35"/>
                  </a:cubicBezTo>
                  <a:lnTo>
                    <a:pt x="15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0" name="ïṡļïḍè">
              <a:extLst>
                <a:ext uri="{FF2B5EF4-FFF2-40B4-BE49-F238E27FC236}">
                  <a16:creationId xmlns:a16="http://schemas.microsoft.com/office/drawing/2014/main" id="{5AF8FA23-E30D-4DB6-9C4B-8648180960B4}"/>
                </a:ext>
              </a:extLst>
            </p:cNvPr>
            <p:cNvSpPr/>
            <p:nvPr/>
          </p:nvSpPr>
          <p:spPr bwMode="auto">
            <a:xfrm>
              <a:off x="8860091" y="5729878"/>
              <a:ext cx="128588" cy="157163"/>
            </a:xfrm>
            <a:custGeom>
              <a:avLst/>
              <a:gdLst>
                <a:gd name="T0" fmla="*/ 50 w 70"/>
                <a:gd name="T1" fmla="*/ 69 h 85"/>
                <a:gd name="T2" fmla="*/ 36 w 70"/>
                <a:gd name="T3" fmla="*/ 74 h 85"/>
                <a:gd name="T4" fmla="*/ 20 w 70"/>
                <a:gd name="T5" fmla="*/ 66 h 85"/>
                <a:gd name="T6" fmla="*/ 14 w 70"/>
                <a:gd name="T7" fmla="*/ 43 h 85"/>
                <a:gd name="T8" fmla="*/ 20 w 70"/>
                <a:gd name="T9" fmla="*/ 19 h 85"/>
                <a:gd name="T10" fmla="*/ 37 w 70"/>
                <a:gd name="T11" fmla="*/ 12 h 85"/>
                <a:gd name="T12" fmla="*/ 49 w 70"/>
                <a:gd name="T13" fmla="*/ 16 h 85"/>
                <a:gd name="T14" fmla="*/ 56 w 70"/>
                <a:gd name="T15" fmla="*/ 28 h 85"/>
                <a:gd name="T16" fmla="*/ 69 w 70"/>
                <a:gd name="T17" fmla="*/ 26 h 85"/>
                <a:gd name="T18" fmla="*/ 58 w 70"/>
                <a:gd name="T19" fmla="*/ 7 h 85"/>
                <a:gd name="T20" fmla="*/ 37 w 70"/>
                <a:gd name="T21" fmla="*/ 0 h 85"/>
                <a:gd name="T22" fmla="*/ 17 w 70"/>
                <a:gd name="T23" fmla="*/ 5 h 85"/>
                <a:gd name="T24" fmla="*/ 4 w 70"/>
                <a:gd name="T25" fmla="*/ 20 h 85"/>
                <a:gd name="T26" fmla="*/ 0 w 70"/>
                <a:gd name="T27" fmla="*/ 43 h 85"/>
                <a:gd name="T28" fmla="*/ 10 w 70"/>
                <a:gd name="T29" fmla="*/ 74 h 85"/>
                <a:gd name="T30" fmla="*/ 37 w 70"/>
                <a:gd name="T31" fmla="*/ 85 h 85"/>
                <a:gd name="T32" fmla="*/ 59 w 70"/>
                <a:gd name="T33" fmla="*/ 77 h 85"/>
                <a:gd name="T34" fmla="*/ 70 w 70"/>
                <a:gd name="T35" fmla="*/ 55 h 85"/>
                <a:gd name="T36" fmla="*/ 57 w 70"/>
                <a:gd name="T37" fmla="*/ 54 h 85"/>
                <a:gd name="T38" fmla="*/ 50 w 70"/>
                <a:gd name="T39" fmla="*/ 69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70" h="85">
                  <a:moveTo>
                    <a:pt x="50" y="69"/>
                  </a:moveTo>
                  <a:cubicBezTo>
                    <a:pt x="46" y="72"/>
                    <a:pt x="42" y="74"/>
                    <a:pt x="36" y="74"/>
                  </a:cubicBezTo>
                  <a:cubicBezTo>
                    <a:pt x="30" y="74"/>
                    <a:pt x="24" y="71"/>
                    <a:pt x="20" y="66"/>
                  </a:cubicBezTo>
                  <a:cubicBezTo>
                    <a:pt x="16" y="61"/>
                    <a:pt x="14" y="54"/>
                    <a:pt x="14" y="43"/>
                  </a:cubicBezTo>
                  <a:cubicBezTo>
                    <a:pt x="14" y="32"/>
                    <a:pt x="16" y="24"/>
                    <a:pt x="20" y="19"/>
                  </a:cubicBezTo>
                  <a:cubicBezTo>
                    <a:pt x="25" y="14"/>
                    <a:pt x="30" y="12"/>
                    <a:pt x="37" y="12"/>
                  </a:cubicBezTo>
                  <a:cubicBezTo>
                    <a:pt x="42" y="12"/>
                    <a:pt x="46" y="13"/>
                    <a:pt x="49" y="16"/>
                  </a:cubicBezTo>
                  <a:cubicBezTo>
                    <a:pt x="52" y="18"/>
                    <a:pt x="54" y="23"/>
                    <a:pt x="56" y="28"/>
                  </a:cubicBezTo>
                  <a:cubicBezTo>
                    <a:pt x="69" y="26"/>
                    <a:pt x="69" y="26"/>
                    <a:pt x="69" y="26"/>
                  </a:cubicBezTo>
                  <a:cubicBezTo>
                    <a:pt x="67" y="18"/>
                    <a:pt x="64" y="11"/>
                    <a:pt x="58" y="7"/>
                  </a:cubicBezTo>
                  <a:cubicBezTo>
                    <a:pt x="53" y="2"/>
                    <a:pt x="45" y="0"/>
                    <a:pt x="37" y="0"/>
                  </a:cubicBezTo>
                  <a:cubicBezTo>
                    <a:pt x="30" y="0"/>
                    <a:pt x="23" y="2"/>
                    <a:pt x="17" y="5"/>
                  </a:cubicBezTo>
                  <a:cubicBezTo>
                    <a:pt x="11" y="8"/>
                    <a:pt x="7" y="13"/>
                    <a:pt x="4" y="20"/>
                  </a:cubicBezTo>
                  <a:cubicBezTo>
                    <a:pt x="1" y="27"/>
                    <a:pt x="0" y="34"/>
                    <a:pt x="0" y="43"/>
                  </a:cubicBezTo>
                  <a:cubicBezTo>
                    <a:pt x="0" y="57"/>
                    <a:pt x="3" y="67"/>
                    <a:pt x="10" y="74"/>
                  </a:cubicBezTo>
                  <a:cubicBezTo>
                    <a:pt x="16" y="82"/>
                    <a:pt x="25" y="85"/>
                    <a:pt x="37" y="85"/>
                  </a:cubicBezTo>
                  <a:cubicBezTo>
                    <a:pt x="45" y="85"/>
                    <a:pt x="53" y="83"/>
                    <a:pt x="59" y="77"/>
                  </a:cubicBezTo>
                  <a:cubicBezTo>
                    <a:pt x="65" y="72"/>
                    <a:pt x="69" y="65"/>
                    <a:pt x="70" y="55"/>
                  </a:cubicBezTo>
                  <a:cubicBezTo>
                    <a:pt x="57" y="54"/>
                    <a:pt x="57" y="54"/>
                    <a:pt x="57" y="54"/>
                  </a:cubicBezTo>
                  <a:cubicBezTo>
                    <a:pt x="56" y="60"/>
                    <a:pt x="54" y="66"/>
                    <a:pt x="50" y="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1" name="iṩḷídê">
              <a:extLst>
                <a:ext uri="{FF2B5EF4-FFF2-40B4-BE49-F238E27FC236}">
                  <a16:creationId xmlns:a16="http://schemas.microsoft.com/office/drawing/2014/main" id="{4B02458D-577E-446E-B2C5-85D91D584BDF}"/>
                </a:ext>
              </a:extLst>
            </p:cNvPr>
            <p:cNvSpPr/>
            <p:nvPr/>
          </p:nvSpPr>
          <p:spPr bwMode="auto">
            <a:xfrm>
              <a:off x="9010903" y="5675903"/>
              <a:ext cx="122238" cy="206375"/>
            </a:xfrm>
            <a:custGeom>
              <a:avLst/>
              <a:gdLst>
                <a:gd name="T0" fmla="*/ 54 w 66"/>
                <a:gd name="T1" fmla="*/ 33 h 112"/>
                <a:gd name="T2" fmla="*/ 38 w 66"/>
                <a:gd name="T3" fmla="*/ 29 h 112"/>
                <a:gd name="T4" fmla="*/ 14 w 66"/>
                <a:gd name="T5" fmla="*/ 40 h 112"/>
                <a:gd name="T6" fmla="*/ 14 w 66"/>
                <a:gd name="T7" fmla="*/ 0 h 112"/>
                <a:gd name="T8" fmla="*/ 0 w 66"/>
                <a:gd name="T9" fmla="*/ 0 h 112"/>
                <a:gd name="T10" fmla="*/ 0 w 66"/>
                <a:gd name="T11" fmla="*/ 112 h 112"/>
                <a:gd name="T12" fmla="*/ 14 w 66"/>
                <a:gd name="T13" fmla="*/ 112 h 112"/>
                <a:gd name="T14" fmla="*/ 14 w 66"/>
                <a:gd name="T15" fmla="*/ 68 h 112"/>
                <a:gd name="T16" fmla="*/ 16 w 66"/>
                <a:gd name="T17" fmla="*/ 53 h 112"/>
                <a:gd name="T18" fmla="*/ 24 w 66"/>
                <a:gd name="T19" fmla="*/ 44 h 112"/>
                <a:gd name="T20" fmla="*/ 35 w 66"/>
                <a:gd name="T21" fmla="*/ 41 h 112"/>
                <a:gd name="T22" fmla="*/ 48 w 66"/>
                <a:gd name="T23" fmla="*/ 46 h 112"/>
                <a:gd name="T24" fmla="*/ 53 w 66"/>
                <a:gd name="T25" fmla="*/ 61 h 112"/>
                <a:gd name="T26" fmla="*/ 53 w 66"/>
                <a:gd name="T27" fmla="*/ 112 h 112"/>
                <a:gd name="T28" fmla="*/ 66 w 66"/>
                <a:gd name="T29" fmla="*/ 112 h 112"/>
                <a:gd name="T30" fmla="*/ 66 w 66"/>
                <a:gd name="T31" fmla="*/ 61 h 112"/>
                <a:gd name="T32" fmla="*/ 63 w 66"/>
                <a:gd name="T33" fmla="*/ 43 h 112"/>
                <a:gd name="T34" fmla="*/ 54 w 66"/>
                <a:gd name="T35" fmla="*/ 33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6" h="112">
                  <a:moveTo>
                    <a:pt x="54" y="33"/>
                  </a:moveTo>
                  <a:cubicBezTo>
                    <a:pt x="50" y="30"/>
                    <a:pt x="44" y="29"/>
                    <a:pt x="38" y="29"/>
                  </a:cubicBezTo>
                  <a:cubicBezTo>
                    <a:pt x="28" y="29"/>
                    <a:pt x="20" y="33"/>
                    <a:pt x="14" y="4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14" y="112"/>
                    <a:pt x="14" y="112"/>
                    <a:pt x="14" y="112"/>
                  </a:cubicBezTo>
                  <a:cubicBezTo>
                    <a:pt x="14" y="68"/>
                    <a:pt x="14" y="68"/>
                    <a:pt x="14" y="68"/>
                  </a:cubicBezTo>
                  <a:cubicBezTo>
                    <a:pt x="14" y="61"/>
                    <a:pt x="15" y="56"/>
                    <a:pt x="16" y="53"/>
                  </a:cubicBezTo>
                  <a:cubicBezTo>
                    <a:pt x="18" y="49"/>
                    <a:pt x="20" y="46"/>
                    <a:pt x="24" y="44"/>
                  </a:cubicBezTo>
                  <a:cubicBezTo>
                    <a:pt x="28" y="42"/>
                    <a:pt x="31" y="41"/>
                    <a:pt x="35" y="41"/>
                  </a:cubicBezTo>
                  <a:cubicBezTo>
                    <a:pt x="41" y="41"/>
                    <a:pt x="45" y="43"/>
                    <a:pt x="48" y="46"/>
                  </a:cubicBezTo>
                  <a:cubicBezTo>
                    <a:pt x="51" y="49"/>
                    <a:pt x="53" y="54"/>
                    <a:pt x="53" y="61"/>
                  </a:cubicBezTo>
                  <a:cubicBezTo>
                    <a:pt x="53" y="112"/>
                    <a:pt x="53" y="112"/>
                    <a:pt x="53" y="112"/>
                  </a:cubicBezTo>
                  <a:cubicBezTo>
                    <a:pt x="66" y="112"/>
                    <a:pt x="66" y="112"/>
                    <a:pt x="66" y="112"/>
                  </a:cubicBezTo>
                  <a:cubicBezTo>
                    <a:pt x="66" y="61"/>
                    <a:pt x="66" y="61"/>
                    <a:pt x="66" y="61"/>
                  </a:cubicBezTo>
                  <a:cubicBezTo>
                    <a:pt x="66" y="53"/>
                    <a:pt x="65" y="47"/>
                    <a:pt x="63" y="43"/>
                  </a:cubicBezTo>
                  <a:cubicBezTo>
                    <a:pt x="62" y="38"/>
                    <a:pt x="58" y="35"/>
                    <a:pt x="54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2" name="íslîḍe">
              <a:extLst>
                <a:ext uri="{FF2B5EF4-FFF2-40B4-BE49-F238E27FC236}">
                  <a16:creationId xmlns:a16="http://schemas.microsoft.com/office/drawing/2014/main" id="{D6CAAB81-48B9-46DB-8F50-3BF11307A2EC}"/>
                </a:ext>
              </a:extLst>
            </p:cNvPr>
            <p:cNvSpPr/>
            <p:nvPr/>
          </p:nvSpPr>
          <p:spPr bwMode="auto">
            <a:xfrm>
              <a:off x="9171241" y="5729878"/>
              <a:ext cx="122238" cy="152400"/>
            </a:xfrm>
            <a:custGeom>
              <a:avLst/>
              <a:gdLst>
                <a:gd name="T0" fmla="*/ 61 w 66"/>
                <a:gd name="T1" fmla="*/ 10 h 83"/>
                <a:gd name="T2" fmla="*/ 52 w 66"/>
                <a:gd name="T3" fmla="*/ 3 h 83"/>
                <a:gd name="T4" fmla="*/ 39 w 66"/>
                <a:gd name="T5" fmla="*/ 0 h 83"/>
                <a:gd name="T6" fmla="*/ 13 w 66"/>
                <a:gd name="T7" fmla="*/ 14 h 83"/>
                <a:gd name="T8" fmla="*/ 13 w 66"/>
                <a:gd name="T9" fmla="*/ 2 h 83"/>
                <a:gd name="T10" fmla="*/ 0 w 66"/>
                <a:gd name="T11" fmla="*/ 2 h 83"/>
                <a:gd name="T12" fmla="*/ 0 w 66"/>
                <a:gd name="T13" fmla="*/ 83 h 83"/>
                <a:gd name="T14" fmla="*/ 14 w 66"/>
                <a:gd name="T15" fmla="*/ 83 h 83"/>
                <a:gd name="T16" fmla="*/ 14 w 66"/>
                <a:gd name="T17" fmla="*/ 39 h 83"/>
                <a:gd name="T18" fmla="*/ 20 w 66"/>
                <a:gd name="T19" fmla="*/ 18 h 83"/>
                <a:gd name="T20" fmla="*/ 36 w 66"/>
                <a:gd name="T21" fmla="*/ 12 h 83"/>
                <a:gd name="T22" fmla="*/ 45 w 66"/>
                <a:gd name="T23" fmla="*/ 15 h 83"/>
                <a:gd name="T24" fmla="*/ 51 w 66"/>
                <a:gd name="T25" fmla="*/ 21 h 83"/>
                <a:gd name="T26" fmla="*/ 53 w 66"/>
                <a:gd name="T27" fmla="*/ 34 h 83"/>
                <a:gd name="T28" fmla="*/ 53 w 66"/>
                <a:gd name="T29" fmla="*/ 83 h 83"/>
                <a:gd name="T30" fmla="*/ 66 w 66"/>
                <a:gd name="T31" fmla="*/ 83 h 83"/>
                <a:gd name="T32" fmla="*/ 66 w 66"/>
                <a:gd name="T33" fmla="*/ 33 h 83"/>
                <a:gd name="T34" fmla="*/ 66 w 66"/>
                <a:gd name="T35" fmla="*/ 20 h 83"/>
                <a:gd name="T36" fmla="*/ 61 w 66"/>
                <a:gd name="T37" fmla="*/ 1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6" h="83">
                  <a:moveTo>
                    <a:pt x="61" y="10"/>
                  </a:moveTo>
                  <a:cubicBezTo>
                    <a:pt x="59" y="7"/>
                    <a:pt x="56" y="5"/>
                    <a:pt x="52" y="3"/>
                  </a:cubicBezTo>
                  <a:cubicBezTo>
                    <a:pt x="48" y="1"/>
                    <a:pt x="43" y="0"/>
                    <a:pt x="39" y="0"/>
                  </a:cubicBezTo>
                  <a:cubicBezTo>
                    <a:pt x="27" y="0"/>
                    <a:pt x="19" y="5"/>
                    <a:pt x="13" y="14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14" y="83"/>
                    <a:pt x="14" y="83"/>
                    <a:pt x="14" y="83"/>
                  </a:cubicBezTo>
                  <a:cubicBezTo>
                    <a:pt x="14" y="39"/>
                    <a:pt x="14" y="39"/>
                    <a:pt x="14" y="39"/>
                  </a:cubicBezTo>
                  <a:cubicBezTo>
                    <a:pt x="14" y="29"/>
                    <a:pt x="16" y="21"/>
                    <a:pt x="20" y="18"/>
                  </a:cubicBezTo>
                  <a:cubicBezTo>
                    <a:pt x="25" y="14"/>
                    <a:pt x="30" y="12"/>
                    <a:pt x="36" y="12"/>
                  </a:cubicBezTo>
                  <a:cubicBezTo>
                    <a:pt x="39" y="12"/>
                    <a:pt x="43" y="13"/>
                    <a:pt x="45" y="15"/>
                  </a:cubicBezTo>
                  <a:cubicBezTo>
                    <a:pt x="48" y="16"/>
                    <a:pt x="50" y="19"/>
                    <a:pt x="51" y="21"/>
                  </a:cubicBezTo>
                  <a:cubicBezTo>
                    <a:pt x="52" y="24"/>
                    <a:pt x="53" y="28"/>
                    <a:pt x="53" y="34"/>
                  </a:cubicBezTo>
                  <a:cubicBezTo>
                    <a:pt x="53" y="83"/>
                    <a:pt x="53" y="83"/>
                    <a:pt x="53" y="83"/>
                  </a:cubicBezTo>
                  <a:cubicBezTo>
                    <a:pt x="66" y="83"/>
                    <a:pt x="66" y="83"/>
                    <a:pt x="66" y="83"/>
                  </a:cubicBezTo>
                  <a:cubicBezTo>
                    <a:pt x="66" y="33"/>
                    <a:pt x="66" y="33"/>
                    <a:pt x="66" y="33"/>
                  </a:cubicBezTo>
                  <a:cubicBezTo>
                    <a:pt x="66" y="27"/>
                    <a:pt x="66" y="23"/>
                    <a:pt x="66" y="20"/>
                  </a:cubicBezTo>
                  <a:cubicBezTo>
                    <a:pt x="65" y="16"/>
                    <a:pt x="63" y="13"/>
                    <a:pt x="61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3" name="ïṣľíḓè">
              <a:extLst>
                <a:ext uri="{FF2B5EF4-FFF2-40B4-BE49-F238E27FC236}">
                  <a16:creationId xmlns:a16="http://schemas.microsoft.com/office/drawing/2014/main" id="{81753904-86B2-4221-84C4-23B03A2E3A38}"/>
                </a:ext>
              </a:extLst>
            </p:cNvPr>
            <p:cNvSpPr/>
            <p:nvPr/>
          </p:nvSpPr>
          <p:spPr bwMode="auto">
            <a:xfrm>
              <a:off x="9322053" y="5729878"/>
              <a:ext cx="142875" cy="157163"/>
            </a:xfrm>
            <a:custGeom>
              <a:avLst/>
              <a:gdLst>
                <a:gd name="T0" fmla="*/ 38 w 77"/>
                <a:gd name="T1" fmla="*/ 0 h 85"/>
                <a:gd name="T2" fmla="*/ 13 w 77"/>
                <a:gd name="T3" fmla="*/ 9 h 85"/>
                <a:gd name="T4" fmla="*/ 0 w 77"/>
                <a:gd name="T5" fmla="*/ 43 h 85"/>
                <a:gd name="T6" fmla="*/ 11 w 77"/>
                <a:gd name="T7" fmla="*/ 74 h 85"/>
                <a:gd name="T8" fmla="*/ 38 w 77"/>
                <a:gd name="T9" fmla="*/ 85 h 85"/>
                <a:gd name="T10" fmla="*/ 58 w 77"/>
                <a:gd name="T11" fmla="*/ 80 h 85"/>
                <a:gd name="T12" fmla="*/ 72 w 77"/>
                <a:gd name="T13" fmla="*/ 66 h 85"/>
                <a:gd name="T14" fmla="*/ 77 w 77"/>
                <a:gd name="T15" fmla="*/ 42 h 85"/>
                <a:gd name="T16" fmla="*/ 66 w 77"/>
                <a:gd name="T17" fmla="*/ 11 h 85"/>
                <a:gd name="T18" fmla="*/ 38 w 77"/>
                <a:gd name="T19" fmla="*/ 0 h 85"/>
                <a:gd name="T20" fmla="*/ 56 w 77"/>
                <a:gd name="T21" fmla="*/ 66 h 85"/>
                <a:gd name="T22" fmla="*/ 38 w 77"/>
                <a:gd name="T23" fmla="*/ 74 h 85"/>
                <a:gd name="T24" fmla="*/ 21 w 77"/>
                <a:gd name="T25" fmla="*/ 66 h 85"/>
                <a:gd name="T26" fmla="*/ 15 w 77"/>
                <a:gd name="T27" fmla="*/ 43 h 85"/>
                <a:gd name="T28" fmla="*/ 21 w 77"/>
                <a:gd name="T29" fmla="*/ 19 h 85"/>
                <a:gd name="T30" fmla="*/ 38 w 77"/>
                <a:gd name="T31" fmla="*/ 12 h 85"/>
                <a:gd name="T32" fmla="*/ 56 w 77"/>
                <a:gd name="T33" fmla="*/ 19 h 85"/>
                <a:gd name="T34" fmla="*/ 62 w 77"/>
                <a:gd name="T35" fmla="*/ 42 h 85"/>
                <a:gd name="T36" fmla="*/ 56 w 77"/>
                <a:gd name="T37" fmla="*/ 66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7" h="85">
                  <a:moveTo>
                    <a:pt x="38" y="0"/>
                  </a:moveTo>
                  <a:cubicBezTo>
                    <a:pt x="28" y="0"/>
                    <a:pt x="20" y="3"/>
                    <a:pt x="13" y="9"/>
                  </a:cubicBezTo>
                  <a:cubicBezTo>
                    <a:pt x="5" y="16"/>
                    <a:pt x="0" y="28"/>
                    <a:pt x="0" y="43"/>
                  </a:cubicBezTo>
                  <a:cubicBezTo>
                    <a:pt x="0" y="56"/>
                    <a:pt x="4" y="67"/>
                    <a:pt x="11" y="74"/>
                  </a:cubicBezTo>
                  <a:cubicBezTo>
                    <a:pt x="18" y="82"/>
                    <a:pt x="27" y="85"/>
                    <a:pt x="38" y="85"/>
                  </a:cubicBezTo>
                  <a:cubicBezTo>
                    <a:pt x="46" y="85"/>
                    <a:pt x="52" y="84"/>
                    <a:pt x="58" y="80"/>
                  </a:cubicBezTo>
                  <a:cubicBezTo>
                    <a:pt x="64" y="77"/>
                    <a:pt x="69" y="72"/>
                    <a:pt x="72" y="66"/>
                  </a:cubicBezTo>
                  <a:cubicBezTo>
                    <a:pt x="75" y="60"/>
                    <a:pt x="77" y="52"/>
                    <a:pt x="77" y="42"/>
                  </a:cubicBezTo>
                  <a:cubicBezTo>
                    <a:pt x="77" y="29"/>
                    <a:pt x="73" y="19"/>
                    <a:pt x="66" y="11"/>
                  </a:cubicBezTo>
                  <a:cubicBezTo>
                    <a:pt x="59" y="4"/>
                    <a:pt x="50" y="0"/>
                    <a:pt x="38" y="0"/>
                  </a:cubicBezTo>
                  <a:close/>
                  <a:moveTo>
                    <a:pt x="56" y="66"/>
                  </a:moveTo>
                  <a:cubicBezTo>
                    <a:pt x="51" y="71"/>
                    <a:pt x="45" y="74"/>
                    <a:pt x="38" y="74"/>
                  </a:cubicBezTo>
                  <a:cubicBezTo>
                    <a:pt x="32" y="74"/>
                    <a:pt x="26" y="71"/>
                    <a:pt x="21" y="66"/>
                  </a:cubicBezTo>
                  <a:cubicBezTo>
                    <a:pt x="17" y="61"/>
                    <a:pt x="15" y="53"/>
                    <a:pt x="15" y="43"/>
                  </a:cubicBezTo>
                  <a:cubicBezTo>
                    <a:pt x="15" y="32"/>
                    <a:pt x="17" y="24"/>
                    <a:pt x="21" y="19"/>
                  </a:cubicBezTo>
                  <a:cubicBezTo>
                    <a:pt x="26" y="14"/>
                    <a:pt x="32" y="12"/>
                    <a:pt x="38" y="12"/>
                  </a:cubicBezTo>
                  <a:cubicBezTo>
                    <a:pt x="45" y="12"/>
                    <a:pt x="51" y="14"/>
                    <a:pt x="56" y="19"/>
                  </a:cubicBezTo>
                  <a:cubicBezTo>
                    <a:pt x="60" y="25"/>
                    <a:pt x="62" y="32"/>
                    <a:pt x="62" y="42"/>
                  </a:cubicBezTo>
                  <a:cubicBezTo>
                    <a:pt x="62" y="53"/>
                    <a:pt x="60" y="61"/>
                    <a:pt x="56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" name="îš1ïḋé">
              <a:extLst>
                <a:ext uri="{FF2B5EF4-FFF2-40B4-BE49-F238E27FC236}">
                  <a16:creationId xmlns:a16="http://schemas.microsoft.com/office/drawing/2014/main" id="{1A7C6D0A-9D61-471B-8699-64FD23B775B4}"/>
                </a:ext>
              </a:extLst>
            </p:cNvPr>
            <p:cNvSpPr/>
            <p:nvPr/>
          </p:nvSpPr>
          <p:spPr bwMode="auto">
            <a:xfrm>
              <a:off x="9491916" y="5675903"/>
              <a:ext cx="25400" cy="2063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5" name="íŝḻíḍê">
              <a:extLst>
                <a:ext uri="{FF2B5EF4-FFF2-40B4-BE49-F238E27FC236}">
                  <a16:creationId xmlns:a16="http://schemas.microsoft.com/office/drawing/2014/main" id="{DE3268C2-6970-4806-954D-1A65E3DED4A9}"/>
                </a:ext>
              </a:extLst>
            </p:cNvPr>
            <p:cNvSpPr/>
            <p:nvPr/>
          </p:nvSpPr>
          <p:spPr bwMode="auto">
            <a:xfrm>
              <a:off x="9547478" y="5729878"/>
              <a:ext cx="141288" cy="157163"/>
            </a:xfrm>
            <a:custGeom>
              <a:avLst/>
              <a:gdLst>
                <a:gd name="T0" fmla="*/ 38 w 77"/>
                <a:gd name="T1" fmla="*/ 0 h 85"/>
                <a:gd name="T2" fmla="*/ 13 w 77"/>
                <a:gd name="T3" fmla="*/ 9 h 85"/>
                <a:gd name="T4" fmla="*/ 0 w 77"/>
                <a:gd name="T5" fmla="*/ 43 h 85"/>
                <a:gd name="T6" fmla="*/ 11 w 77"/>
                <a:gd name="T7" fmla="*/ 74 h 85"/>
                <a:gd name="T8" fmla="*/ 38 w 77"/>
                <a:gd name="T9" fmla="*/ 85 h 85"/>
                <a:gd name="T10" fmla="*/ 58 w 77"/>
                <a:gd name="T11" fmla="*/ 80 h 85"/>
                <a:gd name="T12" fmla="*/ 72 w 77"/>
                <a:gd name="T13" fmla="*/ 66 h 85"/>
                <a:gd name="T14" fmla="*/ 77 w 77"/>
                <a:gd name="T15" fmla="*/ 42 h 85"/>
                <a:gd name="T16" fmla="*/ 66 w 77"/>
                <a:gd name="T17" fmla="*/ 11 h 85"/>
                <a:gd name="T18" fmla="*/ 38 w 77"/>
                <a:gd name="T19" fmla="*/ 0 h 85"/>
                <a:gd name="T20" fmla="*/ 56 w 77"/>
                <a:gd name="T21" fmla="*/ 66 h 85"/>
                <a:gd name="T22" fmla="*/ 38 w 77"/>
                <a:gd name="T23" fmla="*/ 74 h 85"/>
                <a:gd name="T24" fmla="*/ 21 w 77"/>
                <a:gd name="T25" fmla="*/ 66 h 85"/>
                <a:gd name="T26" fmla="*/ 15 w 77"/>
                <a:gd name="T27" fmla="*/ 43 h 85"/>
                <a:gd name="T28" fmla="*/ 21 w 77"/>
                <a:gd name="T29" fmla="*/ 19 h 85"/>
                <a:gd name="T30" fmla="*/ 38 w 77"/>
                <a:gd name="T31" fmla="*/ 12 h 85"/>
                <a:gd name="T32" fmla="*/ 56 w 77"/>
                <a:gd name="T33" fmla="*/ 19 h 85"/>
                <a:gd name="T34" fmla="*/ 62 w 77"/>
                <a:gd name="T35" fmla="*/ 42 h 85"/>
                <a:gd name="T36" fmla="*/ 56 w 77"/>
                <a:gd name="T37" fmla="*/ 66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7" h="85">
                  <a:moveTo>
                    <a:pt x="38" y="0"/>
                  </a:moveTo>
                  <a:cubicBezTo>
                    <a:pt x="28" y="0"/>
                    <a:pt x="20" y="3"/>
                    <a:pt x="13" y="9"/>
                  </a:cubicBezTo>
                  <a:cubicBezTo>
                    <a:pt x="5" y="16"/>
                    <a:pt x="0" y="28"/>
                    <a:pt x="0" y="43"/>
                  </a:cubicBezTo>
                  <a:cubicBezTo>
                    <a:pt x="0" y="56"/>
                    <a:pt x="4" y="67"/>
                    <a:pt x="11" y="74"/>
                  </a:cubicBezTo>
                  <a:cubicBezTo>
                    <a:pt x="18" y="82"/>
                    <a:pt x="27" y="85"/>
                    <a:pt x="38" y="85"/>
                  </a:cubicBezTo>
                  <a:cubicBezTo>
                    <a:pt x="46" y="85"/>
                    <a:pt x="52" y="84"/>
                    <a:pt x="58" y="80"/>
                  </a:cubicBezTo>
                  <a:cubicBezTo>
                    <a:pt x="64" y="77"/>
                    <a:pt x="69" y="72"/>
                    <a:pt x="72" y="66"/>
                  </a:cubicBezTo>
                  <a:cubicBezTo>
                    <a:pt x="75" y="60"/>
                    <a:pt x="77" y="52"/>
                    <a:pt x="77" y="42"/>
                  </a:cubicBezTo>
                  <a:cubicBezTo>
                    <a:pt x="77" y="29"/>
                    <a:pt x="73" y="19"/>
                    <a:pt x="66" y="11"/>
                  </a:cubicBezTo>
                  <a:cubicBezTo>
                    <a:pt x="59" y="4"/>
                    <a:pt x="50" y="0"/>
                    <a:pt x="38" y="0"/>
                  </a:cubicBezTo>
                  <a:close/>
                  <a:moveTo>
                    <a:pt x="56" y="66"/>
                  </a:moveTo>
                  <a:cubicBezTo>
                    <a:pt x="51" y="71"/>
                    <a:pt x="45" y="74"/>
                    <a:pt x="38" y="74"/>
                  </a:cubicBezTo>
                  <a:cubicBezTo>
                    <a:pt x="32" y="74"/>
                    <a:pt x="26" y="71"/>
                    <a:pt x="21" y="66"/>
                  </a:cubicBezTo>
                  <a:cubicBezTo>
                    <a:pt x="17" y="61"/>
                    <a:pt x="15" y="53"/>
                    <a:pt x="15" y="43"/>
                  </a:cubicBezTo>
                  <a:cubicBezTo>
                    <a:pt x="15" y="32"/>
                    <a:pt x="17" y="24"/>
                    <a:pt x="21" y="19"/>
                  </a:cubicBezTo>
                  <a:cubicBezTo>
                    <a:pt x="26" y="14"/>
                    <a:pt x="32" y="12"/>
                    <a:pt x="38" y="12"/>
                  </a:cubicBezTo>
                  <a:cubicBezTo>
                    <a:pt x="45" y="12"/>
                    <a:pt x="51" y="14"/>
                    <a:pt x="56" y="19"/>
                  </a:cubicBezTo>
                  <a:cubicBezTo>
                    <a:pt x="60" y="25"/>
                    <a:pt x="62" y="32"/>
                    <a:pt x="62" y="42"/>
                  </a:cubicBezTo>
                  <a:cubicBezTo>
                    <a:pt x="62" y="53"/>
                    <a:pt x="60" y="61"/>
                    <a:pt x="56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6" name="íṧḷíḓé">
              <a:extLst>
                <a:ext uri="{FF2B5EF4-FFF2-40B4-BE49-F238E27FC236}">
                  <a16:creationId xmlns:a16="http://schemas.microsoft.com/office/drawing/2014/main" id="{F1AE1739-0D30-4A32-AD9C-9FAF4A35BD8D}"/>
                </a:ext>
              </a:extLst>
            </p:cNvPr>
            <p:cNvSpPr/>
            <p:nvPr/>
          </p:nvSpPr>
          <p:spPr bwMode="auto">
            <a:xfrm>
              <a:off x="9707816" y="5729878"/>
              <a:ext cx="131763" cy="214313"/>
            </a:xfrm>
            <a:custGeom>
              <a:avLst/>
              <a:gdLst>
                <a:gd name="T0" fmla="*/ 59 w 72"/>
                <a:gd name="T1" fmla="*/ 12 h 116"/>
                <a:gd name="T2" fmla="*/ 36 w 72"/>
                <a:gd name="T3" fmla="*/ 0 h 116"/>
                <a:gd name="T4" fmla="*/ 17 w 72"/>
                <a:gd name="T5" fmla="*/ 6 h 116"/>
                <a:gd name="T6" fmla="*/ 5 w 72"/>
                <a:gd name="T7" fmla="*/ 21 h 116"/>
                <a:gd name="T8" fmla="*/ 0 w 72"/>
                <a:gd name="T9" fmla="*/ 42 h 116"/>
                <a:gd name="T10" fmla="*/ 10 w 72"/>
                <a:gd name="T11" fmla="*/ 71 h 116"/>
                <a:gd name="T12" fmla="*/ 36 w 72"/>
                <a:gd name="T13" fmla="*/ 83 h 116"/>
                <a:gd name="T14" fmla="*/ 58 w 72"/>
                <a:gd name="T15" fmla="*/ 73 h 116"/>
                <a:gd name="T16" fmla="*/ 57 w 72"/>
                <a:gd name="T17" fmla="*/ 90 h 116"/>
                <a:gd name="T18" fmla="*/ 50 w 72"/>
                <a:gd name="T19" fmla="*/ 101 h 116"/>
                <a:gd name="T20" fmla="*/ 35 w 72"/>
                <a:gd name="T21" fmla="*/ 105 h 116"/>
                <a:gd name="T22" fmla="*/ 21 w 72"/>
                <a:gd name="T23" fmla="*/ 101 h 116"/>
                <a:gd name="T24" fmla="*/ 17 w 72"/>
                <a:gd name="T25" fmla="*/ 92 h 116"/>
                <a:gd name="T26" fmla="*/ 3 w 72"/>
                <a:gd name="T27" fmla="*/ 90 h 116"/>
                <a:gd name="T28" fmla="*/ 12 w 72"/>
                <a:gd name="T29" fmla="*/ 110 h 116"/>
                <a:gd name="T30" fmla="*/ 35 w 72"/>
                <a:gd name="T31" fmla="*/ 116 h 116"/>
                <a:gd name="T32" fmla="*/ 56 w 72"/>
                <a:gd name="T33" fmla="*/ 112 h 116"/>
                <a:gd name="T34" fmla="*/ 68 w 72"/>
                <a:gd name="T35" fmla="*/ 99 h 116"/>
                <a:gd name="T36" fmla="*/ 72 w 72"/>
                <a:gd name="T37" fmla="*/ 72 h 116"/>
                <a:gd name="T38" fmla="*/ 72 w 72"/>
                <a:gd name="T39" fmla="*/ 2 h 116"/>
                <a:gd name="T40" fmla="*/ 59 w 72"/>
                <a:gd name="T41" fmla="*/ 2 h 116"/>
                <a:gd name="T42" fmla="*/ 59 w 72"/>
                <a:gd name="T43" fmla="*/ 12 h 116"/>
                <a:gd name="T44" fmla="*/ 53 w 72"/>
                <a:gd name="T45" fmla="*/ 65 h 116"/>
                <a:gd name="T46" fmla="*/ 37 w 72"/>
                <a:gd name="T47" fmla="*/ 72 h 116"/>
                <a:gd name="T48" fmla="*/ 21 w 72"/>
                <a:gd name="T49" fmla="*/ 65 h 116"/>
                <a:gd name="T50" fmla="*/ 15 w 72"/>
                <a:gd name="T51" fmla="*/ 41 h 116"/>
                <a:gd name="T52" fmla="*/ 21 w 72"/>
                <a:gd name="T53" fmla="*/ 19 h 116"/>
                <a:gd name="T54" fmla="*/ 37 w 72"/>
                <a:gd name="T55" fmla="*/ 12 h 116"/>
                <a:gd name="T56" fmla="*/ 53 w 72"/>
                <a:gd name="T57" fmla="*/ 19 h 116"/>
                <a:gd name="T58" fmla="*/ 59 w 72"/>
                <a:gd name="T59" fmla="*/ 42 h 116"/>
                <a:gd name="T60" fmla="*/ 53 w 72"/>
                <a:gd name="T61" fmla="*/ 65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2" h="116">
                  <a:moveTo>
                    <a:pt x="59" y="12"/>
                  </a:moveTo>
                  <a:cubicBezTo>
                    <a:pt x="53" y="4"/>
                    <a:pt x="45" y="0"/>
                    <a:pt x="36" y="0"/>
                  </a:cubicBezTo>
                  <a:cubicBezTo>
                    <a:pt x="28" y="0"/>
                    <a:pt x="22" y="2"/>
                    <a:pt x="17" y="6"/>
                  </a:cubicBezTo>
                  <a:cubicBezTo>
                    <a:pt x="11" y="9"/>
                    <a:pt x="7" y="14"/>
                    <a:pt x="5" y="21"/>
                  </a:cubicBezTo>
                  <a:cubicBezTo>
                    <a:pt x="2" y="27"/>
                    <a:pt x="0" y="34"/>
                    <a:pt x="0" y="42"/>
                  </a:cubicBezTo>
                  <a:cubicBezTo>
                    <a:pt x="0" y="53"/>
                    <a:pt x="3" y="63"/>
                    <a:pt x="10" y="71"/>
                  </a:cubicBezTo>
                  <a:cubicBezTo>
                    <a:pt x="16" y="79"/>
                    <a:pt x="24" y="83"/>
                    <a:pt x="36" y="83"/>
                  </a:cubicBezTo>
                  <a:cubicBezTo>
                    <a:pt x="45" y="83"/>
                    <a:pt x="52" y="80"/>
                    <a:pt x="58" y="73"/>
                  </a:cubicBezTo>
                  <a:cubicBezTo>
                    <a:pt x="58" y="82"/>
                    <a:pt x="58" y="88"/>
                    <a:pt x="57" y="90"/>
                  </a:cubicBezTo>
                  <a:cubicBezTo>
                    <a:pt x="56" y="95"/>
                    <a:pt x="53" y="99"/>
                    <a:pt x="50" y="101"/>
                  </a:cubicBezTo>
                  <a:cubicBezTo>
                    <a:pt x="47" y="104"/>
                    <a:pt x="42" y="105"/>
                    <a:pt x="35" y="105"/>
                  </a:cubicBezTo>
                  <a:cubicBezTo>
                    <a:pt x="29" y="105"/>
                    <a:pt x="25" y="104"/>
                    <a:pt x="21" y="101"/>
                  </a:cubicBezTo>
                  <a:cubicBezTo>
                    <a:pt x="19" y="99"/>
                    <a:pt x="17" y="96"/>
                    <a:pt x="17" y="92"/>
                  </a:cubicBezTo>
                  <a:cubicBezTo>
                    <a:pt x="3" y="90"/>
                    <a:pt x="3" y="90"/>
                    <a:pt x="3" y="90"/>
                  </a:cubicBezTo>
                  <a:cubicBezTo>
                    <a:pt x="3" y="99"/>
                    <a:pt x="6" y="105"/>
                    <a:pt x="12" y="110"/>
                  </a:cubicBezTo>
                  <a:cubicBezTo>
                    <a:pt x="18" y="114"/>
                    <a:pt x="26" y="116"/>
                    <a:pt x="35" y="116"/>
                  </a:cubicBezTo>
                  <a:cubicBezTo>
                    <a:pt x="43" y="116"/>
                    <a:pt x="50" y="115"/>
                    <a:pt x="56" y="112"/>
                  </a:cubicBezTo>
                  <a:cubicBezTo>
                    <a:pt x="62" y="109"/>
                    <a:pt x="66" y="104"/>
                    <a:pt x="68" y="99"/>
                  </a:cubicBezTo>
                  <a:cubicBezTo>
                    <a:pt x="71" y="94"/>
                    <a:pt x="72" y="85"/>
                    <a:pt x="72" y="72"/>
                  </a:cubicBezTo>
                  <a:cubicBezTo>
                    <a:pt x="72" y="2"/>
                    <a:pt x="72" y="2"/>
                    <a:pt x="72" y="2"/>
                  </a:cubicBezTo>
                  <a:cubicBezTo>
                    <a:pt x="59" y="2"/>
                    <a:pt x="59" y="2"/>
                    <a:pt x="59" y="2"/>
                  </a:cubicBezTo>
                  <a:lnTo>
                    <a:pt x="59" y="12"/>
                  </a:lnTo>
                  <a:close/>
                  <a:moveTo>
                    <a:pt x="53" y="65"/>
                  </a:moveTo>
                  <a:cubicBezTo>
                    <a:pt x="48" y="69"/>
                    <a:pt x="43" y="72"/>
                    <a:pt x="37" y="72"/>
                  </a:cubicBezTo>
                  <a:cubicBezTo>
                    <a:pt x="30" y="72"/>
                    <a:pt x="25" y="69"/>
                    <a:pt x="21" y="65"/>
                  </a:cubicBezTo>
                  <a:cubicBezTo>
                    <a:pt x="17" y="60"/>
                    <a:pt x="15" y="52"/>
                    <a:pt x="15" y="41"/>
                  </a:cubicBezTo>
                  <a:cubicBezTo>
                    <a:pt x="15" y="31"/>
                    <a:pt x="17" y="24"/>
                    <a:pt x="21" y="19"/>
                  </a:cubicBezTo>
                  <a:cubicBezTo>
                    <a:pt x="25" y="14"/>
                    <a:pt x="30" y="12"/>
                    <a:pt x="37" y="12"/>
                  </a:cubicBezTo>
                  <a:cubicBezTo>
                    <a:pt x="43" y="12"/>
                    <a:pt x="48" y="14"/>
                    <a:pt x="53" y="19"/>
                  </a:cubicBezTo>
                  <a:cubicBezTo>
                    <a:pt x="57" y="24"/>
                    <a:pt x="59" y="32"/>
                    <a:pt x="59" y="42"/>
                  </a:cubicBezTo>
                  <a:cubicBezTo>
                    <a:pt x="59" y="52"/>
                    <a:pt x="57" y="60"/>
                    <a:pt x="53" y="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7" name="îŝlíde">
              <a:extLst>
                <a:ext uri="{FF2B5EF4-FFF2-40B4-BE49-F238E27FC236}">
                  <a16:creationId xmlns:a16="http://schemas.microsoft.com/office/drawing/2014/main" id="{4941C3D1-CB41-4935-B839-3C20C12B2C82}"/>
                </a:ext>
              </a:extLst>
            </p:cNvPr>
            <p:cNvSpPr/>
            <p:nvPr/>
          </p:nvSpPr>
          <p:spPr bwMode="auto">
            <a:xfrm>
              <a:off x="9864978" y="5733053"/>
              <a:ext cx="138113" cy="211138"/>
            </a:xfrm>
            <a:custGeom>
              <a:avLst/>
              <a:gdLst>
                <a:gd name="T0" fmla="*/ 43 w 75"/>
                <a:gd name="T1" fmla="*/ 47 h 114"/>
                <a:gd name="T2" fmla="*/ 38 w 75"/>
                <a:gd name="T3" fmla="*/ 66 h 114"/>
                <a:gd name="T4" fmla="*/ 32 w 75"/>
                <a:gd name="T5" fmla="*/ 47 h 114"/>
                <a:gd name="T6" fmla="*/ 15 w 75"/>
                <a:gd name="T7" fmla="*/ 0 h 114"/>
                <a:gd name="T8" fmla="*/ 0 w 75"/>
                <a:gd name="T9" fmla="*/ 0 h 114"/>
                <a:gd name="T10" fmla="*/ 31 w 75"/>
                <a:gd name="T11" fmla="*/ 81 h 114"/>
                <a:gd name="T12" fmla="*/ 30 w 75"/>
                <a:gd name="T13" fmla="*/ 85 h 114"/>
                <a:gd name="T14" fmla="*/ 25 w 75"/>
                <a:gd name="T15" fmla="*/ 95 h 114"/>
                <a:gd name="T16" fmla="*/ 21 w 75"/>
                <a:gd name="T17" fmla="*/ 99 h 114"/>
                <a:gd name="T18" fmla="*/ 14 w 75"/>
                <a:gd name="T19" fmla="*/ 101 h 114"/>
                <a:gd name="T20" fmla="*/ 6 w 75"/>
                <a:gd name="T21" fmla="*/ 100 h 114"/>
                <a:gd name="T22" fmla="*/ 7 w 75"/>
                <a:gd name="T23" fmla="*/ 113 h 114"/>
                <a:gd name="T24" fmla="*/ 16 w 75"/>
                <a:gd name="T25" fmla="*/ 114 h 114"/>
                <a:gd name="T26" fmla="*/ 27 w 75"/>
                <a:gd name="T27" fmla="*/ 111 h 114"/>
                <a:gd name="T28" fmla="*/ 36 w 75"/>
                <a:gd name="T29" fmla="*/ 101 h 114"/>
                <a:gd name="T30" fmla="*/ 44 w 75"/>
                <a:gd name="T31" fmla="*/ 83 h 114"/>
                <a:gd name="T32" fmla="*/ 75 w 75"/>
                <a:gd name="T33" fmla="*/ 0 h 114"/>
                <a:gd name="T34" fmla="*/ 61 w 75"/>
                <a:gd name="T35" fmla="*/ 0 h 114"/>
                <a:gd name="T36" fmla="*/ 43 w 75"/>
                <a:gd name="T37" fmla="*/ 47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5" h="114">
                  <a:moveTo>
                    <a:pt x="43" y="47"/>
                  </a:moveTo>
                  <a:cubicBezTo>
                    <a:pt x="41" y="53"/>
                    <a:pt x="39" y="60"/>
                    <a:pt x="38" y="66"/>
                  </a:cubicBezTo>
                  <a:cubicBezTo>
                    <a:pt x="36" y="59"/>
                    <a:pt x="34" y="53"/>
                    <a:pt x="32" y="47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1" y="81"/>
                    <a:pt x="31" y="81"/>
                    <a:pt x="31" y="81"/>
                  </a:cubicBezTo>
                  <a:cubicBezTo>
                    <a:pt x="30" y="83"/>
                    <a:pt x="30" y="84"/>
                    <a:pt x="30" y="85"/>
                  </a:cubicBezTo>
                  <a:cubicBezTo>
                    <a:pt x="28" y="90"/>
                    <a:pt x="26" y="94"/>
                    <a:pt x="25" y="95"/>
                  </a:cubicBezTo>
                  <a:cubicBezTo>
                    <a:pt x="24" y="97"/>
                    <a:pt x="23" y="98"/>
                    <a:pt x="21" y="99"/>
                  </a:cubicBezTo>
                  <a:cubicBezTo>
                    <a:pt x="19" y="100"/>
                    <a:pt x="17" y="101"/>
                    <a:pt x="14" y="101"/>
                  </a:cubicBezTo>
                  <a:cubicBezTo>
                    <a:pt x="11" y="101"/>
                    <a:pt x="9" y="101"/>
                    <a:pt x="6" y="100"/>
                  </a:cubicBezTo>
                  <a:cubicBezTo>
                    <a:pt x="7" y="113"/>
                    <a:pt x="7" y="113"/>
                    <a:pt x="7" y="113"/>
                  </a:cubicBezTo>
                  <a:cubicBezTo>
                    <a:pt x="11" y="114"/>
                    <a:pt x="13" y="114"/>
                    <a:pt x="16" y="114"/>
                  </a:cubicBezTo>
                  <a:cubicBezTo>
                    <a:pt x="21" y="114"/>
                    <a:pt x="24" y="113"/>
                    <a:pt x="27" y="111"/>
                  </a:cubicBezTo>
                  <a:cubicBezTo>
                    <a:pt x="31" y="109"/>
                    <a:pt x="33" y="106"/>
                    <a:pt x="36" y="101"/>
                  </a:cubicBezTo>
                  <a:cubicBezTo>
                    <a:pt x="38" y="98"/>
                    <a:pt x="40" y="92"/>
                    <a:pt x="44" y="83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61" y="0"/>
                    <a:pt x="61" y="0"/>
                    <a:pt x="61" y="0"/>
                  </a:cubicBezTo>
                  <a:lnTo>
                    <a:pt x="43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8" name="íṧ1ïḍé">
              <a:extLst>
                <a:ext uri="{FF2B5EF4-FFF2-40B4-BE49-F238E27FC236}">
                  <a16:creationId xmlns:a16="http://schemas.microsoft.com/office/drawing/2014/main" id="{CB0D5CC3-31AB-429C-BE56-8970CE28311F}"/>
                </a:ext>
              </a:extLst>
            </p:cNvPr>
            <p:cNvSpPr/>
            <p:nvPr/>
          </p:nvSpPr>
          <p:spPr bwMode="auto">
            <a:xfrm>
              <a:off x="10106278" y="5675903"/>
              <a:ext cx="155575" cy="206375"/>
            </a:xfrm>
            <a:custGeom>
              <a:avLst/>
              <a:gdLst>
                <a:gd name="T0" fmla="*/ 64 w 85"/>
                <a:gd name="T1" fmla="*/ 53 h 112"/>
                <a:gd name="T2" fmla="*/ 75 w 85"/>
                <a:gd name="T3" fmla="*/ 42 h 112"/>
                <a:gd name="T4" fmla="*/ 79 w 85"/>
                <a:gd name="T5" fmla="*/ 29 h 112"/>
                <a:gd name="T6" fmla="*/ 75 w 85"/>
                <a:gd name="T7" fmla="*/ 14 h 112"/>
                <a:gd name="T8" fmla="*/ 63 w 85"/>
                <a:gd name="T9" fmla="*/ 4 h 112"/>
                <a:gd name="T10" fmla="*/ 42 w 85"/>
                <a:gd name="T11" fmla="*/ 0 h 112"/>
                <a:gd name="T12" fmla="*/ 0 w 85"/>
                <a:gd name="T13" fmla="*/ 0 h 112"/>
                <a:gd name="T14" fmla="*/ 0 w 85"/>
                <a:gd name="T15" fmla="*/ 112 h 112"/>
                <a:gd name="T16" fmla="*/ 43 w 85"/>
                <a:gd name="T17" fmla="*/ 112 h 112"/>
                <a:gd name="T18" fmla="*/ 61 w 85"/>
                <a:gd name="T19" fmla="*/ 110 h 112"/>
                <a:gd name="T20" fmla="*/ 73 w 85"/>
                <a:gd name="T21" fmla="*/ 105 h 112"/>
                <a:gd name="T22" fmla="*/ 81 w 85"/>
                <a:gd name="T23" fmla="*/ 94 h 112"/>
                <a:gd name="T24" fmla="*/ 85 w 85"/>
                <a:gd name="T25" fmla="*/ 80 h 112"/>
                <a:gd name="T26" fmla="*/ 79 w 85"/>
                <a:gd name="T27" fmla="*/ 63 h 112"/>
                <a:gd name="T28" fmla="*/ 64 w 85"/>
                <a:gd name="T29" fmla="*/ 53 h 112"/>
                <a:gd name="T30" fmla="*/ 15 w 85"/>
                <a:gd name="T31" fmla="*/ 13 h 112"/>
                <a:gd name="T32" fmla="*/ 37 w 85"/>
                <a:gd name="T33" fmla="*/ 13 h 112"/>
                <a:gd name="T34" fmla="*/ 54 w 85"/>
                <a:gd name="T35" fmla="*/ 15 h 112"/>
                <a:gd name="T36" fmla="*/ 62 w 85"/>
                <a:gd name="T37" fmla="*/ 21 h 112"/>
                <a:gd name="T38" fmla="*/ 65 w 85"/>
                <a:gd name="T39" fmla="*/ 31 h 112"/>
                <a:gd name="T40" fmla="*/ 62 w 85"/>
                <a:gd name="T41" fmla="*/ 40 h 112"/>
                <a:gd name="T42" fmla="*/ 53 w 85"/>
                <a:gd name="T43" fmla="*/ 46 h 112"/>
                <a:gd name="T44" fmla="*/ 39 w 85"/>
                <a:gd name="T45" fmla="*/ 47 h 112"/>
                <a:gd name="T46" fmla="*/ 15 w 85"/>
                <a:gd name="T47" fmla="*/ 47 h 112"/>
                <a:gd name="T48" fmla="*/ 15 w 85"/>
                <a:gd name="T49" fmla="*/ 13 h 112"/>
                <a:gd name="T50" fmla="*/ 67 w 85"/>
                <a:gd name="T51" fmla="*/ 89 h 112"/>
                <a:gd name="T52" fmla="*/ 61 w 85"/>
                <a:gd name="T53" fmla="*/ 95 h 112"/>
                <a:gd name="T54" fmla="*/ 53 w 85"/>
                <a:gd name="T55" fmla="*/ 99 h 112"/>
                <a:gd name="T56" fmla="*/ 43 w 85"/>
                <a:gd name="T57" fmla="*/ 99 h 112"/>
                <a:gd name="T58" fmla="*/ 15 w 85"/>
                <a:gd name="T59" fmla="*/ 99 h 112"/>
                <a:gd name="T60" fmla="*/ 15 w 85"/>
                <a:gd name="T61" fmla="*/ 61 h 112"/>
                <a:gd name="T62" fmla="*/ 41 w 85"/>
                <a:gd name="T63" fmla="*/ 61 h 112"/>
                <a:gd name="T64" fmla="*/ 57 w 85"/>
                <a:gd name="T65" fmla="*/ 62 h 112"/>
                <a:gd name="T66" fmla="*/ 66 w 85"/>
                <a:gd name="T67" fmla="*/ 69 h 112"/>
                <a:gd name="T68" fmla="*/ 69 w 85"/>
                <a:gd name="T69" fmla="*/ 80 h 112"/>
                <a:gd name="T70" fmla="*/ 67 w 85"/>
                <a:gd name="T71" fmla="*/ 89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85" h="112">
                  <a:moveTo>
                    <a:pt x="64" y="53"/>
                  </a:moveTo>
                  <a:cubicBezTo>
                    <a:pt x="69" y="50"/>
                    <a:pt x="73" y="47"/>
                    <a:pt x="75" y="42"/>
                  </a:cubicBezTo>
                  <a:cubicBezTo>
                    <a:pt x="78" y="38"/>
                    <a:pt x="79" y="34"/>
                    <a:pt x="79" y="29"/>
                  </a:cubicBezTo>
                  <a:cubicBezTo>
                    <a:pt x="79" y="24"/>
                    <a:pt x="78" y="19"/>
                    <a:pt x="75" y="14"/>
                  </a:cubicBezTo>
                  <a:cubicBezTo>
                    <a:pt x="72" y="9"/>
                    <a:pt x="68" y="6"/>
                    <a:pt x="63" y="4"/>
                  </a:cubicBezTo>
                  <a:cubicBezTo>
                    <a:pt x="57" y="1"/>
                    <a:pt x="51" y="0"/>
                    <a:pt x="4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43" y="112"/>
                    <a:pt x="43" y="112"/>
                    <a:pt x="43" y="112"/>
                  </a:cubicBezTo>
                  <a:cubicBezTo>
                    <a:pt x="50" y="112"/>
                    <a:pt x="56" y="112"/>
                    <a:pt x="61" y="110"/>
                  </a:cubicBezTo>
                  <a:cubicBezTo>
                    <a:pt x="66" y="109"/>
                    <a:pt x="70" y="107"/>
                    <a:pt x="73" y="105"/>
                  </a:cubicBezTo>
                  <a:cubicBezTo>
                    <a:pt x="76" y="102"/>
                    <a:pt x="79" y="99"/>
                    <a:pt x="81" y="94"/>
                  </a:cubicBezTo>
                  <a:cubicBezTo>
                    <a:pt x="84" y="90"/>
                    <a:pt x="85" y="85"/>
                    <a:pt x="85" y="80"/>
                  </a:cubicBezTo>
                  <a:cubicBezTo>
                    <a:pt x="85" y="73"/>
                    <a:pt x="83" y="68"/>
                    <a:pt x="79" y="63"/>
                  </a:cubicBezTo>
                  <a:cubicBezTo>
                    <a:pt x="76" y="58"/>
                    <a:pt x="70" y="55"/>
                    <a:pt x="64" y="53"/>
                  </a:cubicBezTo>
                  <a:close/>
                  <a:moveTo>
                    <a:pt x="15" y="13"/>
                  </a:moveTo>
                  <a:cubicBezTo>
                    <a:pt x="37" y="13"/>
                    <a:pt x="37" y="13"/>
                    <a:pt x="37" y="13"/>
                  </a:cubicBezTo>
                  <a:cubicBezTo>
                    <a:pt x="45" y="13"/>
                    <a:pt x="51" y="14"/>
                    <a:pt x="54" y="15"/>
                  </a:cubicBezTo>
                  <a:cubicBezTo>
                    <a:pt x="58" y="16"/>
                    <a:pt x="60" y="18"/>
                    <a:pt x="62" y="21"/>
                  </a:cubicBezTo>
                  <a:cubicBezTo>
                    <a:pt x="64" y="24"/>
                    <a:pt x="65" y="27"/>
                    <a:pt x="65" y="31"/>
                  </a:cubicBezTo>
                  <a:cubicBezTo>
                    <a:pt x="65" y="35"/>
                    <a:pt x="64" y="38"/>
                    <a:pt x="62" y="40"/>
                  </a:cubicBezTo>
                  <a:cubicBezTo>
                    <a:pt x="60" y="43"/>
                    <a:pt x="57" y="45"/>
                    <a:pt x="53" y="46"/>
                  </a:cubicBezTo>
                  <a:cubicBezTo>
                    <a:pt x="50" y="47"/>
                    <a:pt x="46" y="47"/>
                    <a:pt x="39" y="47"/>
                  </a:cubicBezTo>
                  <a:cubicBezTo>
                    <a:pt x="15" y="47"/>
                    <a:pt x="15" y="47"/>
                    <a:pt x="15" y="47"/>
                  </a:cubicBezTo>
                  <a:lnTo>
                    <a:pt x="15" y="13"/>
                  </a:lnTo>
                  <a:close/>
                  <a:moveTo>
                    <a:pt x="67" y="89"/>
                  </a:moveTo>
                  <a:cubicBezTo>
                    <a:pt x="66" y="92"/>
                    <a:pt x="64" y="94"/>
                    <a:pt x="61" y="95"/>
                  </a:cubicBezTo>
                  <a:cubicBezTo>
                    <a:pt x="59" y="97"/>
                    <a:pt x="56" y="98"/>
                    <a:pt x="53" y="99"/>
                  </a:cubicBezTo>
                  <a:cubicBezTo>
                    <a:pt x="51" y="99"/>
                    <a:pt x="48" y="99"/>
                    <a:pt x="43" y="99"/>
                  </a:cubicBezTo>
                  <a:cubicBezTo>
                    <a:pt x="15" y="99"/>
                    <a:pt x="15" y="99"/>
                    <a:pt x="15" y="99"/>
                  </a:cubicBezTo>
                  <a:cubicBezTo>
                    <a:pt x="15" y="61"/>
                    <a:pt x="15" y="61"/>
                    <a:pt x="15" y="61"/>
                  </a:cubicBezTo>
                  <a:cubicBezTo>
                    <a:pt x="41" y="61"/>
                    <a:pt x="41" y="61"/>
                    <a:pt x="41" y="61"/>
                  </a:cubicBezTo>
                  <a:cubicBezTo>
                    <a:pt x="48" y="61"/>
                    <a:pt x="53" y="61"/>
                    <a:pt x="57" y="62"/>
                  </a:cubicBezTo>
                  <a:cubicBezTo>
                    <a:pt x="61" y="64"/>
                    <a:pt x="64" y="66"/>
                    <a:pt x="66" y="69"/>
                  </a:cubicBezTo>
                  <a:cubicBezTo>
                    <a:pt x="68" y="72"/>
                    <a:pt x="69" y="76"/>
                    <a:pt x="69" y="80"/>
                  </a:cubicBezTo>
                  <a:cubicBezTo>
                    <a:pt x="69" y="83"/>
                    <a:pt x="69" y="87"/>
                    <a:pt x="67" y="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9" name="iŝļidé">
              <a:extLst>
                <a:ext uri="{FF2B5EF4-FFF2-40B4-BE49-F238E27FC236}">
                  <a16:creationId xmlns:a16="http://schemas.microsoft.com/office/drawing/2014/main" id="{28EFDBC3-36B6-4BB0-BDC9-881236FFF789}"/>
                </a:ext>
              </a:extLst>
            </p:cNvPr>
            <p:cNvSpPr/>
            <p:nvPr/>
          </p:nvSpPr>
          <p:spPr bwMode="auto">
            <a:xfrm>
              <a:off x="10288841" y="5729878"/>
              <a:ext cx="138113" cy="157163"/>
            </a:xfrm>
            <a:custGeom>
              <a:avLst/>
              <a:gdLst>
                <a:gd name="T0" fmla="*/ 38 w 75"/>
                <a:gd name="T1" fmla="*/ 0 h 85"/>
                <a:gd name="T2" fmla="*/ 10 w 75"/>
                <a:gd name="T3" fmla="*/ 12 h 85"/>
                <a:gd name="T4" fmla="*/ 0 w 75"/>
                <a:gd name="T5" fmla="*/ 43 h 85"/>
                <a:gd name="T6" fmla="*/ 10 w 75"/>
                <a:gd name="T7" fmla="*/ 74 h 85"/>
                <a:gd name="T8" fmla="*/ 38 w 75"/>
                <a:gd name="T9" fmla="*/ 85 h 85"/>
                <a:gd name="T10" fmla="*/ 62 w 75"/>
                <a:gd name="T11" fmla="*/ 78 h 85"/>
                <a:gd name="T12" fmla="*/ 74 w 75"/>
                <a:gd name="T13" fmla="*/ 59 h 85"/>
                <a:gd name="T14" fmla="*/ 60 w 75"/>
                <a:gd name="T15" fmla="*/ 57 h 85"/>
                <a:gd name="T16" fmla="*/ 51 w 75"/>
                <a:gd name="T17" fmla="*/ 70 h 85"/>
                <a:gd name="T18" fmla="*/ 39 w 75"/>
                <a:gd name="T19" fmla="*/ 74 h 85"/>
                <a:gd name="T20" fmla="*/ 22 w 75"/>
                <a:gd name="T21" fmla="*/ 67 h 85"/>
                <a:gd name="T22" fmla="*/ 14 w 75"/>
                <a:gd name="T23" fmla="*/ 46 h 85"/>
                <a:gd name="T24" fmla="*/ 75 w 75"/>
                <a:gd name="T25" fmla="*/ 46 h 85"/>
                <a:gd name="T26" fmla="*/ 75 w 75"/>
                <a:gd name="T27" fmla="*/ 43 h 85"/>
                <a:gd name="T28" fmla="*/ 64 w 75"/>
                <a:gd name="T29" fmla="*/ 11 h 85"/>
                <a:gd name="T30" fmla="*/ 38 w 75"/>
                <a:gd name="T31" fmla="*/ 0 h 85"/>
                <a:gd name="T32" fmla="*/ 15 w 75"/>
                <a:gd name="T33" fmla="*/ 35 h 85"/>
                <a:gd name="T34" fmla="*/ 22 w 75"/>
                <a:gd name="T35" fmla="*/ 18 h 85"/>
                <a:gd name="T36" fmla="*/ 38 w 75"/>
                <a:gd name="T37" fmla="*/ 12 h 85"/>
                <a:gd name="T38" fmla="*/ 55 w 75"/>
                <a:gd name="T39" fmla="*/ 20 h 85"/>
                <a:gd name="T40" fmla="*/ 60 w 75"/>
                <a:gd name="T41" fmla="*/ 35 h 85"/>
                <a:gd name="T42" fmla="*/ 15 w 75"/>
                <a:gd name="T43" fmla="*/ 3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75" h="85">
                  <a:moveTo>
                    <a:pt x="38" y="0"/>
                  </a:moveTo>
                  <a:cubicBezTo>
                    <a:pt x="26" y="0"/>
                    <a:pt x="17" y="4"/>
                    <a:pt x="10" y="12"/>
                  </a:cubicBezTo>
                  <a:cubicBezTo>
                    <a:pt x="3" y="19"/>
                    <a:pt x="0" y="30"/>
                    <a:pt x="0" y="43"/>
                  </a:cubicBezTo>
                  <a:cubicBezTo>
                    <a:pt x="0" y="57"/>
                    <a:pt x="3" y="67"/>
                    <a:pt x="10" y="74"/>
                  </a:cubicBezTo>
                  <a:cubicBezTo>
                    <a:pt x="17" y="81"/>
                    <a:pt x="27" y="85"/>
                    <a:pt x="38" y="85"/>
                  </a:cubicBezTo>
                  <a:cubicBezTo>
                    <a:pt x="48" y="85"/>
                    <a:pt x="56" y="83"/>
                    <a:pt x="62" y="78"/>
                  </a:cubicBezTo>
                  <a:cubicBezTo>
                    <a:pt x="68" y="74"/>
                    <a:pt x="72" y="67"/>
                    <a:pt x="74" y="59"/>
                  </a:cubicBezTo>
                  <a:cubicBezTo>
                    <a:pt x="60" y="57"/>
                    <a:pt x="60" y="57"/>
                    <a:pt x="60" y="57"/>
                  </a:cubicBezTo>
                  <a:cubicBezTo>
                    <a:pt x="58" y="63"/>
                    <a:pt x="55" y="67"/>
                    <a:pt x="51" y="70"/>
                  </a:cubicBezTo>
                  <a:cubicBezTo>
                    <a:pt x="48" y="73"/>
                    <a:pt x="44" y="74"/>
                    <a:pt x="39" y="74"/>
                  </a:cubicBezTo>
                  <a:cubicBezTo>
                    <a:pt x="32" y="74"/>
                    <a:pt x="26" y="71"/>
                    <a:pt x="22" y="67"/>
                  </a:cubicBezTo>
                  <a:cubicBezTo>
                    <a:pt x="17" y="62"/>
                    <a:pt x="14" y="55"/>
                    <a:pt x="14" y="46"/>
                  </a:cubicBezTo>
                  <a:cubicBezTo>
                    <a:pt x="75" y="46"/>
                    <a:pt x="75" y="46"/>
                    <a:pt x="75" y="46"/>
                  </a:cubicBezTo>
                  <a:cubicBezTo>
                    <a:pt x="75" y="45"/>
                    <a:pt x="75" y="43"/>
                    <a:pt x="75" y="43"/>
                  </a:cubicBezTo>
                  <a:cubicBezTo>
                    <a:pt x="75" y="29"/>
                    <a:pt x="71" y="19"/>
                    <a:pt x="64" y="11"/>
                  </a:cubicBezTo>
                  <a:cubicBezTo>
                    <a:pt x="57" y="4"/>
                    <a:pt x="49" y="0"/>
                    <a:pt x="38" y="0"/>
                  </a:cubicBezTo>
                  <a:close/>
                  <a:moveTo>
                    <a:pt x="15" y="35"/>
                  </a:moveTo>
                  <a:cubicBezTo>
                    <a:pt x="15" y="28"/>
                    <a:pt x="18" y="22"/>
                    <a:pt x="22" y="18"/>
                  </a:cubicBezTo>
                  <a:cubicBezTo>
                    <a:pt x="26" y="14"/>
                    <a:pt x="32" y="12"/>
                    <a:pt x="38" y="12"/>
                  </a:cubicBezTo>
                  <a:cubicBezTo>
                    <a:pt x="45" y="12"/>
                    <a:pt x="51" y="14"/>
                    <a:pt x="55" y="20"/>
                  </a:cubicBezTo>
                  <a:cubicBezTo>
                    <a:pt x="58" y="23"/>
                    <a:pt x="60" y="28"/>
                    <a:pt x="60" y="35"/>
                  </a:cubicBezTo>
                  <a:lnTo>
                    <a:pt x="15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0" name="í$lidè">
              <a:extLst>
                <a:ext uri="{FF2B5EF4-FFF2-40B4-BE49-F238E27FC236}">
                  <a16:creationId xmlns:a16="http://schemas.microsoft.com/office/drawing/2014/main" id="{87BD1D89-FB0C-4BDF-B3D9-616C39767669}"/>
                </a:ext>
              </a:extLst>
            </p:cNvPr>
            <p:cNvSpPr/>
            <p:nvPr/>
          </p:nvSpPr>
          <p:spPr bwMode="auto">
            <a:xfrm>
              <a:off x="10457116" y="5675903"/>
              <a:ext cx="25400" cy="301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1" name="iSļiḋé">
              <a:extLst>
                <a:ext uri="{FF2B5EF4-FFF2-40B4-BE49-F238E27FC236}">
                  <a16:creationId xmlns:a16="http://schemas.microsoft.com/office/drawing/2014/main" id="{B7993A57-F39A-41EC-A352-AFD06B388A96}"/>
                </a:ext>
              </a:extLst>
            </p:cNvPr>
            <p:cNvSpPr/>
            <p:nvPr/>
          </p:nvSpPr>
          <p:spPr bwMode="auto">
            <a:xfrm>
              <a:off x="10457116" y="5733053"/>
              <a:ext cx="25400" cy="149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2" name="íṩḷïḑe">
              <a:extLst>
                <a:ext uri="{FF2B5EF4-FFF2-40B4-BE49-F238E27FC236}">
                  <a16:creationId xmlns:a16="http://schemas.microsoft.com/office/drawing/2014/main" id="{E8574689-E7BA-41BD-9A78-60086EFCF12B}"/>
                </a:ext>
              </a:extLst>
            </p:cNvPr>
            <p:cNvSpPr/>
            <p:nvPr/>
          </p:nvSpPr>
          <p:spPr bwMode="auto">
            <a:xfrm>
              <a:off x="10520616" y="5675903"/>
              <a:ext cx="25400" cy="301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3" name="i$ḷïḍè">
              <a:extLst>
                <a:ext uri="{FF2B5EF4-FFF2-40B4-BE49-F238E27FC236}">
                  <a16:creationId xmlns:a16="http://schemas.microsoft.com/office/drawing/2014/main" id="{ABEE85AC-B290-49F9-929B-5F17FA78F77A}"/>
                </a:ext>
              </a:extLst>
            </p:cNvPr>
            <p:cNvSpPr/>
            <p:nvPr/>
          </p:nvSpPr>
          <p:spPr bwMode="auto">
            <a:xfrm>
              <a:off x="10488866" y="5733053"/>
              <a:ext cx="57150" cy="211138"/>
            </a:xfrm>
            <a:custGeom>
              <a:avLst/>
              <a:gdLst>
                <a:gd name="T0" fmla="*/ 17 w 31"/>
                <a:gd name="T1" fmla="*/ 85 h 114"/>
                <a:gd name="T2" fmla="*/ 15 w 31"/>
                <a:gd name="T3" fmla="*/ 99 h 114"/>
                <a:gd name="T4" fmla="*/ 9 w 31"/>
                <a:gd name="T5" fmla="*/ 102 h 114"/>
                <a:gd name="T6" fmla="*/ 2 w 31"/>
                <a:gd name="T7" fmla="*/ 101 h 114"/>
                <a:gd name="T8" fmla="*/ 0 w 31"/>
                <a:gd name="T9" fmla="*/ 113 h 114"/>
                <a:gd name="T10" fmla="*/ 11 w 31"/>
                <a:gd name="T11" fmla="*/ 114 h 114"/>
                <a:gd name="T12" fmla="*/ 27 w 31"/>
                <a:gd name="T13" fmla="*/ 107 h 114"/>
                <a:gd name="T14" fmla="*/ 31 w 31"/>
                <a:gd name="T15" fmla="*/ 86 h 114"/>
                <a:gd name="T16" fmla="*/ 31 w 31"/>
                <a:gd name="T17" fmla="*/ 0 h 114"/>
                <a:gd name="T18" fmla="*/ 17 w 31"/>
                <a:gd name="T19" fmla="*/ 0 h 114"/>
                <a:gd name="T20" fmla="*/ 17 w 31"/>
                <a:gd name="T21" fmla="*/ 85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" h="114">
                  <a:moveTo>
                    <a:pt x="17" y="85"/>
                  </a:moveTo>
                  <a:cubicBezTo>
                    <a:pt x="17" y="93"/>
                    <a:pt x="17" y="98"/>
                    <a:pt x="15" y="99"/>
                  </a:cubicBezTo>
                  <a:cubicBezTo>
                    <a:pt x="14" y="101"/>
                    <a:pt x="12" y="102"/>
                    <a:pt x="9" y="102"/>
                  </a:cubicBezTo>
                  <a:cubicBezTo>
                    <a:pt x="7" y="102"/>
                    <a:pt x="5" y="102"/>
                    <a:pt x="2" y="101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3" y="114"/>
                    <a:pt x="7" y="114"/>
                    <a:pt x="11" y="114"/>
                  </a:cubicBezTo>
                  <a:cubicBezTo>
                    <a:pt x="18" y="114"/>
                    <a:pt x="24" y="112"/>
                    <a:pt x="27" y="107"/>
                  </a:cubicBezTo>
                  <a:cubicBezTo>
                    <a:pt x="30" y="103"/>
                    <a:pt x="31" y="96"/>
                    <a:pt x="31" y="86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17" y="0"/>
                    <a:pt x="17" y="0"/>
                    <a:pt x="17" y="0"/>
                  </a:cubicBezTo>
                  <a:lnTo>
                    <a:pt x="17" y="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4" name="íṩliḋé">
              <a:extLst>
                <a:ext uri="{FF2B5EF4-FFF2-40B4-BE49-F238E27FC236}">
                  <a16:creationId xmlns:a16="http://schemas.microsoft.com/office/drawing/2014/main" id="{70A92177-2516-4631-ABC6-3EDE9FA9038E}"/>
                </a:ext>
              </a:extLst>
            </p:cNvPr>
            <p:cNvSpPr/>
            <p:nvPr/>
          </p:nvSpPr>
          <p:spPr bwMode="auto">
            <a:xfrm>
              <a:off x="10585703" y="5675903"/>
              <a:ext cx="25400" cy="301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5" name="ísḷiďé">
              <a:extLst>
                <a:ext uri="{FF2B5EF4-FFF2-40B4-BE49-F238E27FC236}">
                  <a16:creationId xmlns:a16="http://schemas.microsoft.com/office/drawing/2014/main" id="{1813CB46-3B28-4D47-9392-5A088E24AAEC}"/>
                </a:ext>
              </a:extLst>
            </p:cNvPr>
            <p:cNvSpPr/>
            <p:nvPr/>
          </p:nvSpPr>
          <p:spPr bwMode="auto">
            <a:xfrm>
              <a:off x="10585703" y="5733053"/>
              <a:ext cx="25400" cy="149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6" name="íṩļïḍe">
              <a:extLst>
                <a:ext uri="{FF2B5EF4-FFF2-40B4-BE49-F238E27FC236}">
                  <a16:creationId xmlns:a16="http://schemas.microsoft.com/office/drawing/2014/main" id="{18F3F9B7-B79E-4F1E-BFFC-6847DC721941}"/>
                </a:ext>
              </a:extLst>
            </p:cNvPr>
            <p:cNvSpPr/>
            <p:nvPr/>
          </p:nvSpPr>
          <p:spPr bwMode="auto">
            <a:xfrm>
              <a:off x="10649203" y="5729878"/>
              <a:ext cx="122238" cy="152400"/>
            </a:xfrm>
            <a:custGeom>
              <a:avLst/>
              <a:gdLst>
                <a:gd name="T0" fmla="*/ 65 w 66"/>
                <a:gd name="T1" fmla="*/ 20 h 83"/>
                <a:gd name="T2" fmla="*/ 61 w 66"/>
                <a:gd name="T3" fmla="*/ 10 h 83"/>
                <a:gd name="T4" fmla="*/ 52 w 66"/>
                <a:gd name="T5" fmla="*/ 3 h 83"/>
                <a:gd name="T6" fmla="*/ 38 w 66"/>
                <a:gd name="T7" fmla="*/ 0 h 83"/>
                <a:gd name="T8" fmla="*/ 12 w 66"/>
                <a:gd name="T9" fmla="*/ 14 h 83"/>
                <a:gd name="T10" fmla="*/ 12 w 66"/>
                <a:gd name="T11" fmla="*/ 2 h 83"/>
                <a:gd name="T12" fmla="*/ 0 w 66"/>
                <a:gd name="T13" fmla="*/ 2 h 83"/>
                <a:gd name="T14" fmla="*/ 0 w 66"/>
                <a:gd name="T15" fmla="*/ 83 h 83"/>
                <a:gd name="T16" fmla="*/ 14 w 66"/>
                <a:gd name="T17" fmla="*/ 83 h 83"/>
                <a:gd name="T18" fmla="*/ 14 w 66"/>
                <a:gd name="T19" fmla="*/ 39 h 83"/>
                <a:gd name="T20" fmla="*/ 20 w 66"/>
                <a:gd name="T21" fmla="*/ 18 h 83"/>
                <a:gd name="T22" fmla="*/ 35 w 66"/>
                <a:gd name="T23" fmla="*/ 12 h 83"/>
                <a:gd name="T24" fmla="*/ 45 w 66"/>
                <a:gd name="T25" fmla="*/ 15 h 83"/>
                <a:gd name="T26" fmla="*/ 51 w 66"/>
                <a:gd name="T27" fmla="*/ 21 h 83"/>
                <a:gd name="T28" fmla="*/ 52 w 66"/>
                <a:gd name="T29" fmla="*/ 34 h 83"/>
                <a:gd name="T30" fmla="*/ 52 w 66"/>
                <a:gd name="T31" fmla="*/ 83 h 83"/>
                <a:gd name="T32" fmla="*/ 66 w 66"/>
                <a:gd name="T33" fmla="*/ 83 h 83"/>
                <a:gd name="T34" fmla="*/ 66 w 66"/>
                <a:gd name="T35" fmla="*/ 33 h 83"/>
                <a:gd name="T36" fmla="*/ 65 w 66"/>
                <a:gd name="T37" fmla="*/ 2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6" h="83">
                  <a:moveTo>
                    <a:pt x="65" y="20"/>
                  </a:moveTo>
                  <a:cubicBezTo>
                    <a:pt x="64" y="16"/>
                    <a:pt x="63" y="13"/>
                    <a:pt x="61" y="10"/>
                  </a:cubicBezTo>
                  <a:cubicBezTo>
                    <a:pt x="59" y="7"/>
                    <a:pt x="56" y="5"/>
                    <a:pt x="52" y="3"/>
                  </a:cubicBezTo>
                  <a:cubicBezTo>
                    <a:pt x="48" y="1"/>
                    <a:pt x="43" y="0"/>
                    <a:pt x="38" y="0"/>
                  </a:cubicBezTo>
                  <a:cubicBezTo>
                    <a:pt x="27" y="0"/>
                    <a:pt x="18" y="5"/>
                    <a:pt x="12" y="14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14" y="83"/>
                    <a:pt x="14" y="83"/>
                    <a:pt x="14" y="83"/>
                  </a:cubicBezTo>
                  <a:cubicBezTo>
                    <a:pt x="14" y="39"/>
                    <a:pt x="14" y="39"/>
                    <a:pt x="14" y="39"/>
                  </a:cubicBezTo>
                  <a:cubicBezTo>
                    <a:pt x="14" y="29"/>
                    <a:pt x="16" y="21"/>
                    <a:pt x="20" y="18"/>
                  </a:cubicBezTo>
                  <a:cubicBezTo>
                    <a:pt x="24" y="14"/>
                    <a:pt x="29" y="12"/>
                    <a:pt x="35" y="12"/>
                  </a:cubicBezTo>
                  <a:cubicBezTo>
                    <a:pt x="39" y="12"/>
                    <a:pt x="42" y="13"/>
                    <a:pt x="45" y="15"/>
                  </a:cubicBezTo>
                  <a:cubicBezTo>
                    <a:pt x="48" y="16"/>
                    <a:pt x="50" y="19"/>
                    <a:pt x="51" y="21"/>
                  </a:cubicBezTo>
                  <a:cubicBezTo>
                    <a:pt x="52" y="24"/>
                    <a:pt x="52" y="28"/>
                    <a:pt x="52" y="34"/>
                  </a:cubicBezTo>
                  <a:cubicBezTo>
                    <a:pt x="52" y="83"/>
                    <a:pt x="52" y="83"/>
                    <a:pt x="52" y="83"/>
                  </a:cubicBezTo>
                  <a:cubicBezTo>
                    <a:pt x="66" y="83"/>
                    <a:pt x="66" y="83"/>
                    <a:pt x="66" y="83"/>
                  </a:cubicBezTo>
                  <a:cubicBezTo>
                    <a:pt x="66" y="33"/>
                    <a:pt x="66" y="33"/>
                    <a:pt x="66" y="33"/>
                  </a:cubicBezTo>
                  <a:cubicBezTo>
                    <a:pt x="66" y="27"/>
                    <a:pt x="66" y="23"/>
                    <a:pt x="65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7" name="í$ľíḍê">
              <a:extLst>
                <a:ext uri="{FF2B5EF4-FFF2-40B4-BE49-F238E27FC236}">
                  <a16:creationId xmlns:a16="http://schemas.microsoft.com/office/drawing/2014/main" id="{9C83EEB1-E224-44F0-9DED-7DD69E43221F}"/>
                </a:ext>
              </a:extLst>
            </p:cNvPr>
            <p:cNvSpPr/>
            <p:nvPr/>
          </p:nvSpPr>
          <p:spPr bwMode="auto">
            <a:xfrm>
              <a:off x="10800016" y="5729878"/>
              <a:ext cx="133350" cy="214313"/>
            </a:xfrm>
            <a:custGeom>
              <a:avLst/>
              <a:gdLst>
                <a:gd name="T0" fmla="*/ 59 w 72"/>
                <a:gd name="T1" fmla="*/ 2 h 116"/>
                <a:gd name="T2" fmla="*/ 59 w 72"/>
                <a:gd name="T3" fmla="*/ 12 h 116"/>
                <a:gd name="T4" fmla="*/ 35 w 72"/>
                <a:gd name="T5" fmla="*/ 0 h 116"/>
                <a:gd name="T6" fmla="*/ 16 w 72"/>
                <a:gd name="T7" fmla="*/ 6 h 116"/>
                <a:gd name="T8" fmla="*/ 4 w 72"/>
                <a:gd name="T9" fmla="*/ 21 h 116"/>
                <a:gd name="T10" fmla="*/ 0 w 72"/>
                <a:gd name="T11" fmla="*/ 42 h 116"/>
                <a:gd name="T12" fmla="*/ 9 w 72"/>
                <a:gd name="T13" fmla="*/ 71 h 116"/>
                <a:gd name="T14" fmla="*/ 35 w 72"/>
                <a:gd name="T15" fmla="*/ 83 h 116"/>
                <a:gd name="T16" fmla="*/ 58 w 72"/>
                <a:gd name="T17" fmla="*/ 73 h 116"/>
                <a:gd name="T18" fmla="*/ 57 w 72"/>
                <a:gd name="T19" fmla="*/ 90 h 116"/>
                <a:gd name="T20" fmla="*/ 49 w 72"/>
                <a:gd name="T21" fmla="*/ 101 h 116"/>
                <a:gd name="T22" fmla="*/ 35 w 72"/>
                <a:gd name="T23" fmla="*/ 105 h 116"/>
                <a:gd name="T24" fmla="*/ 21 w 72"/>
                <a:gd name="T25" fmla="*/ 101 h 116"/>
                <a:gd name="T26" fmla="*/ 16 w 72"/>
                <a:gd name="T27" fmla="*/ 92 h 116"/>
                <a:gd name="T28" fmla="*/ 3 w 72"/>
                <a:gd name="T29" fmla="*/ 90 h 116"/>
                <a:gd name="T30" fmla="*/ 11 w 72"/>
                <a:gd name="T31" fmla="*/ 110 h 116"/>
                <a:gd name="T32" fmla="*/ 35 w 72"/>
                <a:gd name="T33" fmla="*/ 116 h 116"/>
                <a:gd name="T34" fmla="*/ 55 w 72"/>
                <a:gd name="T35" fmla="*/ 112 h 116"/>
                <a:gd name="T36" fmla="*/ 68 w 72"/>
                <a:gd name="T37" fmla="*/ 99 h 116"/>
                <a:gd name="T38" fmla="*/ 72 w 72"/>
                <a:gd name="T39" fmla="*/ 72 h 116"/>
                <a:gd name="T40" fmla="*/ 72 w 72"/>
                <a:gd name="T41" fmla="*/ 2 h 116"/>
                <a:gd name="T42" fmla="*/ 59 w 72"/>
                <a:gd name="T43" fmla="*/ 2 h 116"/>
                <a:gd name="T44" fmla="*/ 52 w 72"/>
                <a:gd name="T45" fmla="*/ 65 h 116"/>
                <a:gd name="T46" fmla="*/ 36 w 72"/>
                <a:gd name="T47" fmla="*/ 72 h 116"/>
                <a:gd name="T48" fmla="*/ 20 w 72"/>
                <a:gd name="T49" fmla="*/ 65 h 116"/>
                <a:gd name="T50" fmla="*/ 14 w 72"/>
                <a:gd name="T51" fmla="*/ 41 h 116"/>
                <a:gd name="T52" fmla="*/ 20 w 72"/>
                <a:gd name="T53" fmla="*/ 19 h 116"/>
                <a:gd name="T54" fmla="*/ 36 w 72"/>
                <a:gd name="T55" fmla="*/ 12 h 116"/>
                <a:gd name="T56" fmla="*/ 52 w 72"/>
                <a:gd name="T57" fmla="*/ 19 h 116"/>
                <a:gd name="T58" fmla="*/ 59 w 72"/>
                <a:gd name="T59" fmla="*/ 42 h 116"/>
                <a:gd name="T60" fmla="*/ 52 w 72"/>
                <a:gd name="T61" fmla="*/ 65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2" h="116">
                  <a:moveTo>
                    <a:pt x="59" y="2"/>
                  </a:moveTo>
                  <a:cubicBezTo>
                    <a:pt x="59" y="12"/>
                    <a:pt x="59" y="12"/>
                    <a:pt x="59" y="12"/>
                  </a:cubicBezTo>
                  <a:cubicBezTo>
                    <a:pt x="53" y="4"/>
                    <a:pt x="45" y="0"/>
                    <a:pt x="35" y="0"/>
                  </a:cubicBezTo>
                  <a:cubicBezTo>
                    <a:pt x="28" y="0"/>
                    <a:pt x="22" y="2"/>
                    <a:pt x="16" y="6"/>
                  </a:cubicBezTo>
                  <a:cubicBezTo>
                    <a:pt x="11" y="9"/>
                    <a:pt x="7" y="14"/>
                    <a:pt x="4" y="21"/>
                  </a:cubicBezTo>
                  <a:cubicBezTo>
                    <a:pt x="1" y="27"/>
                    <a:pt x="0" y="34"/>
                    <a:pt x="0" y="42"/>
                  </a:cubicBezTo>
                  <a:cubicBezTo>
                    <a:pt x="0" y="53"/>
                    <a:pt x="3" y="63"/>
                    <a:pt x="9" y="71"/>
                  </a:cubicBezTo>
                  <a:cubicBezTo>
                    <a:pt x="15" y="79"/>
                    <a:pt x="24" y="83"/>
                    <a:pt x="35" y="83"/>
                  </a:cubicBezTo>
                  <a:cubicBezTo>
                    <a:pt x="44" y="83"/>
                    <a:pt x="51" y="80"/>
                    <a:pt x="58" y="73"/>
                  </a:cubicBezTo>
                  <a:cubicBezTo>
                    <a:pt x="58" y="82"/>
                    <a:pt x="57" y="88"/>
                    <a:pt x="57" y="90"/>
                  </a:cubicBezTo>
                  <a:cubicBezTo>
                    <a:pt x="55" y="95"/>
                    <a:pt x="53" y="99"/>
                    <a:pt x="49" y="101"/>
                  </a:cubicBezTo>
                  <a:cubicBezTo>
                    <a:pt x="46" y="104"/>
                    <a:pt x="41" y="105"/>
                    <a:pt x="35" y="105"/>
                  </a:cubicBezTo>
                  <a:cubicBezTo>
                    <a:pt x="29" y="105"/>
                    <a:pt x="24" y="104"/>
                    <a:pt x="21" y="101"/>
                  </a:cubicBezTo>
                  <a:cubicBezTo>
                    <a:pt x="18" y="99"/>
                    <a:pt x="17" y="96"/>
                    <a:pt x="16" y="92"/>
                  </a:cubicBezTo>
                  <a:cubicBezTo>
                    <a:pt x="3" y="90"/>
                    <a:pt x="3" y="90"/>
                    <a:pt x="3" y="90"/>
                  </a:cubicBezTo>
                  <a:cubicBezTo>
                    <a:pt x="2" y="99"/>
                    <a:pt x="5" y="105"/>
                    <a:pt x="11" y="110"/>
                  </a:cubicBezTo>
                  <a:cubicBezTo>
                    <a:pt x="17" y="114"/>
                    <a:pt x="25" y="116"/>
                    <a:pt x="35" y="116"/>
                  </a:cubicBezTo>
                  <a:cubicBezTo>
                    <a:pt x="43" y="116"/>
                    <a:pt x="50" y="115"/>
                    <a:pt x="55" y="112"/>
                  </a:cubicBezTo>
                  <a:cubicBezTo>
                    <a:pt x="61" y="109"/>
                    <a:pt x="65" y="104"/>
                    <a:pt x="68" y="99"/>
                  </a:cubicBezTo>
                  <a:cubicBezTo>
                    <a:pt x="70" y="94"/>
                    <a:pt x="72" y="85"/>
                    <a:pt x="72" y="72"/>
                  </a:cubicBezTo>
                  <a:cubicBezTo>
                    <a:pt x="72" y="2"/>
                    <a:pt x="72" y="2"/>
                    <a:pt x="72" y="2"/>
                  </a:cubicBezTo>
                  <a:lnTo>
                    <a:pt x="59" y="2"/>
                  </a:lnTo>
                  <a:close/>
                  <a:moveTo>
                    <a:pt x="52" y="65"/>
                  </a:moveTo>
                  <a:cubicBezTo>
                    <a:pt x="48" y="69"/>
                    <a:pt x="43" y="72"/>
                    <a:pt x="36" y="72"/>
                  </a:cubicBezTo>
                  <a:cubicBezTo>
                    <a:pt x="30" y="72"/>
                    <a:pt x="25" y="69"/>
                    <a:pt x="20" y="65"/>
                  </a:cubicBezTo>
                  <a:cubicBezTo>
                    <a:pt x="16" y="60"/>
                    <a:pt x="14" y="52"/>
                    <a:pt x="14" y="41"/>
                  </a:cubicBezTo>
                  <a:cubicBezTo>
                    <a:pt x="14" y="31"/>
                    <a:pt x="16" y="24"/>
                    <a:pt x="20" y="19"/>
                  </a:cubicBezTo>
                  <a:cubicBezTo>
                    <a:pt x="25" y="14"/>
                    <a:pt x="30" y="12"/>
                    <a:pt x="36" y="12"/>
                  </a:cubicBezTo>
                  <a:cubicBezTo>
                    <a:pt x="42" y="12"/>
                    <a:pt x="48" y="14"/>
                    <a:pt x="52" y="19"/>
                  </a:cubicBezTo>
                  <a:cubicBezTo>
                    <a:pt x="56" y="24"/>
                    <a:pt x="59" y="32"/>
                    <a:pt x="59" y="42"/>
                  </a:cubicBezTo>
                  <a:cubicBezTo>
                    <a:pt x="59" y="52"/>
                    <a:pt x="57" y="60"/>
                    <a:pt x="52" y="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8" name="î$1ïḍè">
              <a:extLst>
                <a:ext uri="{FF2B5EF4-FFF2-40B4-BE49-F238E27FC236}">
                  <a16:creationId xmlns:a16="http://schemas.microsoft.com/office/drawing/2014/main" id="{B512AF87-209B-4858-9C89-C19B04352BC7}"/>
                </a:ext>
              </a:extLst>
            </p:cNvPr>
            <p:cNvSpPr/>
            <p:nvPr/>
          </p:nvSpPr>
          <p:spPr bwMode="auto">
            <a:xfrm>
              <a:off x="5231066" y="5675903"/>
              <a:ext cx="161925" cy="211138"/>
            </a:xfrm>
            <a:custGeom>
              <a:avLst/>
              <a:gdLst>
                <a:gd name="T0" fmla="*/ 73 w 88"/>
                <a:gd name="T1" fmla="*/ 65 h 114"/>
                <a:gd name="T2" fmla="*/ 66 w 88"/>
                <a:gd name="T3" fmla="*/ 93 h 114"/>
                <a:gd name="T4" fmla="*/ 43 w 88"/>
                <a:gd name="T5" fmla="*/ 101 h 114"/>
                <a:gd name="T6" fmla="*/ 27 w 88"/>
                <a:gd name="T7" fmla="*/ 97 h 114"/>
                <a:gd name="T8" fmla="*/ 17 w 88"/>
                <a:gd name="T9" fmla="*/ 86 h 114"/>
                <a:gd name="T10" fmla="*/ 15 w 88"/>
                <a:gd name="T11" fmla="*/ 65 h 114"/>
                <a:gd name="T12" fmla="*/ 15 w 88"/>
                <a:gd name="T13" fmla="*/ 0 h 114"/>
                <a:gd name="T14" fmla="*/ 0 w 88"/>
                <a:gd name="T15" fmla="*/ 0 h 114"/>
                <a:gd name="T16" fmla="*/ 0 w 88"/>
                <a:gd name="T17" fmla="*/ 65 h 114"/>
                <a:gd name="T18" fmla="*/ 4 w 88"/>
                <a:gd name="T19" fmla="*/ 93 h 114"/>
                <a:gd name="T20" fmla="*/ 18 w 88"/>
                <a:gd name="T21" fmla="*/ 109 h 114"/>
                <a:gd name="T22" fmla="*/ 44 w 88"/>
                <a:gd name="T23" fmla="*/ 114 h 114"/>
                <a:gd name="T24" fmla="*/ 70 w 88"/>
                <a:gd name="T25" fmla="*/ 108 h 114"/>
                <a:gd name="T26" fmla="*/ 84 w 88"/>
                <a:gd name="T27" fmla="*/ 92 h 114"/>
                <a:gd name="T28" fmla="*/ 88 w 88"/>
                <a:gd name="T29" fmla="*/ 65 h 114"/>
                <a:gd name="T30" fmla="*/ 88 w 88"/>
                <a:gd name="T31" fmla="*/ 0 h 114"/>
                <a:gd name="T32" fmla="*/ 73 w 88"/>
                <a:gd name="T33" fmla="*/ 0 h 114"/>
                <a:gd name="T34" fmla="*/ 73 w 88"/>
                <a:gd name="T35" fmla="*/ 65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8" h="114">
                  <a:moveTo>
                    <a:pt x="73" y="65"/>
                  </a:moveTo>
                  <a:cubicBezTo>
                    <a:pt x="73" y="79"/>
                    <a:pt x="71" y="88"/>
                    <a:pt x="66" y="93"/>
                  </a:cubicBezTo>
                  <a:cubicBezTo>
                    <a:pt x="62" y="98"/>
                    <a:pt x="54" y="101"/>
                    <a:pt x="43" y="101"/>
                  </a:cubicBezTo>
                  <a:cubicBezTo>
                    <a:pt x="37" y="101"/>
                    <a:pt x="31" y="100"/>
                    <a:pt x="27" y="97"/>
                  </a:cubicBezTo>
                  <a:cubicBezTo>
                    <a:pt x="22" y="95"/>
                    <a:pt x="19" y="91"/>
                    <a:pt x="17" y="86"/>
                  </a:cubicBezTo>
                  <a:cubicBezTo>
                    <a:pt x="16" y="82"/>
                    <a:pt x="15" y="75"/>
                    <a:pt x="15" y="65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0" y="77"/>
                    <a:pt x="1" y="86"/>
                    <a:pt x="4" y="93"/>
                  </a:cubicBezTo>
                  <a:cubicBezTo>
                    <a:pt x="7" y="100"/>
                    <a:pt x="12" y="105"/>
                    <a:pt x="18" y="109"/>
                  </a:cubicBezTo>
                  <a:cubicBezTo>
                    <a:pt x="25" y="112"/>
                    <a:pt x="34" y="114"/>
                    <a:pt x="44" y="114"/>
                  </a:cubicBezTo>
                  <a:cubicBezTo>
                    <a:pt x="55" y="114"/>
                    <a:pt x="64" y="112"/>
                    <a:pt x="70" y="108"/>
                  </a:cubicBezTo>
                  <a:cubicBezTo>
                    <a:pt x="77" y="104"/>
                    <a:pt x="82" y="98"/>
                    <a:pt x="84" y="92"/>
                  </a:cubicBezTo>
                  <a:cubicBezTo>
                    <a:pt x="87" y="85"/>
                    <a:pt x="88" y="76"/>
                    <a:pt x="88" y="65"/>
                  </a:cubicBezTo>
                  <a:cubicBezTo>
                    <a:pt x="88" y="0"/>
                    <a:pt x="88" y="0"/>
                    <a:pt x="88" y="0"/>
                  </a:cubicBezTo>
                  <a:cubicBezTo>
                    <a:pt x="73" y="0"/>
                    <a:pt x="73" y="0"/>
                    <a:pt x="73" y="0"/>
                  </a:cubicBezTo>
                  <a:lnTo>
                    <a:pt x="73" y="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9" name="ïṡļîḑê">
              <a:extLst>
                <a:ext uri="{FF2B5EF4-FFF2-40B4-BE49-F238E27FC236}">
                  <a16:creationId xmlns:a16="http://schemas.microsoft.com/office/drawing/2014/main" id="{A8764B4D-ACD9-40C8-BB8F-E7F8414E5ABD}"/>
                </a:ext>
              </a:extLst>
            </p:cNvPr>
            <p:cNvSpPr/>
            <p:nvPr/>
          </p:nvSpPr>
          <p:spPr bwMode="auto">
            <a:xfrm>
              <a:off x="5435853" y="5729878"/>
              <a:ext cx="120650" cy="152400"/>
            </a:xfrm>
            <a:custGeom>
              <a:avLst/>
              <a:gdLst>
                <a:gd name="T0" fmla="*/ 61 w 66"/>
                <a:gd name="T1" fmla="*/ 10 h 83"/>
                <a:gd name="T2" fmla="*/ 52 w 66"/>
                <a:gd name="T3" fmla="*/ 3 h 83"/>
                <a:gd name="T4" fmla="*/ 38 w 66"/>
                <a:gd name="T5" fmla="*/ 0 h 83"/>
                <a:gd name="T6" fmla="*/ 12 w 66"/>
                <a:gd name="T7" fmla="*/ 14 h 83"/>
                <a:gd name="T8" fmla="*/ 12 w 66"/>
                <a:gd name="T9" fmla="*/ 2 h 83"/>
                <a:gd name="T10" fmla="*/ 0 w 66"/>
                <a:gd name="T11" fmla="*/ 2 h 83"/>
                <a:gd name="T12" fmla="*/ 0 w 66"/>
                <a:gd name="T13" fmla="*/ 83 h 83"/>
                <a:gd name="T14" fmla="*/ 14 w 66"/>
                <a:gd name="T15" fmla="*/ 83 h 83"/>
                <a:gd name="T16" fmla="*/ 14 w 66"/>
                <a:gd name="T17" fmla="*/ 39 h 83"/>
                <a:gd name="T18" fmla="*/ 20 w 66"/>
                <a:gd name="T19" fmla="*/ 18 h 83"/>
                <a:gd name="T20" fmla="*/ 35 w 66"/>
                <a:gd name="T21" fmla="*/ 12 h 83"/>
                <a:gd name="T22" fmla="*/ 45 w 66"/>
                <a:gd name="T23" fmla="*/ 15 h 83"/>
                <a:gd name="T24" fmla="*/ 51 w 66"/>
                <a:gd name="T25" fmla="*/ 21 h 83"/>
                <a:gd name="T26" fmla="*/ 52 w 66"/>
                <a:gd name="T27" fmla="*/ 34 h 83"/>
                <a:gd name="T28" fmla="*/ 52 w 66"/>
                <a:gd name="T29" fmla="*/ 83 h 83"/>
                <a:gd name="T30" fmla="*/ 66 w 66"/>
                <a:gd name="T31" fmla="*/ 83 h 83"/>
                <a:gd name="T32" fmla="*/ 66 w 66"/>
                <a:gd name="T33" fmla="*/ 33 h 83"/>
                <a:gd name="T34" fmla="*/ 65 w 66"/>
                <a:gd name="T35" fmla="*/ 20 h 83"/>
                <a:gd name="T36" fmla="*/ 61 w 66"/>
                <a:gd name="T37" fmla="*/ 1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6" h="83">
                  <a:moveTo>
                    <a:pt x="61" y="10"/>
                  </a:moveTo>
                  <a:cubicBezTo>
                    <a:pt x="59" y="7"/>
                    <a:pt x="56" y="5"/>
                    <a:pt x="52" y="3"/>
                  </a:cubicBezTo>
                  <a:cubicBezTo>
                    <a:pt x="48" y="1"/>
                    <a:pt x="43" y="0"/>
                    <a:pt x="38" y="0"/>
                  </a:cubicBezTo>
                  <a:cubicBezTo>
                    <a:pt x="27" y="0"/>
                    <a:pt x="18" y="5"/>
                    <a:pt x="12" y="14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14" y="83"/>
                    <a:pt x="14" y="83"/>
                    <a:pt x="14" y="83"/>
                  </a:cubicBezTo>
                  <a:cubicBezTo>
                    <a:pt x="14" y="39"/>
                    <a:pt x="14" y="39"/>
                    <a:pt x="14" y="39"/>
                  </a:cubicBezTo>
                  <a:cubicBezTo>
                    <a:pt x="14" y="29"/>
                    <a:pt x="16" y="21"/>
                    <a:pt x="20" y="18"/>
                  </a:cubicBezTo>
                  <a:cubicBezTo>
                    <a:pt x="25" y="14"/>
                    <a:pt x="30" y="12"/>
                    <a:pt x="35" y="12"/>
                  </a:cubicBezTo>
                  <a:cubicBezTo>
                    <a:pt x="39" y="12"/>
                    <a:pt x="42" y="13"/>
                    <a:pt x="45" y="15"/>
                  </a:cubicBezTo>
                  <a:cubicBezTo>
                    <a:pt x="48" y="16"/>
                    <a:pt x="50" y="19"/>
                    <a:pt x="51" y="21"/>
                  </a:cubicBezTo>
                  <a:cubicBezTo>
                    <a:pt x="52" y="24"/>
                    <a:pt x="52" y="28"/>
                    <a:pt x="52" y="34"/>
                  </a:cubicBezTo>
                  <a:cubicBezTo>
                    <a:pt x="52" y="83"/>
                    <a:pt x="52" y="83"/>
                    <a:pt x="52" y="83"/>
                  </a:cubicBezTo>
                  <a:cubicBezTo>
                    <a:pt x="66" y="83"/>
                    <a:pt x="66" y="83"/>
                    <a:pt x="66" y="83"/>
                  </a:cubicBezTo>
                  <a:cubicBezTo>
                    <a:pt x="66" y="33"/>
                    <a:pt x="66" y="33"/>
                    <a:pt x="66" y="33"/>
                  </a:cubicBezTo>
                  <a:cubicBezTo>
                    <a:pt x="66" y="27"/>
                    <a:pt x="66" y="23"/>
                    <a:pt x="65" y="20"/>
                  </a:cubicBezTo>
                  <a:cubicBezTo>
                    <a:pt x="65" y="16"/>
                    <a:pt x="63" y="13"/>
                    <a:pt x="61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120" name="文本框 119">
            <a:extLst>
              <a:ext uri="{FF2B5EF4-FFF2-40B4-BE49-F238E27FC236}">
                <a16:creationId xmlns:a16="http://schemas.microsoft.com/office/drawing/2014/main" id="{7C77B4BA-DEDF-423F-8B4B-DCD00D918E9A}"/>
              </a:ext>
            </a:extLst>
          </p:cNvPr>
          <p:cNvSpPr txBox="1"/>
          <p:nvPr/>
        </p:nvSpPr>
        <p:spPr>
          <a:xfrm>
            <a:off x="0" y="6441440"/>
            <a:ext cx="12395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spc="300" dirty="0">
                <a:gradFill flip="none" rotWithShape="1">
                  <a:gsLst>
                    <a:gs pos="0">
                      <a:srgbClr val="0679E4">
                        <a:lumMod val="91000"/>
                      </a:srgbClr>
                    </a:gs>
                    <a:gs pos="100000">
                      <a:srgbClr val="0679E4">
                        <a:alpha val="72000"/>
                        <a:lumMod val="92000"/>
                        <a:lumOff val="8000"/>
                      </a:srgbClr>
                    </a:gs>
                  </a:gsLst>
                  <a:lin ang="0" scaled="1"/>
                  <a:tileRect/>
                </a:gra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求实鼎新</a:t>
            </a:r>
          </a:p>
        </p:txBody>
      </p:sp>
      <p:sp>
        <p:nvSpPr>
          <p:cNvPr id="133" name="文本框 132">
            <a:extLst>
              <a:ext uri="{FF2B5EF4-FFF2-40B4-BE49-F238E27FC236}">
                <a16:creationId xmlns:a16="http://schemas.microsoft.com/office/drawing/2014/main" id="{20E0D97B-785F-4073-B3C2-ADFF61C5136E}"/>
              </a:ext>
            </a:extLst>
          </p:cNvPr>
          <p:cNvSpPr txBox="1"/>
          <p:nvPr/>
        </p:nvSpPr>
        <p:spPr>
          <a:xfrm>
            <a:off x="1786699" y="1479516"/>
            <a:ext cx="27316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spc="300" dirty="0">
                <a:gradFill flip="none" rotWithShape="1">
                  <a:gsLst>
                    <a:gs pos="0">
                      <a:srgbClr val="0679E4">
                        <a:lumMod val="91000"/>
                      </a:srgbClr>
                    </a:gs>
                    <a:gs pos="100000">
                      <a:srgbClr val="0679E4">
                        <a:alpha val="72000"/>
                        <a:lumMod val="92000"/>
                        <a:lumOff val="8000"/>
                      </a:srgbClr>
                    </a:gs>
                  </a:gsLst>
                  <a:lin ang="0" scaled="1"/>
                  <a:tileRect/>
                </a:gradFill>
                <a:latin typeface="阿里巴巴普惠体 Heavy" panose="00020600040101010101" pitchFamily="18" charset="-122"/>
                <a:ea typeface="阿里巴巴普惠体 Heavy" panose="00020600040101010101" pitchFamily="18" charset="-122"/>
                <a:cs typeface="阿里巴巴普惠体 Heavy" panose="00020600040101010101" pitchFamily="18" charset="-122"/>
              </a:rPr>
              <a:t>1. </a:t>
            </a:r>
            <a:r>
              <a:rPr lang="zh-CN" altLang="en-US" sz="2400" spc="300" dirty="0">
                <a:gradFill flip="none" rotWithShape="1">
                  <a:gsLst>
                    <a:gs pos="0">
                      <a:srgbClr val="0679E4">
                        <a:lumMod val="91000"/>
                      </a:srgbClr>
                    </a:gs>
                    <a:gs pos="100000">
                      <a:srgbClr val="0679E4">
                        <a:alpha val="72000"/>
                        <a:lumMod val="92000"/>
                        <a:lumOff val="8000"/>
                      </a:srgbClr>
                    </a:gs>
                  </a:gsLst>
                  <a:lin ang="0" scaled="1"/>
                  <a:tileRect/>
                </a:gradFill>
                <a:latin typeface="阿里巴巴普惠体 Heavy" panose="00020600040101010101" pitchFamily="18" charset="-122"/>
                <a:ea typeface="阿里巴巴普惠体 Heavy" panose="00020600040101010101" pitchFamily="18" charset="-122"/>
                <a:cs typeface="阿里巴巴普惠体 Heavy" panose="00020600040101010101" pitchFamily="18" charset="-122"/>
              </a:rPr>
              <a:t>求实鼎新</a:t>
            </a:r>
          </a:p>
        </p:txBody>
      </p:sp>
      <p:sp>
        <p:nvSpPr>
          <p:cNvPr id="134" name="文本框 133">
            <a:extLst>
              <a:ext uri="{FF2B5EF4-FFF2-40B4-BE49-F238E27FC236}">
                <a16:creationId xmlns:a16="http://schemas.microsoft.com/office/drawing/2014/main" id="{9414B077-22C4-406A-9BC3-3DE3695A350D}"/>
              </a:ext>
            </a:extLst>
          </p:cNvPr>
          <p:cNvSpPr txBox="1"/>
          <p:nvPr/>
        </p:nvSpPr>
        <p:spPr>
          <a:xfrm>
            <a:off x="2147575" y="1852291"/>
            <a:ext cx="40312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gradFill flip="none" rotWithShape="1">
                  <a:gsLst>
                    <a:gs pos="0">
                      <a:srgbClr val="0679E4">
                        <a:lumMod val="91000"/>
                      </a:srgbClr>
                    </a:gs>
                    <a:gs pos="100000">
                      <a:srgbClr val="0679E4">
                        <a:alpha val="72000"/>
                        <a:lumMod val="75000"/>
                        <a:lumOff val="25000"/>
                      </a:srgbClr>
                    </a:gs>
                  </a:gsLst>
                  <a:lin ang="0" scaled="1"/>
                  <a:tileRect/>
                </a:gra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Seeking truth and pursuing innovation</a:t>
            </a:r>
            <a:endParaRPr lang="zh-CN" altLang="en-US" sz="1200" dirty="0">
              <a:gradFill flip="none" rotWithShape="1">
                <a:gsLst>
                  <a:gs pos="0">
                    <a:srgbClr val="0679E4">
                      <a:lumMod val="91000"/>
                    </a:srgbClr>
                  </a:gs>
                  <a:gs pos="100000">
                    <a:srgbClr val="0679E4">
                      <a:alpha val="72000"/>
                      <a:lumMod val="75000"/>
                      <a:lumOff val="25000"/>
                    </a:srgbClr>
                  </a:gs>
                </a:gsLst>
                <a:lin ang="0" scaled="1"/>
                <a:tileRect/>
              </a:gra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35" name="ruler-and-pencil_74091">
            <a:extLst>
              <a:ext uri="{FF2B5EF4-FFF2-40B4-BE49-F238E27FC236}">
                <a16:creationId xmlns:a16="http://schemas.microsoft.com/office/drawing/2014/main" id="{761466BA-08A4-44B9-A18F-862D2070E7BD}"/>
              </a:ext>
            </a:extLst>
          </p:cNvPr>
          <p:cNvSpPr>
            <a:spLocks noChangeAspect="1"/>
          </p:cNvSpPr>
          <p:nvPr/>
        </p:nvSpPr>
        <p:spPr bwMode="auto">
          <a:xfrm>
            <a:off x="1642653" y="1632088"/>
            <a:ext cx="339100" cy="338553"/>
          </a:xfrm>
          <a:custGeom>
            <a:avLst/>
            <a:gdLst>
              <a:gd name="connsiteX0" fmla="*/ 526353 w 609316"/>
              <a:gd name="connsiteY0" fmla="*/ 439378 h 608332"/>
              <a:gd name="connsiteX1" fmla="*/ 440000 w 609316"/>
              <a:gd name="connsiteY1" fmla="*/ 525582 h 608332"/>
              <a:gd name="connsiteX2" fmla="*/ 519574 w 609316"/>
              <a:gd name="connsiteY2" fmla="*/ 518815 h 608332"/>
              <a:gd name="connsiteX3" fmla="*/ 526353 w 609316"/>
              <a:gd name="connsiteY3" fmla="*/ 439378 h 608332"/>
              <a:gd name="connsiteX4" fmla="*/ 137051 w 609316"/>
              <a:gd name="connsiteY4" fmla="*/ 325730 h 608332"/>
              <a:gd name="connsiteX5" fmla="*/ 283108 w 609316"/>
              <a:gd name="connsiteY5" fmla="*/ 471539 h 608332"/>
              <a:gd name="connsiteX6" fmla="*/ 153114 w 609316"/>
              <a:gd name="connsiteY6" fmla="*/ 601311 h 608332"/>
              <a:gd name="connsiteX7" fmla="*/ 119130 w 609316"/>
              <a:gd name="connsiteY7" fmla="*/ 601311 h 608332"/>
              <a:gd name="connsiteX8" fmla="*/ 7057 w 609316"/>
              <a:gd name="connsiteY8" fmla="*/ 489521 h 608332"/>
              <a:gd name="connsiteX9" fmla="*/ 0 w 609316"/>
              <a:gd name="connsiteY9" fmla="*/ 472466 h 608332"/>
              <a:gd name="connsiteX10" fmla="*/ 7057 w 609316"/>
              <a:gd name="connsiteY10" fmla="*/ 455503 h 608332"/>
              <a:gd name="connsiteX11" fmla="*/ 8264 w 609316"/>
              <a:gd name="connsiteY11" fmla="*/ 454298 h 608332"/>
              <a:gd name="connsiteX12" fmla="*/ 40298 w 609316"/>
              <a:gd name="connsiteY12" fmla="*/ 486370 h 608332"/>
              <a:gd name="connsiteX13" fmla="*/ 47541 w 609316"/>
              <a:gd name="connsiteY13" fmla="*/ 489336 h 608332"/>
              <a:gd name="connsiteX14" fmla="*/ 54783 w 609316"/>
              <a:gd name="connsiteY14" fmla="*/ 486370 h 608332"/>
              <a:gd name="connsiteX15" fmla="*/ 54783 w 609316"/>
              <a:gd name="connsiteY15" fmla="*/ 471910 h 608332"/>
              <a:gd name="connsiteX16" fmla="*/ 22749 w 609316"/>
              <a:gd name="connsiteY16" fmla="*/ 439837 h 608332"/>
              <a:gd name="connsiteX17" fmla="*/ 55897 w 609316"/>
              <a:gd name="connsiteY17" fmla="*/ 406745 h 608332"/>
              <a:gd name="connsiteX18" fmla="*/ 87932 w 609316"/>
              <a:gd name="connsiteY18" fmla="*/ 438725 h 608332"/>
              <a:gd name="connsiteX19" fmla="*/ 95174 w 609316"/>
              <a:gd name="connsiteY19" fmla="*/ 441784 h 608332"/>
              <a:gd name="connsiteX20" fmla="*/ 102417 w 609316"/>
              <a:gd name="connsiteY20" fmla="*/ 438725 h 608332"/>
              <a:gd name="connsiteX21" fmla="*/ 102417 w 609316"/>
              <a:gd name="connsiteY21" fmla="*/ 424357 h 608332"/>
              <a:gd name="connsiteX22" fmla="*/ 70382 w 609316"/>
              <a:gd name="connsiteY22" fmla="*/ 392285 h 608332"/>
              <a:gd name="connsiteX23" fmla="*/ 98610 w 609316"/>
              <a:gd name="connsiteY23" fmla="*/ 364106 h 608332"/>
              <a:gd name="connsiteX24" fmla="*/ 159243 w 609316"/>
              <a:gd name="connsiteY24" fmla="*/ 424543 h 608332"/>
              <a:gd name="connsiteX25" fmla="*/ 166485 w 609316"/>
              <a:gd name="connsiteY25" fmla="*/ 427509 h 608332"/>
              <a:gd name="connsiteX26" fmla="*/ 173635 w 609316"/>
              <a:gd name="connsiteY26" fmla="*/ 424543 h 608332"/>
              <a:gd name="connsiteX27" fmla="*/ 173635 w 609316"/>
              <a:gd name="connsiteY27" fmla="*/ 410082 h 608332"/>
              <a:gd name="connsiteX28" fmla="*/ 113095 w 609316"/>
              <a:gd name="connsiteY28" fmla="*/ 349645 h 608332"/>
              <a:gd name="connsiteX29" fmla="*/ 186794 w 609316"/>
              <a:gd name="connsiteY29" fmla="*/ 231191 h 608332"/>
              <a:gd name="connsiteX30" fmla="*/ 165159 w 609316"/>
              <a:gd name="connsiteY30" fmla="*/ 252881 h 608332"/>
              <a:gd name="connsiteX31" fmla="*/ 410288 w 609316"/>
              <a:gd name="connsiteY31" fmla="*/ 497589 h 608332"/>
              <a:gd name="connsiteX32" fmla="*/ 431922 w 609316"/>
              <a:gd name="connsiteY32" fmla="*/ 475899 h 608332"/>
              <a:gd name="connsiteX33" fmla="*/ 253090 w 609316"/>
              <a:gd name="connsiteY33" fmla="*/ 165102 h 608332"/>
              <a:gd name="connsiteX34" fmla="*/ 231363 w 609316"/>
              <a:gd name="connsiteY34" fmla="*/ 186699 h 608332"/>
              <a:gd name="connsiteX35" fmla="*/ 476584 w 609316"/>
              <a:gd name="connsiteY35" fmla="*/ 431407 h 608332"/>
              <a:gd name="connsiteX36" fmla="*/ 498218 w 609316"/>
              <a:gd name="connsiteY36" fmla="*/ 409809 h 608332"/>
              <a:gd name="connsiteX37" fmla="*/ 139625 w 609316"/>
              <a:gd name="connsiteY37" fmla="*/ 116346 h 608332"/>
              <a:gd name="connsiteX38" fmla="*/ 116319 w 609316"/>
              <a:gd name="connsiteY38" fmla="*/ 139611 h 608332"/>
              <a:gd name="connsiteX39" fmla="*/ 142968 w 609316"/>
              <a:gd name="connsiteY39" fmla="*/ 217195 h 608332"/>
              <a:gd name="connsiteX40" fmla="*/ 217435 w 609316"/>
              <a:gd name="connsiteY40" fmla="*/ 142948 h 608332"/>
              <a:gd name="connsiteX41" fmla="*/ 77972 w 609316"/>
              <a:gd name="connsiteY41" fmla="*/ 52110 h 608332"/>
              <a:gd name="connsiteX42" fmla="*/ 255690 w 609316"/>
              <a:gd name="connsiteY42" fmla="*/ 112823 h 608332"/>
              <a:gd name="connsiteX43" fmla="*/ 263489 w 609316"/>
              <a:gd name="connsiteY43" fmla="*/ 117736 h 608332"/>
              <a:gd name="connsiteX44" fmla="*/ 548451 w 609316"/>
              <a:gd name="connsiteY44" fmla="*/ 402208 h 608332"/>
              <a:gd name="connsiteX45" fmla="*/ 548451 w 609316"/>
              <a:gd name="connsiteY45" fmla="*/ 547735 h 608332"/>
              <a:gd name="connsiteX46" fmla="*/ 475563 w 609316"/>
              <a:gd name="connsiteY46" fmla="*/ 577860 h 608332"/>
              <a:gd name="connsiteX47" fmla="*/ 402674 w 609316"/>
              <a:gd name="connsiteY47" fmla="*/ 547735 h 608332"/>
              <a:gd name="connsiteX48" fmla="*/ 117712 w 609316"/>
              <a:gd name="connsiteY48" fmla="*/ 263263 h 608332"/>
              <a:gd name="connsiteX49" fmla="*/ 112884 w 609316"/>
              <a:gd name="connsiteY49" fmla="*/ 255384 h 608332"/>
              <a:gd name="connsiteX50" fmla="*/ 51973 w 609316"/>
              <a:gd name="connsiteY50" fmla="*/ 78064 h 608332"/>
              <a:gd name="connsiteX51" fmla="*/ 56894 w 609316"/>
              <a:gd name="connsiteY51" fmla="*/ 57023 h 608332"/>
              <a:gd name="connsiteX52" fmla="*/ 77972 w 609316"/>
              <a:gd name="connsiteY52" fmla="*/ 52110 h 608332"/>
              <a:gd name="connsiteX53" fmla="*/ 473310 w 609316"/>
              <a:gd name="connsiteY53" fmla="*/ 0 h 608332"/>
              <a:gd name="connsiteX54" fmla="*/ 490302 w 609316"/>
              <a:gd name="connsiteY54" fmla="*/ 7045 h 608332"/>
              <a:gd name="connsiteX55" fmla="*/ 602283 w 609316"/>
              <a:gd name="connsiteY55" fmla="*/ 118943 h 608332"/>
              <a:gd name="connsiteX56" fmla="*/ 602283 w 609316"/>
              <a:gd name="connsiteY56" fmla="*/ 152874 h 608332"/>
              <a:gd name="connsiteX57" fmla="*/ 472196 w 609316"/>
              <a:gd name="connsiteY57" fmla="*/ 282756 h 608332"/>
              <a:gd name="connsiteX58" fmla="*/ 326788 w 609316"/>
              <a:gd name="connsiteY58" fmla="*/ 136279 h 608332"/>
              <a:gd name="connsiteX59" fmla="*/ 355108 w 609316"/>
              <a:gd name="connsiteY59" fmla="*/ 108096 h 608332"/>
              <a:gd name="connsiteX60" fmla="*/ 415648 w 609316"/>
              <a:gd name="connsiteY60" fmla="*/ 168541 h 608332"/>
              <a:gd name="connsiteX61" fmla="*/ 422891 w 609316"/>
              <a:gd name="connsiteY61" fmla="*/ 171508 h 608332"/>
              <a:gd name="connsiteX62" fmla="*/ 430041 w 609316"/>
              <a:gd name="connsiteY62" fmla="*/ 168541 h 608332"/>
              <a:gd name="connsiteX63" fmla="*/ 430041 w 609316"/>
              <a:gd name="connsiteY63" fmla="*/ 154079 h 608332"/>
              <a:gd name="connsiteX64" fmla="*/ 369500 w 609316"/>
              <a:gd name="connsiteY64" fmla="*/ 93634 h 608332"/>
              <a:gd name="connsiteX65" fmla="*/ 397821 w 609316"/>
              <a:gd name="connsiteY65" fmla="*/ 65359 h 608332"/>
              <a:gd name="connsiteX66" fmla="*/ 429855 w 609316"/>
              <a:gd name="connsiteY66" fmla="*/ 97342 h 608332"/>
              <a:gd name="connsiteX67" fmla="*/ 437097 w 609316"/>
              <a:gd name="connsiteY67" fmla="*/ 100402 h 608332"/>
              <a:gd name="connsiteX68" fmla="*/ 444340 w 609316"/>
              <a:gd name="connsiteY68" fmla="*/ 97342 h 608332"/>
              <a:gd name="connsiteX69" fmla="*/ 444340 w 609316"/>
              <a:gd name="connsiteY69" fmla="*/ 82973 h 608332"/>
              <a:gd name="connsiteX70" fmla="*/ 412306 w 609316"/>
              <a:gd name="connsiteY70" fmla="*/ 50989 h 608332"/>
              <a:gd name="connsiteX71" fmla="*/ 440626 w 609316"/>
              <a:gd name="connsiteY71" fmla="*/ 22713 h 608332"/>
              <a:gd name="connsiteX72" fmla="*/ 472660 w 609316"/>
              <a:gd name="connsiteY72" fmla="*/ 54697 h 608332"/>
              <a:gd name="connsiteX73" fmla="*/ 479903 w 609316"/>
              <a:gd name="connsiteY73" fmla="*/ 57664 h 608332"/>
              <a:gd name="connsiteX74" fmla="*/ 487052 w 609316"/>
              <a:gd name="connsiteY74" fmla="*/ 54697 h 608332"/>
              <a:gd name="connsiteX75" fmla="*/ 487052 w 609316"/>
              <a:gd name="connsiteY75" fmla="*/ 40235 h 608332"/>
              <a:gd name="connsiteX76" fmla="*/ 455018 w 609316"/>
              <a:gd name="connsiteY76" fmla="*/ 8251 h 608332"/>
              <a:gd name="connsiteX77" fmla="*/ 456225 w 609316"/>
              <a:gd name="connsiteY77" fmla="*/ 7045 h 608332"/>
              <a:gd name="connsiteX78" fmla="*/ 473310 w 609316"/>
              <a:gd name="connsiteY78" fmla="*/ 0 h 608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</a:cxnLst>
            <a:rect l="l" t="t" r="r" b="b"/>
            <a:pathLst>
              <a:path w="609316" h="608332">
                <a:moveTo>
                  <a:pt x="526353" y="439378"/>
                </a:moveTo>
                <a:lnTo>
                  <a:pt x="440000" y="525582"/>
                </a:lnTo>
                <a:cubicBezTo>
                  <a:pt x="463863" y="541710"/>
                  <a:pt x="498776" y="539578"/>
                  <a:pt x="519574" y="518815"/>
                </a:cubicBezTo>
                <a:cubicBezTo>
                  <a:pt x="541116" y="497218"/>
                  <a:pt x="543344" y="463571"/>
                  <a:pt x="526353" y="439378"/>
                </a:cubicBezTo>
                <a:close/>
                <a:moveTo>
                  <a:pt x="137051" y="325730"/>
                </a:moveTo>
                <a:lnTo>
                  <a:pt x="283108" y="471539"/>
                </a:lnTo>
                <a:lnTo>
                  <a:pt x="153114" y="601311"/>
                </a:lnTo>
                <a:cubicBezTo>
                  <a:pt x="143736" y="610673"/>
                  <a:pt x="128508" y="610673"/>
                  <a:pt x="119130" y="601311"/>
                </a:cubicBezTo>
                <a:lnTo>
                  <a:pt x="7057" y="489521"/>
                </a:lnTo>
                <a:cubicBezTo>
                  <a:pt x="2507" y="484979"/>
                  <a:pt x="0" y="478862"/>
                  <a:pt x="0" y="472466"/>
                </a:cubicBezTo>
                <a:cubicBezTo>
                  <a:pt x="0" y="466162"/>
                  <a:pt x="2507" y="460045"/>
                  <a:pt x="7057" y="455503"/>
                </a:cubicBezTo>
                <a:lnTo>
                  <a:pt x="8264" y="454298"/>
                </a:lnTo>
                <a:lnTo>
                  <a:pt x="40298" y="486370"/>
                </a:lnTo>
                <a:cubicBezTo>
                  <a:pt x="42341" y="488316"/>
                  <a:pt x="44941" y="489336"/>
                  <a:pt x="47541" y="489336"/>
                </a:cubicBezTo>
                <a:cubicBezTo>
                  <a:pt x="50141" y="489336"/>
                  <a:pt x="52833" y="488316"/>
                  <a:pt x="54783" y="486370"/>
                </a:cubicBezTo>
                <a:cubicBezTo>
                  <a:pt x="58776" y="482291"/>
                  <a:pt x="58776" y="475895"/>
                  <a:pt x="54783" y="471910"/>
                </a:cubicBezTo>
                <a:lnTo>
                  <a:pt x="22749" y="439837"/>
                </a:lnTo>
                <a:lnTo>
                  <a:pt x="55897" y="406745"/>
                </a:lnTo>
                <a:lnTo>
                  <a:pt x="87932" y="438725"/>
                </a:lnTo>
                <a:cubicBezTo>
                  <a:pt x="89974" y="440764"/>
                  <a:pt x="92574" y="441784"/>
                  <a:pt x="95174" y="441784"/>
                </a:cubicBezTo>
                <a:cubicBezTo>
                  <a:pt x="97774" y="441784"/>
                  <a:pt x="100467" y="440764"/>
                  <a:pt x="102417" y="438725"/>
                </a:cubicBezTo>
                <a:cubicBezTo>
                  <a:pt x="106409" y="434739"/>
                  <a:pt x="106409" y="428343"/>
                  <a:pt x="102417" y="424357"/>
                </a:cubicBezTo>
                <a:lnTo>
                  <a:pt x="70382" y="392285"/>
                </a:lnTo>
                <a:lnTo>
                  <a:pt x="98610" y="364106"/>
                </a:lnTo>
                <a:lnTo>
                  <a:pt x="159243" y="424543"/>
                </a:lnTo>
                <a:cubicBezTo>
                  <a:pt x="161192" y="426489"/>
                  <a:pt x="163792" y="427509"/>
                  <a:pt x="166485" y="427509"/>
                </a:cubicBezTo>
                <a:cubicBezTo>
                  <a:pt x="169085" y="427509"/>
                  <a:pt x="171685" y="426489"/>
                  <a:pt x="173635" y="424543"/>
                </a:cubicBezTo>
                <a:cubicBezTo>
                  <a:pt x="177627" y="420557"/>
                  <a:pt x="177627" y="414068"/>
                  <a:pt x="173635" y="410082"/>
                </a:cubicBezTo>
                <a:lnTo>
                  <a:pt x="113095" y="349645"/>
                </a:lnTo>
                <a:close/>
                <a:moveTo>
                  <a:pt x="186794" y="231191"/>
                </a:moveTo>
                <a:lnTo>
                  <a:pt x="165159" y="252881"/>
                </a:lnTo>
                <a:lnTo>
                  <a:pt x="410288" y="497589"/>
                </a:lnTo>
                <a:lnTo>
                  <a:pt x="431922" y="475899"/>
                </a:lnTo>
                <a:close/>
                <a:moveTo>
                  <a:pt x="253090" y="165102"/>
                </a:moveTo>
                <a:lnTo>
                  <a:pt x="231363" y="186699"/>
                </a:lnTo>
                <a:lnTo>
                  <a:pt x="476584" y="431407"/>
                </a:lnTo>
                <a:lnTo>
                  <a:pt x="498218" y="409809"/>
                </a:lnTo>
                <a:close/>
                <a:moveTo>
                  <a:pt x="139625" y="116346"/>
                </a:moveTo>
                <a:lnTo>
                  <a:pt x="116319" y="139611"/>
                </a:lnTo>
                <a:lnTo>
                  <a:pt x="142968" y="217195"/>
                </a:lnTo>
                <a:lnTo>
                  <a:pt x="217435" y="142948"/>
                </a:lnTo>
                <a:close/>
                <a:moveTo>
                  <a:pt x="77972" y="52110"/>
                </a:moveTo>
                <a:lnTo>
                  <a:pt x="255690" y="112823"/>
                </a:lnTo>
                <a:cubicBezTo>
                  <a:pt x="258661" y="113843"/>
                  <a:pt x="261261" y="115511"/>
                  <a:pt x="263489" y="117736"/>
                </a:cubicBezTo>
                <a:lnTo>
                  <a:pt x="548451" y="402208"/>
                </a:lnTo>
                <a:cubicBezTo>
                  <a:pt x="588656" y="442252"/>
                  <a:pt x="588656" y="507600"/>
                  <a:pt x="548451" y="547735"/>
                </a:cubicBezTo>
                <a:cubicBezTo>
                  <a:pt x="528952" y="567201"/>
                  <a:pt x="503047" y="577860"/>
                  <a:pt x="475563" y="577860"/>
                </a:cubicBezTo>
                <a:cubicBezTo>
                  <a:pt x="448079" y="577860"/>
                  <a:pt x="422173" y="567201"/>
                  <a:pt x="402674" y="547735"/>
                </a:cubicBezTo>
                <a:lnTo>
                  <a:pt x="117712" y="263263"/>
                </a:lnTo>
                <a:cubicBezTo>
                  <a:pt x="115576" y="261038"/>
                  <a:pt x="113905" y="258350"/>
                  <a:pt x="112884" y="255384"/>
                </a:cubicBezTo>
                <a:lnTo>
                  <a:pt x="51973" y="78064"/>
                </a:lnTo>
                <a:cubicBezTo>
                  <a:pt x="49466" y="70648"/>
                  <a:pt x="51416" y="62491"/>
                  <a:pt x="56894" y="57023"/>
                </a:cubicBezTo>
                <a:cubicBezTo>
                  <a:pt x="62372" y="51461"/>
                  <a:pt x="70543" y="49607"/>
                  <a:pt x="77972" y="52110"/>
                </a:cubicBezTo>
                <a:close/>
                <a:moveTo>
                  <a:pt x="473310" y="0"/>
                </a:moveTo>
                <a:cubicBezTo>
                  <a:pt x="479624" y="0"/>
                  <a:pt x="485752" y="2503"/>
                  <a:pt x="490302" y="7045"/>
                </a:cubicBezTo>
                <a:lnTo>
                  <a:pt x="602283" y="118943"/>
                </a:lnTo>
                <a:cubicBezTo>
                  <a:pt x="611661" y="128307"/>
                  <a:pt x="611661" y="143511"/>
                  <a:pt x="602283" y="152874"/>
                </a:cubicBezTo>
                <a:lnTo>
                  <a:pt x="472196" y="282756"/>
                </a:lnTo>
                <a:lnTo>
                  <a:pt x="326788" y="136279"/>
                </a:lnTo>
                <a:lnTo>
                  <a:pt x="355108" y="108096"/>
                </a:lnTo>
                <a:lnTo>
                  <a:pt x="415648" y="168541"/>
                </a:lnTo>
                <a:cubicBezTo>
                  <a:pt x="417598" y="170488"/>
                  <a:pt x="420291" y="171508"/>
                  <a:pt x="422891" y="171508"/>
                </a:cubicBezTo>
                <a:cubicBezTo>
                  <a:pt x="425491" y="171508"/>
                  <a:pt x="428091" y="170488"/>
                  <a:pt x="430041" y="168541"/>
                </a:cubicBezTo>
                <a:cubicBezTo>
                  <a:pt x="434033" y="164555"/>
                  <a:pt x="434033" y="158065"/>
                  <a:pt x="430041" y="154079"/>
                </a:cubicBezTo>
                <a:lnTo>
                  <a:pt x="369500" y="93634"/>
                </a:lnTo>
                <a:lnTo>
                  <a:pt x="397821" y="65359"/>
                </a:lnTo>
                <a:lnTo>
                  <a:pt x="429855" y="97342"/>
                </a:lnTo>
                <a:cubicBezTo>
                  <a:pt x="431898" y="99382"/>
                  <a:pt x="434498" y="100402"/>
                  <a:pt x="437097" y="100402"/>
                </a:cubicBezTo>
                <a:cubicBezTo>
                  <a:pt x="439697" y="100402"/>
                  <a:pt x="442297" y="99382"/>
                  <a:pt x="444340" y="97342"/>
                </a:cubicBezTo>
                <a:cubicBezTo>
                  <a:pt x="448333" y="93356"/>
                  <a:pt x="448333" y="86959"/>
                  <a:pt x="444340" y="82973"/>
                </a:cubicBezTo>
                <a:lnTo>
                  <a:pt x="412306" y="50989"/>
                </a:lnTo>
                <a:lnTo>
                  <a:pt x="440626" y="22713"/>
                </a:lnTo>
                <a:lnTo>
                  <a:pt x="472660" y="54697"/>
                </a:lnTo>
                <a:cubicBezTo>
                  <a:pt x="474610" y="56737"/>
                  <a:pt x="477210" y="57664"/>
                  <a:pt x="479903" y="57664"/>
                </a:cubicBezTo>
                <a:cubicBezTo>
                  <a:pt x="482503" y="57664"/>
                  <a:pt x="485102" y="56737"/>
                  <a:pt x="487052" y="54697"/>
                </a:cubicBezTo>
                <a:cubicBezTo>
                  <a:pt x="491045" y="50711"/>
                  <a:pt x="491045" y="44221"/>
                  <a:pt x="487052" y="40235"/>
                </a:cubicBezTo>
                <a:lnTo>
                  <a:pt x="455018" y="8251"/>
                </a:lnTo>
                <a:lnTo>
                  <a:pt x="456225" y="7045"/>
                </a:lnTo>
                <a:cubicBezTo>
                  <a:pt x="460775" y="2503"/>
                  <a:pt x="466903" y="0"/>
                  <a:pt x="473310" y="0"/>
                </a:cubicBezTo>
                <a:close/>
              </a:path>
            </a:pathLst>
          </a:custGeom>
          <a:gradFill>
            <a:gsLst>
              <a:gs pos="0">
                <a:srgbClr val="0679E4">
                  <a:lumMod val="91000"/>
                </a:srgbClr>
              </a:gs>
              <a:gs pos="100000">
                <a:srgbClr val="0679E4">
                  <a:alpha val="72000"/>
                  <a:lumMod val="75000"/>
                  <a:lumOff val="25000"/>
                </a:srgbClr>
              </a:gs>
            </a:gsLst>
            <a:lin ang="0" scaled="1"/>
          </a:gradFill>
          <a:ln>
            <a:noFill/>
          </a:ln>
        </p:spPr>
      </p:sp>
      <p:sp>
        <p:nvSpPr>
          <p:cNvPr id="136" name="open-book_1123">
            <a:extLst>
              <a:ext uri="{FF2B5EF4-FFF2-40B4-BE49-F238E27FC236}">
                <a16:creationId xmlns:a16="http://schemas.microsoft.com/office/drawing/2014/main" id="{FA7F283D-A779-428C-9415-EF671BA8BC50}"/>
              </a:ext>
            </a:extLst>
          </p:cNvPr>
          <p:cNvSpPr>
            <a:spLocks noChangeAspect="1"/>
          </p:cNvSpPr>
          <p:nvPr/>
        </p:nvSpPr>
        <p:spPr bwMode="auto">
          <a:xfrm>
            <a:off x="1620877" y="2745621"/>
            <a:ext cx="331644" cy="339100"/>
          </a:xfrm>
          <a:custGeom>
            <a:avLst/>
            <a:gdLst>
              <a:gd name="connsiteX0" fmla="*/ 213146 w 589931"/>
              <a:gd name="connsiteY0" fmla="*/ 526615 h 603193"/>
              <a:gd name="connsiteX1" fmla="*/ 213146 w 589931"/>
              <a:gd name="connsiteY1" fmla="*/ 585675 h 603193"/>
              <a:gd name="connsiteX2" fmla="*/ 400206 w 589931"/>
              <a:gd name="connsiteY2" fmla="*/ 585675 h 603193"/>
              <a:gd name="connsiteX3" fmla="*/ 400206 w 589931"/>
              <a:gd name="connsiteY3" fmla="*/ 526615 h 603193"/>
              <a:gd name="connsiteX4" fmla="*/ 175558 w 589931"/>
              <a:gd name="connsiteY4" fmla="*/ 332292 h 603193"/>
              <a:gd name="connsiteX5" fmla="*/ 352470 w 589931"/>
              <a:gd name="connsiteY5" fmla="*/ 509097 h 603193"/>
              <a:gd name="connsiteX6" fmla="*/ 417747 w 589931"/>
              <a:gd name="connsiteY6" fmla="*/ 509097 h 603193"/>
              <a:gd name="connsiteX7" fmla="*/ 417747 w 589931"/>
              <a:gd name="connsiteY7" fmla="*/ 603193 h 603193"/>
              <a:gd name="connsiteX8" fmla="*/ 195605 w 589931"/>
              <a:gd name="connsiteY8" fmla="*/ 603193 h 603193"/>
              <a:gd name="connsiteX9" fmla="*/ 195605 w 589931"/>
              <a:gd name="connsiteY9" fmla="*/ 509097 h 603193"/>
              <a:gd name="connsiteX10" fmla="*/ 204250 w 589931"/>
              <a:gd name="connsiteY10" fmla="*/ 509097 h 603193"/>
              <a:gd name="connsiteX11" fmla="*/ 100132 w 589931"/>
              <a:gd name="connsiteY11" fmla="*/ 405116 h 603193"/>
              <a:gd name="connsiteX12" fmla="*/ 149748 w 589931"/>
              <a:gd name="connsiteY12" fmla="*/ 378589 h 603193"/>
              <a:gd name="connsiteX13" fmla="*/ 175558 w 589931"/>
              <a:gd name="connsiteY13" fmla="*/ 332292 h 603193"/>
              <a:gd name="connsiteX14" fmla="*/ 85031 w 589931"/>
              <a:gd name="connsiteY14" fmla="*/ 272382 h 603193"/>
              <a:gd name="connsiteX15" fmla="*/ 118832 w 589931"/>
              <a:gd name="connsiteY15" fmla="*/ 306042 h 603193"/>
              <a:gd name="connsiteX16" fmla="*/ 85031 w 589931"/>
              <a:gd name="connsiteY16" fmla="*/ 339702 h 603193"/>
              <a:gd name="connsiteX17" fmla="*/ 51230 w 589931"/>
              <a:gd name="connsiteY17" fmla="*/ 306042 h 603193"/>
              <a:gd name="connsiteX18" fmla="*/ 85031 w 589931"/>
              <a:gd name="connsiteY18" fmla="*/ 272382 h 603193"/>
              <a:gd name="connsiteX19" fmla="*/ 85102 w 589931"/>
              <a:gd name="connsiteY19" fmla="*/ 242228 h 603193"/>
              <a:gd name="connsiteX20" fmla="*/ 21181 w 589931"/>
              <a:gd name="connsiteY20" fmla="*/ 306042 h 603193"/>
              <a:gd name="connsiteX21" fmla="*/ 85102 w 589931"/>
              <a:gd name="connsiteY21" fmla="*/ 369731 h 603193"/>
              <a:gd name="connsiteX22" fmla="*/ 148897 w 589931"/>
              <a:gd name="connsiteY22" fmla="*/ 306042 h 603193"/>
              <a:gd name="connsiteX23" fmla="*/ 85102 w 589931"/>
              <a:gd name="connsiteY23" fmla="*/ 242228 h 603193"/>
              <a:gd name="connsiteX24" fmla="*/ 85102 w 589931"/>
              <a:gd name="connsiteY24" fmla="*/ 221081 h 603193"/>
              <a:gd name="connsiteX25" fmla="*/ 169703 w 589931"/>
              <a:gd name="connsiteY25" fmla="*/ 297408 h 603193"/>
              <a:gd name="connsiteX26" fmla="*/ 170204 w 589931"/>
              <a:gd name="connsiteY26" fmla="*/ 306042 h 603193"/>
              <a:gd name="connsiteX27" fmla="*/ 85102 w 589931"/>
              <a:gd name="connsiteY27" fmla="*/ 391002 h 603193"/>
              <a:gd name="connsiteX28" fmla="*/ 0 w 589931"/>
              <a:gd name="connsiteY28" fmla="*/ 306042 h 603193"/>
              <a:gd name="connsiteX29" fmla="*/ 85102 w 589931"/>
              <a:gd name="connsiteY29" fmla="*/ 221081 h 603193"/>
              <a:gd name="connsiteX30" fmla="*/ 412008 w 589931"/>
              <a:gd name="connsiteY30" fmla="*/ 0 h 603193"/>
              <a:gd name="connsiteX31" fmla="*/ 546850 w 589931"/>
              <a:gd name="connsiteY31" fmla="*/ 8384 h 603193"/>
              <a:gd name="connsiteX32" fmla="*/ 553743 w 589931"/>
              <a:gd name="connsiteY32" fmla="*/ 11762 h 603193"/>
              <a:gd name="connsiteX33" fmla="*/ 556249 w 589931"/>
              <a:gd name="connsiteY33" fmla="*/ 19020 h 603193"/>
              <a:gd name="connsiteX34" fmla="*/ 550986 w 589931"/>
              <a:gd name="connsiteY34" fmla="*/ 27278 h 603193"/>
              <a:gd name="connsiteX35" fmla="*/ 546349 w 589931"/>
              <a:gd name="connsiteY35" fmla="*/ 28404 h 603193"/>
              <a:gd name="connsiteX36" fmla="*/ 545472 w 589931"/>
              <a:gd name="connsiteY36" fmla="*/ 28404 h 603193"/>
              <a:gd name="connsiteX37" fmla="*/ 418525 w 589931"/>
              <a:gd name="connsiteY37" fmla="*/ 20396 h 603193"/>
              <a:gd name="connsiteX38" fmla="*/ 395216 w 589931"/>
              <a:gd name="connsiteY38" fmla="*/ 79582 h 603193"/>
              <a:gd name="connsiteX39" fmla="*/ 439578 w 589931"/>
              <a:gd name="connsiteY39" fmla="*/ 159914 h 603193"/>
              <a:gd name="connsiteX40" fmla="*/ 509004 w 589931"/>
              <a:gd name="connsiteY40" fmla="*/ 173678 h 603193"/>
              <a:gd name="connsiteX41" fmla="*/ 571162 w 589931"/>
              <a:gd name="connsiteY41" fmla="*/ 62815 h 603193"/>
              <a:gd name="connsiteX42" fmla="*/ 574922 w 589931"/>
              <a:gd name="connsiteY42" fmla="*/ 58936 h 603193"/>
              <a:gd name="connsiteX43" fmla="*/ 584822 w 589931"/>
              <a:gd name="connsiteY43" fmla="*/ 58936 h 603193"/>
              <a:gd name="connsiteX44" fmla="*/ 588707 w 589931"/>
              <a:gd name="connsiteY44" fmla="*/ 72575 h 603193"/>
              <a:gd name="connsiteX45" fmla="*/ 522915 w 589931"/>
              <a:gd name="connsiteY45" fmla="*/ 189820 h 603193"/>
              <a:gd name="connsiteX46" fmla="*/ 514268 w 589931"/>
              <a:gd name="connsiteY46" fmla="*/ 194950 h 603193"/>
              <a:gd name="connsiteX47" fmla="*/ 512263 w 589931"/>
              <a:gd name="connsiteY47" fmla="*/ 194825 h 603193"/>
              <a:gd name="connsiteX48" fmla="*/ 453739 w 589931"/>
              <a:gd name="connsiteY48" fmla="*/ 183063 h 603193"/>
              <a:gd name="connsiteX49" fmla="*/ 455869 w 589931"/>
              <a:gd name="connsiteY49" fmla="*/ 185690 h 603193"/>
              <a:gd name="connsiteX50" fmla="*/ 445593 w 589931"/>
              <a:gd name="connsiteY50" fmla="*/ 189820 h 603193"/>
              <a:gd name="connsiteX51" fmla="*/ 405617 w 589931"/>
              <a:gd name="connsiteY51" fmla="*/ 210966 h 603193"/>
              <a:gd name="connsiteX52" fmla="*/ 395717 w 589931"/>
              <a:gd name="connsiteY52" fmla="*/ 192322 h 603193"/>
              <a:gd name="connsiteX53" fmla="*/ 180295 w 589931"/>
              <a:gd name="connsiteY53" fmla="*/ 308441 h 603193"/>
              <a:gd name="connsiteX54" fmla="*/ 167763 w 589931"/>
              <a:gd name="connsiteY54" fmla="*/ 253260 h 603193"/>
              <a:gd name="connsiteX55" fmla="*/ 128288 w 589931"/>
              <a:gd name="connsiteY55" fmla="*/ 214970 h 603193"/>
              <a:gd name="connsiteX56" fmla="*/ 346718 w 589931"/>
              <a:gd name="connsiteY56" fmla="*/ 99727 h 603193"/>
              <a:gd name="connsiteX57" fmla="*/ 336817 w 589931"/>
              <a:gd name="connsiteY57" fmla="*/ 80958 h 603193"/>
              <a:gd name="connsiteX58" fmla="*/ 382684 w 589931"/>
              <a:gd name="connsiteY58" fmla="*/ 56808 h 603193"/>
              <a:gd name="connsiteX59" fmla="*/ 402609 w 589931"/>
              <a:gd name="connsiteY59" fmla="*/ 6257 h 603193"/>
              <a:gd name="connsiteX60" fmla="*/ 412008 w 589931"/>
              <a:gd name="connsiteY60" fmla="*/ 0 h 6031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589931" h="603193">
                <a:moveTo>
                  <a:pt x="213146" y="526615"/>
                </a:moveTo>
                <a:lnTo>
                  <a:pt x="213146" y="585675"/>
                </a:lnTo>
                <a:lnTo>
                  <a:pt x="400206" y="585675"/>
                </a:lnTo>
                <a:lnTo>
                  <a:pt x="400206" y="526615"/>
                </a:lnTo>
                <a:close/>
                <a:moveTo>
                  <a:pt x="175558" y="332292"/>
                </a:moveTo>
                <a:lnTo>
                  <a:pt x="352470" y="509097"/>
                </a:lnTo>
                <a:lnTo>
                  <a:pt x="417747" y="509097"/>
                </a:lnTo>
                <a:lnTo>
                  <a:pt x="417747" y="603193"/>
                </a:lnTo>
                <a:lnTo>
                  <a:pt x="195605" y="603193"/>
                </a:lnTo>
                <a:lnTo>
                  <a:pt x="195605" y="509097"/>
                </a:lnTo>
                <a:lnTo>
                  <a:pt x="204250" y="509097"/>
                </a:lnTo>
                <a:lnTo>
                  <a:pt x="100132" y="405116"/>
                </a:lnTo>
                <a:cubicBezTo>
                  <a:pt x="100132" y="405116"/>
                  <a:pt x="124438" y="403865"/>
                  <a:pt x="149748" y="378589"/>
                </a:cubicBezTo>
                <a:cubicBezTo>
                  <a:pt x="175057" y="353439"/>
                  <a:pt x="175558" y="332292"/>
                  <a:pt x="175558" y="332292"/>
                </a:cubicBezTo>
                <a:close/>
                <a:moveTo>
                  <a:pt x="85031" y="272382"/>
                </a:moveTo>
                <a:cubicBezTo>
                  <a:pt x="103699" y="272382"/>
                  <a:pt x="118832" y="287452"/>
                  <a:pt x="118832" y="306042"/>
                </a:cubicBezTo>
                <a:cubicBezTo>
                  <a:pt x="118832" y="324632"/>
                  <a:pt x="103699" y="339702"/>
                  <a:pt x="85031" y="339702"/>
                </a:cubicBezTo>
                <a:cubicBezTo>
                  <a:pt x="66363" y="339702"/>
                  <a:pt x="51230" y="324632"/>
                  <a:pt x="51230" y="306042"/>
                </a:cubicBezTo>
                <a:cubicBezTo>
                  <a:pt x="51230" y="287452"/>
                  <a:pt x="66363" y="272382"/>
                  <a:pt x="85031" y="272382"/>
                </a:cubicBezTo>
                <a:close/>
                <a:moveTo>
                  <a:pt x="85102" y="242228"/>
                </a:moveTo>
                <a:cubicBezTo>
                  <a:pt x="49883" y="242228"/>
                  <a:pt x="21181" y="270881"/>
                  <a:pt x="21181" y="306042"/>
                </a:cubicBezTo>
                <a:cubicBezTo>
                  <a:pt x="21181" y="341202"/>
                  <a:pt x="49883" y="369731"/>
                  <a:pt x="85102" y="369731"/>
                </a:cubicBezTo>
                <a:cubicBezTo>
                  <a:pt x="120321" y="369731"/>
                  <a:pt x="148897" y="341202"/>
                  <a:pt x="148897" y="306042"/>
                </a:cubicBezTo>
                <a:cubicBezTo>
                  <a:pt x="148897" y="270881"/>
                  <a:pt x="120321" y="242228"/>
                  <a:pt x="85102" y="242228"/>
                </a:cubicBezTo>
                <a:close/>
                <a:moveTo>
                  <a:pt x="85102" y="221081"/>
                </a:moveTo>
                <a:cubicBezTo>
                  <a:pt x="128969" y="221081"/>
                  <a:pt x="165316" y="253864"/>
                  <a:pt x="169703" y="297408"/>
                </a:cubicBezTo>
                <a:cubicBezTo>
                  <a:pt x="170079" y="300286"/>
                  <a:pt x="170204" y="303164"/>
                  <a:pt x="170204" y="306042"/>
                </a:cubicBezTo>
                <a:cubicBezTo>
                  <a:pt x="170204" y="352839"/>
                  <a:pt x="131977" y="391002"/>
                  <a:pt x="85102" y="391002"/>
                </a:cubicBezTo>
                <a:cubicBezTo>
                  <a:pt x="38101" y="391002"/>
                  <a:pt x="0" y="352839"/>
                  <a:pt x="0" y="306042"/>
                </a:cubicBezTo>
                <a:cubicBezTo>
                  <a:pt x="0" y="259120"/>
                  <a:pt x="38101" y="221081"/>
                  <a:pt x="85102" y="221081"/>
                </a:cubicBezTo>
                <a:close/>
                <a:moveTo>
                  <a:pt x="412008" y="0"/>
                </a:moveTo>
                <a:lnTo>
                  <a:pt x="546850" y="8384"/>
                </a:lnTo>
                <a:cubicBezTo>
                  <a:pt x="549482" y="8509"/>
                  <a:pt x="551988" y="9760"/>
                  <a:pt x="553743" y="11762"/>
                </a:cubicBezTo>
                <a:cubicBezTo>
                  <a:pt x="555497" y="13764"/>
                  <a:pt x="556375" y="16392"/>
                  <a:pt x="556249" y="19020"/>
                </a:cubicBezTo>
                <a:cubicBezTo>
                  <a:pt x="555999" y="22523"/>
                  <a:pt x="553993" y="25526"/>
                  <a:pt x="550986" y="27278"/>
                </a:cubicBezTo>
                <a:cubicBezTo>
                  <a:pt x="549482" y="28029"/>
                  <a:pt x="547853" y="28404"/>
                  <a:pt x="546349" y="28404"/>
                </a:cubicBezTo>
                <a:lnTo>
                  <a:pt x="545472" y="28404"/>
                </a:lnTo>
                <a:lnTo>
                  <a:pt x="418525" y="20396"/>
                </a:lnTo>
                <a:lnTo>
                  <a:pt x="395216" y="79582"/>
                </a:lnTo>
                <a:lnTo>
                  <a:pt x="439578" y="159914"/>
                </a:lnTo>
                <a:lnTo>
                  <a:pt x="509004" y="173678"/>
                </a:lnTo>
                <a:lnTo>
                  <a:pt x="571162" y="62815"/>
                </a:lnTo>
                <a:cubicBezTo>
                  <a:pt x="572039" y="61188"/>
                  <a:pt x="573292" y="59937"/>
                  <a:pt x="574922" y="58936"/>
                </a:cubicBezTo>
                <a:cubicBezTo>
                  <a:pt x="577929" y="57309"/>
                  <a:pt x="581814" y="57309"/>
                  <a:pt x="584822" y="58936"/>
                </a:cubicBezTo>
                <a:cubicBezTo>
                  <a:pt x="589584" y="61563"/>
                  <a:pt x="591338" y="67695"/>
                  <a:pt x="588707" y="72575"/>
                </a:cubicBezTo>
                <a:lnTo>
                  <a:pt x="522915" y="189820"/>
                </a:lnTo>
                <a:cubicBezTo>
                  <a:pt x="521285" y="193073"/>
                  <a:pt x="517902" y="194950"/>
                  <a:pt x="514268" y="194950"/>
                </a:cubicBezTo>
                <a:cubicBezTo>
                  <a:pt x="513641" y="194950"/>
                  <a:pt x="512889" y="194950"/>
                  <a:pt x="512263" y="194825"/>
                </a:cubicBezTo>
                <a:lnTo>
                  <a:pt x="453739" y="183063"/>
                </a:lnTo>
                <a:lnTo>
                  <a:pt x="455869" y="185690"/>
                </a:lnTo>
                <a:lnTo>
                  <a:pt x="445593" y="189820"/>
                </a:lnTo>
                <a:lnTo>
                  <a:pt x="405617" y="210966"/>
                </a:lnTo>
                <a:lnTo>
                  <a:pt x="395717" y="192322"/>
                </a:lnTo>
                <a:lnTo>
                  <a:pt x="180295" y="308441"/>
                </a:lnTo>
                <a:cubicBezTo>
                  <a:pt x="180295" y="308441"/>
                  <a:pt x="190697" y="290923"/>
                  <a:pt x="167763" y="253260"/>
                </a:cubicBezTo>
                <a:cubicBezTo>
                  <a:pt x="144830" y="215596"/>
                  <a:pt x="128288" y="214970"/>
                  <a:pt x="128288" y="214970"/>
                </a:cubicBezTo>
                <a:lnTo>
                  <a:pt x="346718" y="99727"/>
                </a:lnTo>
                <a:lnTo>
                  <a:pt x="336817" y="80958"/>
                </a:lnTo>
                <a:lnTo>
                  <a:pt x="382684" y="56808"/>
                </a:lnTo>
                <a:lnTo>
                  <a:pt x="402609" y="6257"/>
                </a:lnTo>
                <a:cubicBezTo>
                  <a:pt x="404113" y="2378"/>
                  <a:pt x="407622" y="0"/>
                  <a:pt x="412008" y="0"/>
                </a:cubicBezTo>
                <a:close/>
              </a:path>
            </a:pathLst>
          </a:custGeom>
          <a:gradFill>
            <a:gsLst>
              <a:gs pos="0">
                <a:srgbClr val="0679E4">
                  <a:lumMod val="91000"/>
                </a:srgbClr>
              </a:gs>
              <a:gs pos="100000">
                <a:srgbClr val="0679E4">
                  <a:alpha val="72000"/>
                  <a:lumMod val="75000"/>
                  <a:lumOff val="25000"/>
                </a:srgbClr>
              </a:gs>
            </a:gsLst>
            <a:lin ang="0" scaled="1"/>
          </a:gra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37" name="studying_73355">
            <a:extLst>
              <a:ext uri="{FF2B5EF4-FFF2-40B4-BE49-F238E27FC236}">
                <a16:creationId xmlns:a16="http://schemas.microsoft.com/office/drawing/2014/main" id="{9EC2BC27-4AD4-4DCF-A951-6DB4C15283C8}"/>
              </a:ext>
            </a:extLst>
          </p:cNvPr>
          <p:cNvSpPr>
            <a:spLocks noChangeAspect="1"/>
          </p:cNvSpPr>
          <p:nvPr/>
        </p:nvSpPr>
        <p:spPr bwMode="auto">
          <a:xfrm>
            <a:off x="1617149" y="3681342"/>
            <a:ext cx="339100" cy="292253"/>
          </a:xfrm>
          <a:custGeom>
            <a:avLst/>
            <a:gdLst>
              <a:gd name="T0" fmla="*/ 2870 w 2937"/>
              <a:gd name="T1" fmla="*/ 1298 h 2535"/>
              <a:gd name="T2" fmla="*/ 2651 w 2937"/>
              <a:gd name="T3" fmla="*/ 2454 h 2535"/>
              <a:gd name="T4" fmla="*/ 1809 w 2937"/>
              <a:gd name="T5" fmla="*/ 2521 h 2535"/>
              <a:gd name="T6" fmla="*/ 1742 w 2937"/>
              <a:gd name="T7" fmla="*/ 1298 h 2535"/>
              <a:gd name="T8" fmla="*/ 1194 w 2937"/>
              <a:gd name="T9" fmla="*/ 1232 h 2535"/>
              <a:gd name="T10" fmla="*/ 1002 w 2937"/>
              <a:gd name="T11" fmla="*/ 1018 h 2535"/>
              <a:gd name="T12" fmla="*/ 983 w 2937"/>
              <a:gd name="T13" fmla="*/ 1007 h 2535"/>
              <a:gd name="T14" fmla="*/ 966 w 2937"/>
              <a:gd name="T15" fmla="*/ 1020 h 2535"/>
              <a:gd name="T16" fmla="*/ 808 w 2937"/>
              <a:gd name="T17" fmla="*/ 1510 h 2535"/>
              <a:gd name="T18" fmla="*/ 1156 w 2937"/>
              <a:gd name="T19" fmla="*/ 1534 h 2535"/>
              <a:gd name="T20" fmla="*/ 1463 w 2937"/>
              <a:gd name="T21" fmla="*/ 2364 h 2535"/>
              <a:gd name="T22" fmla="*/ 1317 w 2937"/>
              <a:gd name="T23" fmla="*/ 2535 h 2535"/>
              <a:gd name="T24" fmla="*/ 1076 w 2937"/>
              <a:gd name="T25" fmla="*/ 1914 h 2535"/>
              <a:gd name="T26" fmla="*/ 813 w 2937"/>
              <a:gd name="T27" fmla="*/ 1858 h 2535"/>
              <a:gd name="T28" fmla="*/ 747 w 2937"/>
              <a:gd name="T29" fmla="*/ 2521 h 2535"/>
              <a:gd name="T30" fmla="*/ 109 w 2937"/>
              <a:gd name="T31" fmla="*/ 2454 h 2535"/>
              <a:gd name="T32" fmla="*/ 5 w 2937"/>
              <a:gd name="T33" fmla="*/ 1045 h 2535"/>
              <a:gd name="T34" fmla="*/ 137 w 2937"/>
              <a:gd name="T35" fmla="*/ 1028 h 2535"/>
              <a:gd name="T36" fmla="*/ 345 w 2937"/>
              <a:gd name="T37" fmla="*/ 1739 h 2535"/>
              <a:gd name="T38" fmla="*/ 340 w 2937"/>
              <a:gd name="T39" fmla="*/ 1601 h 2535"/>
              <a:gd name="T40" fmla="*/ 785 w 2937"/>
              <a:gd name="T41" fmla="*/ 636 h 2535"/>
              <a:gd name="T42" fmla="*/ 1015 w 2937"/>
              <a:gd name="T43" fmla="*/ 0 h 2535"/>
              <a:gd name="T44" fmla="*/ 1141 w 2937"/>
              <a:gd name="T45" fmla="*/ 697 h 2535"/>
              <a:gd name="T46" fmla="*/ 1748 w 2937"/>
              <a:gd name="T47" fmla="*/ 946 h 2535"/>
              <a:gd name="T48" fmla="*/ 1858 w 2937"/>
              <a:gd name="T49" fmla="*/ 1083 h 2535"/>
              <a:gd name="T50" fmla="*/ 2130 w 2937"/>
              <a:gd name="T51" fmla="*/ 1165 h 2535"/>
              <a:gd name="T52" fmla="*/ 2091 w 2937"/>
              <a:gd name="T53" fmla="*/ 1103 h 2535"/>
              <a:gd name="T54" fmla="*/ 2719 w 2937"/>
              <a:gd name="T55" fmla="*/ 1036 h 2535"/>
              <a:gd name="T56" fmla="*/ 2786 w 2937"/>
              <a:gd name="T57" fmla="*/ 1105 h 2535"/>
              <a:gd name="T58" fmla="*/ 2870 w 2937"/>
              <a:gd name="T59" fmla="*/ 1165 h 2535"/>
              <a:gd name="T60" fmla="*/ 2271 w 2937"/>
              <a:gd name="T61" fmla="*/ 856 h 2535"/>
              <a:gd name="T62" fmla="*/ 2207 w 2937"/>
              <a:gd name="T63" fmla="*/ 921 h 2535"/>
              <a:gd name="T64" fmla="*/ 2838 w 2937"/>
              <a:gd name="T65" fmla="*/ 985 h 2535"/>
              <a:gd name="T66" fmla="*/ 2902 w 2937"/>
              <a:gd name="T67" fmla="*/ 920 h 2535"/>
              <a:gd name="T68" fmla="*/ 2271 w 2937"/>
              <a:gd name="T69" fmla="*/ 856 h 2535"/>
              <a:gd name="T70" fmla="*/ 2500 w 2937"/>
              <a:gd name="T71" fmla="*/ 630 h 2535"/>
              <a:gd name="T72" fmla="*/ 2556 w 2937"/>
              <a:gd name="T73" fmla="*/ 572 h 2535"/>
              <a:gd name="T74" fmla="*/ 2200 w 2937"/>
              <a:gd name="T75" fmla="*/ 516 h 2535"/>
              <a:gd name="T76" fmla="*/ 2143 w 2937"/>
              <a:gd name="T77" fmla="*/ 574 h 2535"/>
              <a:gd name="T78" fmla="*/ 2194 w 2937"/>
              <a:gd name="T79" fmla="*/ 794 h 2535"/>
              <a:gd name="T80" fmla="*/ 2870 w 2937"/>
              <a:gd name="T81" fmla="*/ 744 h 2535"/>
              <a:gd name="T82" fmla="*/ 2819 w 2937"/>
              <a:gd name="T83" fmla="*/ 692 h 2535"/>
              <a:gd name="T84" fmla="*/ 2143 w 2937"/>
              <a:gd name="T85" fmla="*/ 743 h 2535"/>
              <a:gd name="T86" fmla="*/ 2194 w 2937"/>
              <a:gd name="T87" fmla="*/ 794 h 25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2937" h="2535">
                <a:moveTo>
                  <a:pt x="2937" y="1232"/>
                </a:moveTo>
                <a:cubicBezTo>
                  <a:pt x="2937" y="1268"/>
                  <a:pt x="2907" y="1298"/>
                  <a:pt x="2870" y="1298"/>
                </a:cubicBezTo>
                <a:lnTo>
                  <a:pt x="2651" y="1298"/>
                </a:lnTo>
                <a:lnTo>
                  <a:pt x="2651" y="2454"/>
                </a:lnTo>
                <a:cubicBezTo>
                  <a:pt x="2651" y="2491"/>
                  <a:pt x="2621" y="2521"/>
                  <a:pt x="2584" y="2521"/>
                </a:cubicBezTo>
                <a:lnTo>
                  <a:pt x="1809" y="2521"/>
                </a:lnTo>
                <a:cubicBezTo>
                  <a:pt x="1772" y="2521"/>
                  <a:pt x="1742" y="2491"/>
                  <a:pt x="1742" y="2454"/>
                </a:cubicBezTo>
                <a:lnTo>
                  <a:pt x="1742" y="1298"/>
                </a:lnTo>
                <a:lnTo>
                  <a:pt x="1261" y="1298"/>
                </a:lnTo>
                <a:cubicBezTo>
                  <a:pt x="1224" y="1298"/>
                  <a:pt x="1194" y="1268"/>
                  <a:pt x="1194" y="1232"/>
                </a:cubicBezTo>
                <a:cubicBezTo>
                  <a:pt x="1194" y="1216"/>
                  <a:pt x="1200" y="1202"/>
                  <a:pt x="1209" y="1191"/>
                </a:cubicBezTo>
                <a:lnTo>
                  <a:pt x="1002" y="1018"/>
                </a:lnTo>
                <a:cubicBezTo>
                  <a:pt x="1000" y="1016"/>
                  <a:pt x="998" y="1014"/>
                  <a:pt x="996" y="1012"/>
                </a:cubicBezTo>
                <a:cubicBezTo>
                  <a:pt x="992" y="1009"/>
                  <a:pt x="988" y="1007"/>
                  <a:pt x="983" y="1007"/>
                </a:cubicBezTo>
                <a:cubicBezTo>
                  <a:pt x="981" y="1007"/>
                  <a:pt x="970" y="1007"/>
                  <a:pt x="967" y="1019"/>
                </a:cubicBezTo>
                <a:cubicBezTo>
                  <a:pt x="966" y="1019"/>
                  <a:pt x="966" y="1020"/>
                  <a:pt x="966" y="1020"/>
                </a:cubicBezTo>
                <a:lnTo>
                  <a:pt x="800" y="1458"/>
                </a:lnTo>
                <a:cubicBezTo>
                  <a:pt x="794" y="1476"/>
                  <a:pt x="797" y="1495"/>
                  <a:pt x="808" y="1510"/>
                </a:cubicBezTo>
                <a:cubicBezTo>
                  <a:pt x="819" y="1525"/>
                  <a:pt x="836" y="1534"/>
                  <a:pt x="855" y="1534"/>
                </a:cubicBezTo>
                <a:lnTo>
                  <a:pt x="1156" y="1534"/>
                </a:lnTo>
                <a:cubicBezTo>
                  <a:pt x="1255" y="1534"/>
                  <a:pt x="1339" y="1607"/>
                  <a:pt x="1354" y="1704"/>
                </a:cubicBezTo>
                <a:lnTo>
                  <a:pt x="1463" y="2364"/>
                </a:lnTo>
                <a:cubicBezTo>
                  <a:pt x="1470" y="2408"/>
                  <a:pt x="1457" y="2451"/>
                  <a:pt x="1429" y="2483"/>
                </a:cubicBezTo>
                <a:cubicBezTo>
                  <a:pt x="1401" y="2516"/>
                  <a:pt x="1360" y="2535"/>
                  <a:pt x="1317" y="2535"/>
                </a:cubicBezTo>
                <a:cubicBezTo>
                  <a:pt x="1244" y="2535"/>
                  <a:pt x="1183" y="2483"/>
                  <a:pt x="1170" y="2411"/>
                </a:cubicBezTo>
                <a:lnTo>
                  <a:pt x="1076" y="1914"/>
                </a:lnTo>
                <a:cubicBezTo>
                  <a:pt x="1071" y="1881"/>
                  <a:pt x="1043" y="1858"/>
                  <a:pt x="1011" y="1858"/>
                </a:cubicBezTo>
                <a:lnTo>
                  <a:pt x="813" y="1858"/>
                </a:lnTo>
                <a:lnTo>
                  <a:pt x="813" y="2454"/>
                </a:lnTo>
                <a:cubicBezTo>
                  <a:pt x="813" y="2491"/>
                  <a:pt x="784" y="2521"/>
                  <a:pt x="747" y="2521"/>
                </a:cubicBezTo>
                <a:lnTo>
                  <a:pt x="176" y="2521"/>
                </a:lnTo>
                <a:cubicBezTo>
                  <a:pt x="139" y="2521"/>
                  <a:pt x="109" y="2491"/>
                  <a:pt x="109" y="2454"/>
                </a:cubicBezTo>
                <a:lnTo>
                  <a:pt x="109" y="1842"/>
                </a:lnTo>
                <a:lnTo>
                  <a:pt x="5" y="1045"/>
                </a:lnTo>
                <a:cubicBezTo>
                  <a:pt x="0" y="1008"/>
                  <a:pt x="26" y="975"/>
                  <a:pt x="62" y="970"/>
                </a:cubicBezTo>
                <a:cubicBezTo>
                  <a:pt x="99" y="965"/>
                  <a:pt x="132" y="991"/>
                  <a:pt x="137" y="1028"/>
                </a:cubicBezTo>
                <a:lnTo>
                  <a:pt x="230" y="1739"/>
                </a:lnTo>
                <a:lnTo>
                  <a:pt x="345" y="1739"/>
                </a:lnTo>
                <a:cubicBezTo>
                  <a:pt x="335" y="1716"/>
                  <a:pt x="330" y="1690"/>
                  <a:pt x="330" y="1663"/>
                </a:cubicBezTo>
                <a:cubicBezTo>
                  <a:pt x="330" y="1642"/>
                  <a:pt x="333" y="1621"/>
                  <a:pt x="340" y="1601"/>
                </a:cubicBezTo>
                <a:lnTo>
                  <a:pt x="621" y="805"/>
                </a:lnTo>
                <a:cubicBezTo>
                  <a:pt x="648" y="725"/>
                  <a:pt x="709" y="664"/>
                  <a:pt x="785" y="636"/>
                </a:cubicBezTo>
                <a:cubicBezTo>
                  <a:pt x="706" y="570"/>
                  <a:pt x="655" y="471"/>
                  <a:pt x="655" y="360"/>
                </a:cubicBezTo>
                <a:cubicBezTo>
                  <a:pt x="655" y="161"/>
                  <a:pt x="817" y="0"/>
                  <a:pt x="1015" y="0"/>
                </a:cubicBezTo>
                <a:cubicBezTo>
                  <a:pt x="1213" y="0"/>
                  <a:pt x="1375" y="161"/>
                  <a:pt x="1375" y="360"/>
                </a:cubicBezTo>
                <a:cubicBezTo>
                  <a:pt x="1375" y="514"/>
                  <a:pt x="1277" y="646"/>
                  <a:pt x="1141" y="697"/>
                </a:cubicBezTo>
                <a:lnTo>
                  <a:pt x="1395" y="919"/>
                </a:lnTo>
                <a:lnTo>
                  <a:pt x="1748" y="946"/>
                </a:lnTo>
                <a:cubicBezTo>
                  <a:pt x="1755" y="946"/>
                  <a:pt x="1761" y="948"/>
                  <a:pt x="1767" y="950"/>
                </a:cubicBezTo>
                <a:cubicBezTo>
                  <a:pt x="1822" y="971"/>
                  <a:pt x="1858" y="1024"/>
                  <a:pt x="1858" y="1083"/>
                </a:cubicBezTo>
                <a:cubicBezTo>
                  <a:pt x="1858" y="1113"/>
                  <a:pt x="1849" y="1142"/>
                  <a:pt x="1832" y="1165"/>
                </a:cubicBezTo>
                <a:lnTo>
                  <a:pt x="2130" y="1165"/>
                </a:lnTo>
                <a:cubicBezTo>
                  <a:pt x="2107" y="1154"/>
                  <a:pt x="2091" y="1131"/>
                  <a:pt x="2091" y="1105"/>
                </a:cubicBezTo>
                <a:lnTo>
                  <a:pt x="2091" y="1103"/>
                </a:lnTo>
                <a:cubicBezTo>
                  <a:pt x="2091" y="1066"/>
                  <a:pt x="2121" y="1036"/>
                  <a:pt x="2158" y="1036"/>
                </a:cubicBezTo>
                <a:lnTo>
                  <a:pt x="2719" y="1036"/>
                </a:lnTo>
                <a:cubicBezTo>
                  <a:pt x="2756" y="1036"/>
                  <a:pt x="2786" y="1066"/>
                  <a:pt x="2786" y="1103"/>
                </a:cubicBezTo>
                <a:lnTo>
                  <a:pt x="2786" y="1105"/>
                </a:lnTo>
                <a:cubicBezTo>
                  <a:pt x="2786" y="1131"/>
                  <a:pt x="2770" y="1154"/>
                  <a:pt x="2748" y="1165"/>
                </a:cubicBezTo>
                <a:lnTo>
                  <a:pt x="2870" y="1165"/>
                </a:lnTo>
                <a:cubicBezTo>
                  <a:pt x="2907" y="1165"/>
                  <a:pt x="2937" y="1195"/>
                  <a:pt x="2937" y="1232"/>
                </a:cubicBezTo>
                <a:close/>
                <a:moveTo>
                  <a:pt x="2271" y="856"/>
                </a:moveTo>
                <a:cubicBezTo>
                  <a:pt x="2236" y="856"/>
                  <a:pt x="2207" y="885"/>
                  <a:pt x="2207" y="920"/>
                </a:cubicBezTo>
                <a:lnTo>
                  <a:pt x="2207" y="921"/>
                </a:lnTo>
                <a:cubicBezTo>
                  <a:pt x="2207" y="956"/>
                  <a:pt x="2236" y="985"/>
                  <a:pt x="2271" y="985"/>
                </a:cubicBezTo>
                <a:lnTo>
                  <a:pt x="2838" y="985"/>
                </a:lnTo>
                <a:cubicBezTo>
                  <a:pt x="2873" y="985"/>
                  <a:pt x="2902" y="956"/>
                  <a:pt x="2902" y="921"/>
                </a:cubicBezTo>
                <a:lnTo>
                  <a:pt x="2902" y="920"/>
                </a:lnTo>
                <a:cubicBezTo>
                  <a:pt x="2902" y="885"/>
                  <a:pt x="2873" y="856"/>
                  <a:pt x="2838" y="856"/>
                </a:cubicBezTo>
                <a:lnTo>
                  <a:pt x="2271" y="856"/>
                </a:lnTo>
                <a:close/>
                <a:moveTo>
                  <a:pt x="2200" y="630"/>
                </a:moveTo>
                <a:lnTo>
                  <a:pt x="2500" y="630"/>
                </a:lnTo>
                <a:cubicBezTo>
                  <a:pt x="2531" y="630"/>
                  <a:pt x="2556" y="605"/>
                  <a:pt x="2556" y="574"/>
                </a:cubicBezTo>
                <a:lnTo>
                  <a:pt x="2556" y="572"/>
                </a:lnTo>
                <a:cubicBezTo>
                  <a:pt x="2556" y="541"/>
                  <a:pt x="2531" y="516"/>
                  <a:pt x="2500" y="516"/>
                </a:cubicBezTo>
                <a:lnTo>
                  <a:pt x="2200" y="516"/>
                </a:lnTo>
                <a:cubicBezTo>
                  <a:pt x="2169" y="516"/>
                  <a:pt x="2143" y="541"/>
                  <a:pt x="2143" y="572"/>
                </a:cubicBezTo>
                <a:lnTo>
                  <a:pt x="2143" y="574"/>
                </a:lnTo>
                <a:cubicBezTo>
                  <a:pt x="2143" y="605"/>
                  <a:pt x="2169" y="630"/>
                  <a:pt x="2200" y="630"/>
                </a:cubicBezTo>
                <a:close/>
                <a:moveTo>
                  <a:pt x="2194" y="794"/>
                </a:moveTo>
                <a:lnTo>
                  <a:pt x="2819" y="794"/>
                </a:lnTo>
                <a:cubicBezTo>
                  <a:pt x="2847" y="794"/>
                  <a:pt x="2870" y="772"/>
                  <a:pt x="2870" y="744"/>
                </a:cubicBezTo>
                <a:lnTo>
                  <a:pt x="2870" y="743"/>
                </a:lnTo>
                <a:cubicBezTo>
                  <a:pt x="2870" y="715"/>
                  <a:pt x="2847" y="692"/>
                  <a:pt x="2819" y="692"/>
                </a:cubicBezTo>
                <a:lnTo>
                  <a:pt x="2194" y="692"/>
                </a:lnTo>
                <a:cubicBezTo>
                  <a:pt x="2166" y="692"/>
                  <a:pt x="2143" y="715"/>
                  <a:pt x="2143" y="743"/>
                </a:cubicBezTo>
                <a:lnTo>
                  <a:pt x="2143" y="744"/>
                </a:lnTo>
                <a:cubicBezTo>
                  <a:pt x="2143" y="772"/>
                  <a:pt x="2166" y="794"/>
                  <a:pt x="2194" y="794"/>
                </a:cubicBezTo>
                <a:close/>
              </a:path>
            </a:pathLst>
          </a:custGeom>
          <a:gradFill>
            <a:gsLst>
              <a:gs pos="0">
                <a:srgbClr val="0679E4">
                  <a:lumMod val="91000"/>
                </a:srgbClr>
              </a:gs>
              <a:gs pos="100000">
                <a:srgbClr val="0679E4">
                  <a:alpha val="72000"/>
                  <a:lumMod val="75000"/>
                  <a:lumOff val="25000"/>
                </a:srgbClr>
              </a:gs>
            </a:gsLst>
            <a:lin ang="0" scaled="1"/>
          </a:gradFill>
          <a:ln>
            <a:noFill/>
          </a:ln>
        </p:spPr>
      </p:sp>
      <p:sp>
        <p:nvSpPr>
          <p:cNvPr id="138" name="book-and-apple_65888">
            <a:extLst>
              <a:ext uri="{FF2B5EF4-FFF2-40B4-BE49-F238E27FC236}">
                <a16:creationId xmlns:a16="http://schemas.microsoft.com/office/drawing/2014/main" id="{FE46C5A6-0FD3-42EC-8421-B9363BCB5A10}"/>
              </a:ext>
            </a:extLst>
          </p:cNvPr>
          <p:cNvSpPr>
            <a:spLocks noChangeAspect="1"/>
          </p:cNvSpPr>
          <p:nvPr/>
        </p:nvSpPr>
        <p:spPr bwMode="auto">
          <a:xfrm>
            <a:off x="1642653" y="4734085"/>
            <a:ext cx="339100" cy="338642"/>
          </a:xfrm>
          <a:custGeom>
            <a:avLst/>
            <a:gdLst>
              <a:gd name="T0" fmla="*/ 201 w 833"/>
              <a:gd name="T1" fmla="*/ 278 h 833"/>
              <a:gd name="T2" fmla="*/ 180 w 833"/>
              <a:gd name="T3" fmla="*/ 274 h 833"/>
              <a:gd name="T4" fmla="*/ 833 w 833"/>
              <a:gd name="T5" fmla="*/ 417 h 833"/>
              <a:gd name="T6" fmla="*/ 335 w 833"/>
              <a:gd name="T7" fmla="*/ 779 h 833"/>
              <a:gd name="T8" fmla="*/ 381 w 833"/>
              <a:gd name="T9" fmla="*/ 753 h 833"/>
              <a:gd name="T10" fmla="*/ 317 w 833"/>
              <a:gd name="T11" fmla="*/ 592 h 833"/>
              <a:gd name="T12" fmla="*/ 197 w 833"/>
              <a:gd name="T13" fmla="*/ 484 h 833"/>
              <a:gd name="T14" fmla="*/ 81 w 833"/>
              <a:gd name="T15" fmla="*/ 405 h 833"/>
              <a:gd name="T16" fmla="*/ 115 w 833"/>
              <a:gd name="T17" fmla="*/ 334 h 833"/>
              <a:gd name="T18" fmla="*/ 158 w 833"/>
              <a:gd name="T19" fmla="*/ 357 h 833"/>
              <a:gd name="T20" fmla="*/ 341 w 833"/>
              <a:gd name="T21" fmla="*/ 271 h 833"/>
              <a:gd name="T22" fmla="*/ 380 w 833"/>
              <a:gd name="T23" fmla="*/ 227 h 833"/>
              <a:gd name="T24" fmla="*/ 338 w 833"/>
              <a:gd name="T25" fmla="*/ 179 h 833"/>
              <a:gd name="T26" fmla="*/ 345 w 833"/>
              <a:gd name="T27" fmla="*/ 146 h 833"/>
              <a:gd name="T28" fmla="*/ 301 w 833"/>
              <a:gd name="T29" fmla="*/ 134 h 833"/>
              <a:gd name="T30" fmla="*/ 264 w 833"/>
              <a:gd name="T31" fmla="*/ 118 h 833"/>
              <a:gd name="T32" fmla="*/ 226 w 833"/>
              <a:gd name="T33" fmla="*/ 104 h 833"/>
              <a:gd name="T34" fmla="*/ 132 w 833"/>
              <a:gd name="T35" fmla="*/ 158 h 833"/>
              <a:gd name="T36" fmla="*/ 294 w 833"/>
              <a:gd name="T37" fmla="*/ 782 h 833"/>
              <a:gd name="T38" fmla="*/ 633 w 833"/>
              <a:gd name="T39" fmla="*/ 139 h 833"/>
              <a:gd name="T40" fmla="*/ 633 w 833"/>
              <a:gd name="T41" fmla="*/ 133 h 833"/>
              <a:gd name="T42" fmla="*/ 629 w 833"/>
              <a:gd name="T43" fmla="*/ 99 h 833"/>
              <a:gd name="T44" fmla="*/ 642 w 833"/>
              <a:gd name="T45" fmla="*/ 119 h 833"/>
              <a:gd name="T46" fmla="*/ 603 w 833"/>
              <a:gd name="T47" fmla="*/ 188 h 833"/>
              <a:gd name="T48" fmla="*/ 607 w 833"/>
              <a:gd name="T49" fmla="*/ 194 h 833"/>
              <a:gd name="T50" fmla="*/ 610 w 833"/>
              <a:gd name="T51" fmla="*/ 200 h 833"/>
              <a:gd name="T52" fmla="*/ 612 w 833"/>
              <a:gd name="T53" fmla="*/ 176 h 833"/>
              <a:gd name="T54" fmla="*/ 559 w 833"/>
              <a:gd name="T55" fmla="*/ 138 h 833"/>
              <a:gd name="T56" fmla="*/ 523 w 833"/>
              <a:gd name="T57" fmla="*/ 100 h 833"/>
              <a:gd name="T58" fmla="*/ 492 w 833"/>
              <a:gd name="T59" fmla="*/ 60 h 833"/>
              <a:gd name="T60" fmla="*/ 472 w 833"/>
              <a:gd name="T61" fmla="*/ 60 h 833"/>
              <a:gd name="T62" fmla="*/ 440 w 833"/>
              <a:gd name="T63" fmla="*/ 70 h 833"/>
              <a:gd name="T64" fmla="*/ 446 w 833"/>
              <a:gd name="T65" fmla="*/ 127 h 833"/>
              <a:gd name="T66" fmla="*/ 523 w 833"/>
              <a:gd name="T67" fmla="*/ 120 h 833"/>
              <a:gd name="T68" fmla="*/ 370 w 833"/>
              <a:gd name="T69" fmla="*/ 168 h 833"/>
              <a:gd name="T70" fmla="*/ 386 w 833"/>
              <a:gd name="T71" fmla="*/ 116 h 833"/>
              <a:gd name="T72" fmla="*/ 353 w 833"/>
              <a:gd name="T73" fmla="*/ 112 h 833"/>
              <a:gd name="T74" fmla="*/ 352 w 833"/>
              <a:gd name="T75" fmla="*/ 82 h 833"/>
              <a:gd name="T76" fmla="*/ 350 w 833"/>
              <a:gd name="T77" fmla="*/ 99 h 833"/>
              <a:gd name="T78" fmla="*/ 357 w 833"/>
              <a:gd name="T79" fmla="*/ 62 h 833"/>
              <a:gd name="T80" fmla="*/ 286 w 833"/>
              <a:gd name="T81" fmla="*/ 110 h 833"/>
              <a:gd name="T82" fmla="*/ 296 w 833"/>
              <a:gd name="T83" fmla="*/ 96 h 833"/>
              <a:gd name="T84" fmla="*/ 327 w 833"/>
              <a:gd name="T85" fmla="*/ 99 h 833"/>
              <a:gd name="T86" fmla="*/ 328 w 833"/>
              <a:gd name="T87" fmla="*/ 81 h 833"/>
              <a:gd name="T88" fmla="*/ 311 w 833"/>
              <a:gd name="T89" fmla="*/ 91 h 833"/>
              <a:gd name="T90" fmla="*/ 407 w 833"/>
              <a:gd name="T91" fmla="*/ 65 h 833"/>
              <a:gd name="T92" fmla="*/ 405 w 833"/>
              <a:gd name="T93" fmla="*/ 91 h 833"/>
              <a:gd name="T94" fmla="*/ 358 w 833"/>
              <a:gd name="T95" fmla="*/ 248 h 833"/>
              <a:gd name="T96" fmla="*/ 205 w 833"/>
              <a:gd name="T97" fmla="*/ 435 h 833"/>
              <a:gd name="T98" fmla="*/ 135 w 833"/>
              <a:gd name="T99" fmla="*/ 401 h 833"/>
              <a:gd name="T100" fmla="*/ 802 w 833"/>
              <a:gd name="T101" fmla="*/ 417 h 833"/>
              <a:gd name="T102" fmla="*/ 669 w 833"/>
              <a:gd name="T103" fmla="*/ 290 h 833"/>
              <a:gd name="T104" fmla="*/ 663 w 833"/>
              <a:gd name="T105" fmla="*/ 296 h 833"/>
              <a:gd name="T106" fmla="*/ 613 w 833"/>
              <a:gd name="T107" fmla="*/ 467 h 833"/>
              <a:gd name="T108" fmla="*/ 675 w 833"/>
              <a:gd name="T109" fmla="*/ 159 h 833"/>
              <a:gd name="T110" fmla="*/ 650 w 833"/>
              <a:gd name="T111" fmla="*/ 182 h 833"/>
              <a:gd name="T112" fmla="*/ 620 w 833"/>
              <a:gd name="T113" fmla="*/ 162 h 833"/>
              <a:gd name="T114" fmla="*/ 630 w 833"/>
              <a:gd name="T115" fmla="*/ 196 h 833"/>
              <a:gd name="T116" fmla="*/ 638 w 833"/>
              <a:gd name="T117" fmla="*/ 272 h 833"/>
              <a:gd name="T118" fmla="*/ 641 w 833"/>
              <a:gd name="T119" fmla="*/ 281 h 833"/>
              <a:gd name="T120" fmla="*/ 696 w 833"/>
              <a:gd name="T121" fmla="*/ 215 h 833"/>
              <a:gd name="T122" fmla="*/ 709 w 833"/>
              <a:gd name="T123" fmla="*/ 209 h 8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833" h="833">
                <a:moveTo>
                  <a:pt x="204" y="243"/>
                </a:moveTo>
                <a:cubicBezTo>
                  <a:pt x="199" y="240"/>
                  <a:pt x="195" y="236"/>
                  <a:pt x="190" y="235"/>
                </a:cubicBezTo>
                <a:cubicBezTo>
                  <a:pt x="202" y="223"/>
                  <a:pt x="207" y="222"/>
                  <a:pt x="225" y="228"/>
                </a:cubicBezTo>
                <a:cubicBezTo>
                  <a:pt x="229" y="244"/>
                  <a:pt x="232" y="254"/>
                  <a:pt x="243" y="260"/>
                </a:cubicBezTo>
                <a:lnTo>
                  <a:pt x="243" y="260"/>
                </a:lnTo>
                <a:cubicBezTo>
                  <a:pt x="229" y="265"/>
                  <a:pt x="219" y="280"/>
                  <a:pt x="201" y="278"/>
                </a:cubicBezTo>
                <a:cubicBezTo>
                  <a:pt x="203" y="272"/>
                  <a:pt x="208" y="266"/>
                  <a:pt x="208" y="259"/>
                </a:cubicBezTo>
                <a:lnTo>
                  <a:pt x="218" y="252"/>
                </a:lnTo>
                <a:cubicBezTo>
                  <a:pt x="217" y="252"/>
                  <a:pt x="216" y="252"/>
                  <a:pt x="214" y="252"/>
                </a:cubicBezTo>
                <a:cubicBezTo>
                  <a:pt x="211" y="252"/>
                  <a:pt x="208" y="252"/>
                  <a:pt x="206" y="253"/>
                </a:cubicBezTo>
                <a:cubicBezTo>
                  <a:pt x="206" y="253"/>
                  <a:pt x="199" y="259"/>
                  <a:pt x="192" y="265"/>
                </a:cubicBezTo>
                <a:cubicBezTo>
                  <a:pt x="190" y="268"/>
                  <a:pt x="187" y="270"/>
                  <a:pt x="180" y="274"/>
                </a:cubicBezTo>
                <a:cubicBezTo>
                  <a:pt x="182" y="263"/>
                  <a:pt x="185" y="255"/>
                  <a:pt x="204" y="243"/>
                </a:cubicBezTo>
                <a:close/>
                <a:moveTo>
                  <a:pt x="641" y="201"/>
                </a:moveTo>
                <a:lnTo>
                  <a:pt x="651" y="195"/>
                </a:lnTo>
                <a:lnTo>
                  <a:pt x="651" y="187"/>
                </a:lnTo>
                <a:cubicBezTo>
                  <a:pt x="647" y="192"/>
                  <a:pt x="643" y="195"/>
                  <a:pt x="641" y="201"/>
                </a:cubicBezTo>
                <a:close/>
                <a:moveTo>
                  <a:pt x="833" y="417"/>
                </a:moveTo>
                <a:cubicBezTo>
                  <a:pt x="833" y="647"/>
                  <a:pt x="647" y="833"/>
                  <a:pt x="417" y="833"/>
                </a:cubicBezTo>
                <a:cubicBezTo>
                  <a:pt x="187" y="833"/>
                  <a:pt x="0" y="647"/>
                  <a:pt x="0" y="417"/>
                </a:cubicBezTo>
                <a:cubicBezTo>
                  <a:pt x="0" y="187"/>
                  <a:pt x="187" y="0"/>
                  <a:pt x="417" y="0"/>
                </a:cubicBezTo>
                <a:cubicBezTo>
                  <a:pt x="647" y="0"/>
                  <a:pt x="833" y="187"/>
                  <a:pt x="833" y="417"/>
                </a:cubicBezTo>
                <a:close/>
                <a:moveTo>
                  <a:pt x="339" y="794"/>
                </a:moveTo>
                <a:cubicBezTo>
                  <a:pt x="334" y="786"/>
                  <a:pt x="333" y="786"/>
                  <a:pt x="335" y="779"/>
                </a:cubicBezTo>
                <a:lnTo>
                  <a:pt x="324" y="776"/>
                </a:lnTo>
                <a:cubicBezTo>
                  <a:pt x="334" y="774"/>
                  <a:pt x="336" y="774"/>
                  <a:pt x="346" y="774"/>
                </a:cubicBezTo>
                <a:cubicBezTo>
                  <a:pt x="345" y="772"/>
                  <a:pt x="343" y="769"/>
                  <a:pt x="341" y="767"/>
                </a:cubicBezTo>
                <a:cubicBezTo>
                  <a:pt x="350" y="763"/>
                  <a:pt x="360" y="762"/>
                  <a:pt x="368" y="756"/>
                </a:cubicBezTo>
                <a:cubicBezTo>
                  <a:pt x="370" y="757"/>
                  <a:pt x="372" y="757"/>
                  <a:pt x="374" y="758"/>
                </a:cubicBezTo>
                <a:lnTo>
                  <a:pt x="381" y="753"/>
                </a:lnTo>
                <a:cubicBezTo>
                  <a:pt x="382" y="734"/>
                  <a:pt x="382" y="734"/>
                  <a:pt x="378" y="724"/>
                </a:cubicBezTo>
                <a:cubicBezTo>
                  <a:pt x="428" y="694"/>
                  <a:pt x="428" y="694"/>
                  <a:pt x="421" y="676"/>
                </a:cubicBezTo>
                <a:cubicBezTo>
                  <a:pt x="449" y="646"/>
                  <a:pt x="449" y="646"/>
                  <a:pt x="450" y="627"/>
                </a:cubicBezTo>
                <a:cubicBezTo>
                  <a:pt x="451" y="625"/>
                  <a:pt x="451" y="622"/>
                  <a:pt x="451" y="620"/>
                </a:cubicBezTo>
                <a:cubicBezTo>
                  <a:pt x="450" y="620"/>
                  <a:pt x="385" y="617"/>
                  <a:pt x="345" y="580"/>
                </a:cubicBezTo>
                <a:cubicBezTo>
                  <a:pt x="340" y="581"/>
                  <a:pt x="331" y="581"/>
                  <a:pt x="317" y="592"/>
                </a:cubicBezTo>
                <a:cubicBezTo>
                  <a:pt x="314" y="590"/>
                  <a:pt x="309" y="586"/>
                  <a:pt x="305" y="584"/>
                </a:cubicBezTo>
                <a:lnTo>
                  <a:pt x="315" y="574"/>
                </a:lnTo>
                <a:cubicBezTo>
                  <a:pt x="299" y="544"/>
                  <a:pt x="296" y="544"/>
                  <a:pt x="284" y="542"/>
                </a:cubicBezTo>
                <a:cubicBezTo>
                  <a:pt x="261" y="539"/>
                  <a:pt x="261" y="539"/>
                  <a:pt x="255" y="518"/>
                </a:cubicBezTo>
                <a:lnTo>
                  <a:pt x="249" y="512"/>
                </a:lnTo>
                <a:cubicBezTo>
                  <a:pt x="235" y="498"/>
                  <a:pt x="216" y="491"/>
                  <a:pt x="197" y="484"/>
                </a:cubicBezTo>
                <a:lnTo>
                  <a:pt x="184" y="485"/>
                </a:lnTo>
                <a:cubicBezTo>
                  <a:pt x="173" y="479"/>
                  <a:pt x="168" y="476"/>
                  <a:pt x="158" y="470"/>
                </a:cubicBezTo>
                <a:cubicBezTo>
                  <a:pt x="143" y="484"/>
                  <a:pt x="138" y="481"/>
                  <a:pt x="107" y="460"/>
                </a:cubicBezTo>
                <a:cubicBezTo>
                  <a:pt x="107" y="458"/>
                  <a:pt x="98" y="443"/>
                  <a:pt x="81" y="433"/>
                </a:cubicBezTo>
                <a:lnTo>
                  <a:pt x="78" y="425"/>
                </a:lnTo>
                <a:cubicBezTo>
                  <a:pt x="79" y="419"/>
                  <a:pt x="80" y="412"/>
                  <a:pt x="81" y="405"/>
                </a:cubicBezTo>
                <a:cubicBezTo>
                  <a:pt x="87" y="398"/>
                  <a:pt x="88" y="396"/>
                  <a:pt x="91" y="387"/>
                </a:cubicBezTo>
                <a:cubicBezTo>
                  <a:pt x="83" y="386"/>
                  <a:pt x="78" y="389"/>
                  <a:pt x="69" y="400"/>
                </a:cubicBezTo>
                <a:cubicBezTo>
                  <a:pt x="65" y="399"/>
                  <a:pt x="61" y="397"/>
                  <a:pt x="58" y="395"/>
                </a:cubicBezTo>
                <a:cubicBezTo>
                  <a:pt x="57" y="390"/>
                  <a:pt x="52" y="371"/>
                  <a:pt x="55" y="352"/>
                </a:cubicBezTo>
                <a:cubicBezTo>
                  <a:pt x="62" y="348"/>
                  <a:pt x="62" y="348"/>
                  <a:pt x="75" y="323"/>
                </a:cubicBezTo>
                <a:cubicBezTo>
                  <a:pt x="100" y="324"/>
                  <a:pt x="100" y="324"/>
                  <a:pt x="115" y="334"/>
                </a:cubicBezTo>
                <a:cubicBezTo>
                  <a:pt x="118" y="332"/>
                  <a:pt x="123" y="329"/>
                  <a:pt x="127" y="327"/>
                </a:cubicBezTo>
                <a:lnTo>
                  <a:pt x="131" y="339"/>
                </a:lnTo>
                <a:cubicBezTo>
                  <a:pt x="135" y="340"/>
                  <a:pt x="136" y="340"/>
                  <a:pt x="144" y="337"/>
                </a:cubicBezTo>
                <a:cubicBezTo>
                  <a:pt x="141" y="353"/>
                  <a:pt x="145" y="370"/>
                  <a:pt x="144" y="386"/>
                </a:cubicBezTo>
                <a:cubicBezTo>
                  <a:pt x="150" y="381"/>
                  <a:pt x="158" y="375"/>
                  <a:pt x="164" y="370"/>
                </a:cubicBezTo>
                <a:lnTo>
                  <a:pt x="158" y="357"/>
                </a:lnTo>
                <a:cubicBezTo>
                  <a:pt x="160" y="349"/>
                  <a:pt x="161" y="345"/>
                  <a:pt x="168" y="333"/>
                </a:cubicBezTo>
                <a:cubicBezTo>
                  <a:pt x="167" y="336"/>
                  <a:pt x="167" y="339"/>
                  <a:pt x="166" y="343"/>
                </a:cubicBezTo>
                <a:cubicBezTo>
                  <a:pt x="174" y="337"/>
                  <a:pt x="184" y="334"/>
                  <a:pt x="192" y="329"/>
                </a:cubicBezTo>
                <a:cubicBezTo>
                  <a:pt x="199" y="329"/>
                  <a:pt x="205" y="330"/>
                  <a:pt x="210" y="331"/>
                </a:cubicBezTo>
                <a:cubicBezTo>
                  <a:pt x="228" y="310"/>
                  <a:pt x="228" y="310"/>
                  <a:pt x="234" y="304"/>
                </a:cubicBezTo>
                <a:cubicBezTo>
                  <a:pt x="264" y="291"/>
                  <a:pt x="264" y="291"/>
                  <a:pt x="341" y="271"/>
                </a:cubicBezTo>
                <a:cubicBezTo>
                  <a:pt x="334" y="269"/>
                  <a:pt x="334" y="269"/>
                  <a:pt x="328" y="262"/>
                </a:cubicBezTo>
                <a:cubicBezTo>
                  <a:pt x="331" y="259"/>
                  <a:pt x="335" y="255"/>
                  <a:pt x="338" y="252"/>
                </a:cubicBezTo>
                <a:cubicBezTo>
                  <a:pt x="337" y="252"/>
                  <a:pt x="337" y="252"/>
                  <a:pt x="303" y="258"/>
                </a:cubicBezTo>
                <a:cubicBezTo>
                  <a:pt x="320" y="245"/>
                  <a:pt x="336" y="244"/>
                  <a:pt x="366" y="245"/>
                </a:cubicBezTo>
                <a:cubicBezTo>
                  <a:pt x="373" y="245"/>
                  <a:pt x="373" y="245"/>
                  <a:pt x="401" y="222"/>
                </a:cubicBezTo>
                <a:cubicBezTo>
                  <a:pt x="393" y="222"/>
                  <a:pt x="391" y="223"/>
                  <a:pt x="380" y="227"/>
                </a:cubicBezTo>
                <a:cubicBezTo>
                  <a:pt x="382" y="221"/>
                  <a:pt x="382" y="221"/>
                  <a:pt x="385" y="215"/>
                </a:cubicBezTo>
                <a:cubicBezTo>
                  <a:pt x="383" y="211"/>
                  <a:pt x="380" y="207"/>
                  <a:pt x="379" y="203"/>
                </a:cubicBezTo>
                <a:cubicBezTo>
                  <a:pt x="380" y="198"/>
                  <a:pt x="380" y="198"/>
                  <a:pt x="384" y="191"/>
                </a:cubicBezTo>
                <a:cubicBezTo>
                  <a:pt x="375" y="187"/>
                  <a:pt x="367" y="187"/>
                  <a:pt x="358" y="189"/>
                </a:cubicBezTo>
                <a:cubicBezTo>
                  <a:pt x="345" y="168"/>
                  <a:pt x="345" y="168"/>
                  <a:pt x="339" y="167"/>
                </a:cubicBezTo>
                <a:cubicBezTo>
                  <a:pt x="339" y="171"/>
                  <a:pt x="338" y="176"/>
                  <a:pt x="338" y="179"/>
                </a:cubicBezTo>
                <a:cubicBezTo>
                  <a:pt x="334" y="179"/>
                  <a:pt x="329" y="178"/>
                  <a:pt x="325" y="178"/>
                </a:cubicBezTo>
                <a:cubicBezTo>
                  <a:pt x="309" y="196"/>
                  <a:pt x="290" y="212"/>
                  <a:pt x="273" y="230"/>
                </a:cubicBezTo>
                <a:cubicBezTo>
                  <a:pt x="265" y="220"/>
                  <a:pt x="260" y="190"/>
                  <a:pt x="259" y="180"/>
                </a:cubicBezTo>
                <a:cubicBezTo>
                  <a:pt x="264" y="177"/>
                  <a:pt x="271" y="174"/>
                  <a:pt x="276" y="172"/>
                </a:cubicBezTo>
                <a:lnTo>
                  <a:pt x="289" y="165"/>
                </a:lnTo>
                <a:cubicBezTo>
                  <a:pt x="330" y="139"/>
                  <a:pt x="330" y="139"/>
                  <a:pt x="345" y="146"/>
                </a:cubicBezTo>
                <a:cubicBezTo>
                  <a:pt x="349" y="143"/>
                  <a:pt x="353" y="139"/>
                  <a:pt x="357" y="136"/>
                </a:cubicBezTo>
                <a:lnTo>
                  <a:pt x="354" y="128"/>
                </a:lnTo>
                <a:cubicBezTo>
                  <a:pt x="346" y="132"/>
                  <a:pt x="343" y="133"/>
                  <a:pt x="338" y="134"/>
                </a:cubicBezTo>
                <a:cubicBezTo>
                  <a:pt x="334" y="125"/>
                  <a:pt x="337" y="115"/>
                  <a:pt x="336" y="106"/>
                </a:cubicBezTo>
                <a:lnTo>
                  <a:pt x="334" y="105"/>
                </a:lnTo>
                <a:cubicBezTo>
                  <a:pt x="318" y="135"/>
                  <a:pt x="318" y="135"/>
                  <a:pt x="301" y="134"/>
                </a:cubicBezTo>
                <a:cubicBezTo>
                  <a:pt x="300" y="133"/>
                  <a:pt x="300" y="132"/>
                  <a:pt x="299" y="130"/>
                </a:cubicBezTo>
                <a:cubicBezTo>
                  <a:pt x="292" y="130"/>
                  <a:pt x="291" y="129"/>
                  <a:pt x="283" y="126"/>
                </a:cubicBezTo>
                <a:cubicBezTo>
                  <a:pt x="279" y="128"/>
                  <a:pt x="275" y="130"/>
                  <a:pt x="271" y="132"/>
                </a:cubicBezTo>
                <a:cubicBezTo>
                  <a:pt x="272" y="131"/>
                  <a:pt x="272" y="129"/>
                  <a:pt x="273" y="128"/>
                </a:cubicBezTo>
                <a:cubicBezTo>
                  <a:pt x="271" y="128"/>
                  <a:pt x="267" y="127"/>
                  <a:pt x="265" y="127"/>
                </a:cubicBezTo>
                <a:cubicBezTo>
                  <a:pt x="265" y="124"/>
                  <a:pt x="264" y="120"/>
                  <a:pt x="264" y="118"/>
                </a:cubicBezTo>
                <a:cubicBezTo>
                  <a:pt x="229" y="135"/>
                  <a:pt x="229" y="135"/>
                  <a:pt x="224" y="129"/>
                </a:cubicBezTo>
                <a:cubicBezTo>
                  <a:pt x="240" y="126"/>
                  <a:pt x="242" y="126"/>
                  <a:pt x="260" y="117"/>
                </a:cubicBezTo>
                <a:cubicBezTo>
                  <a:pt x="257" y="116"/>
                  <a:pt x="255" y="115"/>
                  <a:pt x="252" y="114"/>
                </a:cubicBezTo>
                <a:lnTo>
                  <a:pt x="255" y="107"/>
                </a:lnTo>
                <a:cubicBezTo>
                  <a:pt x="252" y="106"/>
                  <a:pt x="248" y="104"/>
                  <a:pt x="245" y="103"/>
                </a:cubicBezTo>
                <a:cubicBezTo>
                  <a:pt x="236" y="107"/>
                  <a:pt x="233" y="107"/>
                  <a:pt x="226" y="104"/>
                </a:cubicBezTo>
                <a:cubicBezTo>
                  <a:pt x="228" y="101"/>
                  <a:pt x="231" y="96"/>
                  <a:pt x="233" y="93"/>
                </a:cubicBezTo>
                <a:cubicBezTo>
                  <a:pt x="229" y="91"/>
                  <a:pt x="226" y="91"/>
                  <a:pt x="211" y="94"/>
                </a:cubicBezTo>
                <a:cubicBezTo>
                  <a:pt x="212" y="93"/>
                  <a:pt x="213" y="91"/>
                  <a:pt x="214" y="90"/>
                </a:cubicBezTo>
                <a:cubicBezTo>
                  <a:pt x="196" y="101"/>
                  <a:pt x="178" y="114"/>
                  <a:pt x="162" y="128"/>
                </a:cubicBezTo>
                <a:cubicBezTo>
                  <a:pt x="163" y="128"/>
                  <a:pt x="164" y="129"/>
                  <a:pt x="165" y="129"/>
                </a:cubicBezTo>
                <a:cubicBezTo>
                  <a:pt x="152" y="140"/>
                  <a:pt x="142" y="149"/>
                  <a:pt x="132" y="158"/>
                </a:cubicBezTo>
                <a:cubicBezTo>
                  <a:pt x="74" y="222"/>
                  <a:pt x="37" y="305"/>
                  <a:pt x="32" y="397"/>
                </a:cubicBezTo>
                <a:cubicBezTo>
                  <a:pt x="94" y="437"/>
                  <a:pt x="122" y="509"/>
                  <a:pt x="123" y="509"/>
                </a:cubicBezTo>
                <a:cubicBezTo>
                  <a:pt x="79" y="577"/>
                  <a:pt x="115" y="597"/>
                  <a:pt x="140" y="610"/>
                </a:cubicBezTo>
                <a:cubicBezTo>
                  <a:pt x="141" y="617"/>
                  <a:pt x="143" y="623"/>
                  <a:pt x="145" y="629"/>
                </a:cubicBezTo>
                <a:cubicBezTo>
                  <a:pt x="155" y="639"/>
                  <a:pt x="186" y="666"/>
                  <a:pt x="212" y="674"/>
                </a:cubicBezTo>
                <a:cubicBezTo>
                  <a:pt x="222" y="721"/>
                  <a:pt x="249" y="758"/>
                  <a:pt x="294" y="782"/>
                </a:cubicBezTo>
                <a:cubicBezTo>
                  <a:pt x="308" y="787"/>
                  <a:pt x="324" y="791"/>
                  <a:pt x="339" y="794"/>
                </a:cubicBezTo>
                <a:close/>
                <a:moveTo>
                  <a:pt x="591" y="73"/>
                </a:moveTo>
                <a:cubicBezTo>
                  <a:pt x="589" y="75"/>
                  <a:pt x="587" y="76"/>
                  <a:pt x="584" y="78"/>
                </a:cubicBezTo>
                <a:cubicBezTo>
                  <a:pt x="601" y="97"/>
                  <a:pt x="603" y="99"/>
                  <a:pt x="611" y="114"/>
                </a:cubicBezTo>
                <a:cubicBezTo>
                  <a:pt x="609" y="125"/>
                  <a:pt x="609" y="125"/>
                  <a:pt x="629" y="141"/>
                </a:cubicBezTo>
                <a:cubicBezTo>
                  <a:pt x="630" y="140"/>
                  <a:pt x="632" y="139"/>
                  <a:pt x="633" y="139"/>
                </a:cubicBezTo>
                <a:cubicBezTo>
                  <a:pt x="631" y="133"/>
                  <a:pt x="631" y="133"/>
                  <a:pt x="625" y="125"/>
                </a:cubicBezTo>
                <a:lnTo>
                  <a:pt x="626" y="126"/>
                </a:lnTo>
                <a:lnTo>
                  <a:pt x="628" y="128"/>
                </a:lnTo>
                <a:lnTo>
                  <a:pt x="630" y="129"/>
                </a:lnTo>
                <a:lnTo>
                  <a:pt x="632" y="131"/>
                </a:lnTo>
                <a:lnTo>
                  <a:pt x="633" y="133"/>
                </a:lnTo>
                <a:lnTo>
                  <a:pt x="635" y="135"/>
                </a:lnTo>
                <a:lnTo>
                  <a:pt x="637" y="137"/>
                </a:lnTo>
                <a:lnTo>
                  <a:pt x="639" y="139"/>
                </a:lnTo>
                <a:lnTo>
                  <a:pt x="642" y="139"/>
                </a:lnTo>
                <a:cubicBezTo>
                  <a:pt x="646" y="129"/>
                  <a:pt x="646" y="129"/>
                  <a:pt x="622" y="99"/>
                </a:cubicBezTo>
                <a:lnTo>
                  <a:pt x="629" y="99"/>
                </a:lnTo>
                <a:lnTo>
                  <a:pt x="641" y="115"/>
                </a:lnTo>
                <a:cubicBezTo>
                  <a:pt x="643" y="115"/>
                  <a:pt x="647" y="115"/>
                  <a:pt x="650" y="115"/>
                </a:cubicBezTo>
                <a:cubicBezTo>
                  <a:pt x="651" y="114"/>
                  <a:pt x="652" y="113"/>
                  <a:pt x="653" y="112"/>
                </a:cubicBezTo>
                <a:cubicBezTo>
                  <a:pt x="633" y="97"/>
                  <a:pt x="613" y="84"/>
                  <a:pt x="591" y="73"/>
                </a:cubicBezTo>
                <a:close/>
                <a:moveTo>
                  <a:pt x="643" y="119"/>
                </a:moveTo>
                <a:lnTo>
                  <a:pt x="642" y="119"/>
                </a:lnTo>
                <a:lnTo>
                  <a:pt x="642" y="119"/>
                </a:lnTo>
                <a:cubicBezTo>
                  <a:pt x="643" y="122"/>
                  <a:pt x="643" y="124"/>
                  <a:pt x="643" y="127"/>
                </a:cubicBezTo>
                <a:lnTo>
                  <a:pt x="644" y="128"/>
                </a:lnTo>
                <a:cubicBezTo>
                  <a:pt x="650" y="134"/>
                  <a:pt x="651" y="136"/>
                  <a:pt x="651" y="137"/>
                </a:cubicBezTo>
                <a:cubicBezTo>
                  <a:pt x="651" y="136"/>
                  <a:pt x="648" y="129"/>
                  <a:pt x="643" y="119"/>
                </a:cubicBezTo>
                <a:close/>
                <a:moveTo>
                  <a:pt x="603" y="188"/>
                </a:moveTo>
                <a:lnTo>
                  <a:pt x="603" y="189"/>
                </a:lnTo>
                <a:lnTo>
                  <a:pt x="604" y="190"/>
                </a:lnTo>
                <a:lnTo>
                  <a:pt x="605" y="191"/>
                </a:lnTo>
                <a:lnTo>
                  <a:pt x="605" y="192"/>
                </a:lnTo>
                <a:lnTo>
                  <a:pt x="606" y="193"/>
                </a:lnTo>
                <a:lnTo>
                  <a:pt x="607" y="194"/>
                </a:lnTo>
                <a:lnTo>
                  <a:pt x="607" y="195"/>
                </a:lnTo>
                <a:lnTo>
                  <a:pt x="608" y="196"/>
                </a:lnTo>
                <a:lnTo>
                  <a:pt x="608" y="197"/>
                </a:lnTo>
                <a:lnTo>
                  <a:pt x="609" y="198"/>
                </a:lnTo>
                <a:lnTo>
                  <a:pt x="609" y="199"/>
                </a:lnTo>
                <a:lnTo>
                  <a:pt x="610" y="200"/>
                </a:lnTo>
                <a:lnTo>
                  <a:pt x="611" y="201"/>
                </a:lnTo>
                <a:lnTo>
                  <a:pt x="611" y="202"/>
                </a:lnTo>
                <a:lnTo>
                  <a:pt x="612" y="203"/>
                </a:lnTo>
                <a:lnTo>
                  <a:pt x="612" y="205"/>
                </a:lnTo>
                <a:cubicBezTo>
                  <a:pt x="613" y="197"/>
                  <a:pt x="615" y="194"/>
                  <a:pt x="620" y="192"/>
                </a:cubicBezTo>
                <a:lnTo>
                  <a:pt x="612" y="176"/>
                </a:lnTo>
                <a:lnTo>
                  <a:pt x="611" y="177"/>
                </a:lnTo>
                <a:cubicBezTo>
                  <a:pt x="607" y="178"/>
                  <a:pt x="605" y="184"/>
                  <a:pt x="603" y="188"/>
                </a:cubicBezTo>
                <a:close/>
                <a:moveTo>
                  <a:pt x="542" y="137"/>
                </a:moveTo>
                <a:cubicBezTo>
                  <a:pt x="537" y="138"/>
                  <a:pt x="533" y="139"/>
                  <a:pt x="530" y="142"/>
                </a:cubicBezTo>
                <a:cubicBezTo>
                  <a:pt x="533" y="144"/>
                  <a:pt x="537" y="146"/>
                  <a:pt x="540" y="148"/>
                </a:cubicBezTo>
                <a:cubicBezTo>
                  <a:pt x="559" y="145"/>
                  <a:pt x="559" y="141"/>
                  <a:pt x="559" y="138"/>
                </a:cubicBezTo>
                <a:lnTo>
                  <a:pt x="559" y="136"/>
                </a:lnTo>
                <a:cubicBezTo>
                  <a:pt x="553" y="136"/>
                  <a:pt x="548" y="136"/>
                  <a:pt x="542" y="137"/>
                </a:cubicBezTo>
                <a:close/>
                <a:moveTo>
                  <a:pt x="510" y="113"/>
                </a:moveTo>
                <a:cubicBezTo>
                  <a:pt x="512" y="111"/>
                  <a:pt x="513" y="111"/>
                  <a:pt x="524" y="111"/>
                </a:cubicBezTo>
                <a:cubicBezTo>
                  <a:pt x="521" y="106"/>
                  <a:pt x="518" y="102"/>
                  <a:pt x="515" y="98"/>
                </a:cubicBezTo>
                <a:cubicBezTo>
                  <a:pt x="516" y="98"/>
                  <a:pt x="518" y="98"/>
                  <a:pt x="523" y="100"/>
                </a:cubicBezTo>
                <a:cubicBezTo>
                  <a:pt x="522" y="97"/>
                  <a:pt x="521" y="94"/>
                  <a:pt x="521" y="92"/>
                </a:cubicBezTo>
                <a:cubicBezTo>
                  <a:pt x="506" y="79"/>
                  <a:pt x="501" y="63"/>
                  <a:pt x="501" y="63"/>
                </a:cubicBezTo>
                <a:lnTo>
                  <a:pt x="501" y="62"/>
                </a:lnTo>
                <a:cubicBezTo>
                  <a:pt x="493" y="68"/>
                  <a:pt x="493" y="69"/>
                  <a:pt x="489" y="67"/>
                </a:cubicBezTo>
                <a:cubicBezTo>
                  <a:pt x="487" y="65"/>
                  <a:pt x="486" y="63"/>
                  <a:pt x="484" y="61"/>
                </a:cubicBezTo>
                <a:cubicBezTo>
                  <a:pt x="486" y="61"/>
                  <a:pt x="489" y="60"/>
                  <a:pt x="492" y="60"/>
                </a:cubicBezTo>
                <a:lnTo>
                  <a:pt x="483" y="55"/>
                </a:lnTo>
                <a:lnTo>
                  <a:pt x="482" y="56"/>
                </a:lnTo>
                <a:lnTo>
                  <a:pt x="480" y="56"/>
                </a:lnTo>
                <a:lnTo>
                  <a:pt x="479" y="57"/>
                </a:lnTo>
                <a:cubicBezTo>
                  <a:pt x="477" y="57"/>
                  <a:pt x="476" y="59"/>
                  <a:pt x="474" y="60"/>
                </a:cubicBezTo>
                <a:cubicBezTo>
                  <a:pt x="473" y="60"/>
                  <a:pt x="472" y="60"/>
                  <a:pt x="472" y="60"/>
                </a:cubicBezTo>
                <a:cubicBezTo>
                  <a:pt x="471" y="60"/>
                  <a:pt x="470" y="59"/>
                  <a:pt x="469" y="60"/>
                </a:cubicBezTo>
                <a:cubicBezTo>
                  <a:pt x="467" y="62"/>
                  <a:pt x="467" y="64"/>
                  <a:pt x="467" y="68"/>
                </a:cubicBezTo>
                <a:cubicBezTo>
                  <a:pt x="464" y="67"/>
                  <a:pt x="462" y="65"/>
                  <a:pt x="459" y="65"/>
                </a:cubicBezTo>
                <a:cubicBezTo>
                  <a:pt x="455" y="65"/>
                  <a:pt x="451" y="65"/>
                  <a:pt x="451" y="65"/>
                </a:cubicBezTo>
                <a:cubicBezTo>
                  <a:pt x="450" y="65"/>
                  <a:pt x="447" y="63"/>
                  <a:pt x="441" y="61"/>
                </a:cubicBezTo>
                <a:cubicBezTo>
                  <a:pt x="440" y="63"/>
                  <a:pt x="440" y="67"/>
                  <a:pt x="440" y="70"/>
                </a:cubicBezTo>
                <a:cubicBezTo>
                  <a:pt x="438" y="70"/>
                  <a:pt x="437" y="70"/>
                  <a:pt x="434" y="66"/>
                </a:cubicBezTo>
                <a:cubicBezTo>
                  <a:pt x="429" y="75"/>
                  <a:pt x="424" y="80"/>
                  <a:pt x="416" y="89"/>
                </a:cubicBezTo>
                <a:cubicBezTo>
                  <a:pt x="420" y="89"/>
                  <a:pt x="427" y="91"/>
                  <a:pt x="427" y="91"/>
                </a:cubicBezTo>
                <a:cubicBezTo>
                  <a:pt x="432" y="95"/>
                  <a:pt x="436" y="103"/>
                  <a:pt x="441" y="108"/>
                </a:cubicBezTo>
                <a:cubicBezTo>
                  <a:pt x="441" y="111"/>
                  <a:pt x="441" y="114"/>
                  <a:pt x="440" y="119"/>
                </a:cubicBezTo>
                <a:cubicBezTo>
                  <a:pt x="442" y="121"/>
                  <a:pt x="444" y="124"/>
                  <a:pt x="446" y="127"/>
                </a:cubicBezTo>
                <a:cubicBezTo>
                  <a:pt x="444" y="133"/>
                  <a:pt x="441" y="138"/>
                  <a:pt x="439" y="143"/>
                </a:cubicBezTo>
                <a:lnTo>
                  <a:pt x="437" y="146"/>
                </a:lnTo>
                <a:cubicBezTo>
                  <a:pt x="437" y="153"/>
                  <a:pt x="442" y="158"/>
                  <a:pt x="443" y="165"/>
                </a:cubicBezTo>
                <a:cubicBezTo>
                  <a:pt x="449" y="166"/>
                  <a:pt x="452" y="173"/>
                  <a:pt x="459" y="173"/>
                </a:cubicBezTo>
                <a:cubicBezTo>
                  <a:pt x="465" y="173"/>
                  <a:pt x="465" y="169"/>
                  <a:pt x="464" y="164"/>
                </a:cubicBezTo>
                <a:cubicBezTo>
                  <a:pt x="473" y="162"/>
                  <a:pt x="503" y="145"/>
                  <a:pt x="523" y="120"/>
                </a:cubicBezTo>
                <a:cubicBezTo>
                  <a:pt x="520" y="120"/>
                  <a:pt x="510" y="115"/>
                  <a:pt x="510" y="113"/>
                </a:cubicBezTo>
                <a:close/>
                <a:moveTo>
                  <a:pt x="378" y="129"/>
                </a:moveTo>
                <a:cubicBezTo>
                  <a:pt x="370" y="138"/>
                  <a:pt x="366" y="143"/>
                  <a:pt x="361" y="152"/>
                </a:cubicBezTo>
                <a:cubicBezTo>
                  <a:pt x="356" y="152"/>
                  <a:pt x="351" y="153"/>
                  <a:pt x="345" y="154"/>
                </a:cubicBezTo>
                <a:cubicBezTo>
                  <a:pt x="351" y="155"/>
                  <a:pt x="357" y="155"/>
                  <a:pt x="363" y="155"/>
                </a:cubicBezTo>
                <a:lnTo>
                  <a:pt x="370" y="168"/>
                </a:lnTo>
                <a:cubicBezTo>
                  <a:pt x="383" y="143"/>
                  <a:pt x="391" y="148"/>
                  <a:pt x="400" y="157"/>
                </a:cubicBezTo>
                <a:cubicBezTo>
                  <a:pt x="402" y="155"/>
                  <a:pt x="406" y="150"/>
                  <a:pt x="407" y="144"/>
                </a:cubicBezTo>
                <a:lnTo>
                  <a:pt x="407" y="142"/>
                </a:lnTo>
                <a:cubicBezTo>
                  <a:pt x="401" y="144"/>
                  <a:pt x="402" y="135"/>
                  <a:pt x="402" y="130"/>
                </a:cubicBezTo>
                <a:cubicBezTo>
                  <a:pt x="396" y="126"/>
                  <a:pt x="395" y="123"/>
                  <a:pt x="395" y="119"/>
                </a:cubicBezTo>
                <a:cubicBezTo>
                  <a:pt x="393" y="119"/>
                  <a:pt x="391" y="118"/>
                  <a:pt x="386" y="116"/>
                </a:cubicBezTo>
                <a:cubicBezTo>
                  <a:pt x="381" y="114"/>
                  <a:pt x="379" y="114"/>
                  <a:pt x="377" y="114"/>
                </a:cubicBezTo>
                <a:cubicBezTo>
                  <a:pt x="376" y="112"/>
                  <a:pt x="375" y="109"/>
                  <a:pt x="374" y="107"/>
                </a:cubicBezTo>
                <a:cubicBezTo>
                  <a:pt x="371" y="109"/>
                  <a:pt x="369" y="110"/>
                  <a:pt x="365" y="113"/>
                </a:cubicBezTo>
                <a:cubicBezTo>
                  <a:pt x="364" y="113"/>
                  <a:pt x="364" y="111"/>
                  <a:pt x="366" y="106"/>
                </a:cubicBezTo>
                <a:lnTo>
                  <a:pt x="365" y="106"/>
                </a:lnTo>
                <a:cubicBezTo>
                  <a:pt x="357" y="109"/>
                  <a:pt x="357" y="109"/>
                  <a:pt x="353" y="112"/>
                </a:cubicBezTo>
                <a:cubicBezTo>
                  <a:pt x="353" y="113"/>
                  <a:pt x="353" y="113"/>
                  <a:pt x="357" y="120"/>
                </a:cubicBezTo>
                <a:cubicBezTo>
                  <a:pt x="364" y="117"/>
                  <a:pt x="377" y="121"/>
                  <a:pt x="378" y="129"/>
                </a:cubicBezTo>
                <a:close/>
                <a:moveTo>
                  <a:pt x="352" y="89"/>
                </a:moveTo>
                <a:lnTo>
                  <a:pt x="352" y="89"/>
                </a:lnTo>
                <a:cubicBezTo>
                  <a:pt x="352" y="87"/>
                  <a:pt x="352" y="84"/>
                  <a:pt x="352" y="82"/>
                </a:cubicBezTo>
                <a:lnTo>
                  <a:pt x="352" y="82"/>
                </a:lnTo>
                <a:cubicBezTo>
                  <a:pt x="348" y="84"/>
                  <a:pt x="345" y="85"/>
                  <a:pt x="345" y="85"/>
                </a:cubicBezTo>
                <a:lnTo>
                  <a:pt x="345" y="86"/>
                </a:lnTo>
                <a:cubicBezTo>
                  <a:pt x="344" y="89"/>
                  <a:pt x="342" y="91"/>
                  <a:pt x="341" y="94"/>
                </a:cubicBezTo>
                <a:cubicBezTo>
                  <a:pt x="342" y="94"/>
                  <a:pt x="345" y="94"/>
                  <a:pt x="352" y="89"/>
                </a:cubicBezTo>
                <a:close/>
                <a:moveTo>
                  <a:pt x="350" y="98"/>
                </a:moveTo>
                <a:lnTo>
                  <a:pt x="350" y="99"/>
                </a:lnTo>
                <a:cubicBezTo>
                  <a:pt x="349" y="101"/>
                  <a:pt x="347" y="104"/>
                  <a:pt x="348" y="115"/>
                </a:cubicBezTo>
                <a:lnTo>
                  <a:pt x="348" y="116"/>
                </a:lnTo>
                <a:cubicBezTo>
                  <a:pt x="351" y="111"/>
                  <a:pt x="351" y="105"/>
                  <a:pt x="350" y="98"/>
                </a:cubicBezTo>
                <a:close/>
                <a:moveTo>
                  <a:pt x="356" y="69"/>
                </a:moveTo>
                <a:cubicBezTo>
                  <a:pt x="357" y="68"/>
                  <a:pt x="357" y="68"/>
                  <a:pt x="358" y="62"/>
                </a:cubicBezTo>
                <a:lnTo>
                  <a:pt x="357" y="62"/>
                </a:lnTo>
                <a:cubicBezTo>
                  <a:pt x="343" y="71"/>
                  <a:pt x="343" y="71"/>
                  <a:pt x="340" y="72"/>
                </a:cubicBezTo>
                <a:cubicBezTo>
                  <a:pt x="347" y="71"/>
                  <a:pt x="347" y="71"/>
                  <a:pt x="350" y="70"/>
                </a:cubicBezTo>
                <a:cubicBezTo>
                  <a:pt x="350" y="71"/>
                  <a:pt x="350" y="72"/>
                  <a:pt x="351" y="73"/>
                </a:cubicBezTo>
                <a:cubicBezTo>
                  <a:pt x="351" y="73"/>
                  <a:pt x="352" y="72"/>
                  <a:pt x="356" y="69"/>
                </a:cubicBezTo>
                <a:close/>
                <a:moveTo>
                  <a:pt x="288" y="105"/>
                </a:moveTo>
                <a:cubicBezTo>
                  <a:pt x="288" y="107"/>
                  <a:pt x="287" y="108"/>
                  <a:pt x="286" y="110"/>
                </a:cubicBezTo>
                <a:cubicBezTo>
                  <a:pt x="286" y="110"/>
                  <a:pt x="281" y="110"/>
                  <a:pt x="277" y="112"/>
                </a:cubicBezTo>
                <a:cubicBezTo>
                  <a:pt x="282" y="121"/>
                  <a:pt x="299" y="123"/>
                  <a:pt x="318" y="107"/>
                </a:cubicBezTo>
                <a:lnTo>
                  <a:pt x="321" y="105"/>
                </a:lnTo>
                <a:cubicBezTo>
                  <a:pt x="312" y="104"/>
                  <a:pt x="311" y="101"/>
                  <a:pt x="311" y="99"/>
                </a:cubicBezTo>
                <a:cubicBezTo>
                  <a:pt x="309" y="99"/>
                  <a:pt x="307" y="100"/>
                  <a:pt x="302" y="102"/>
                </a:cubicBezTo>
                <a:cubicBezTo>
                  <a:pt x="300" y="100"/>
                  <a:pt x="298" y="98"/>
                  <a:pt x="296" y="96"/>
                </a:cubicBezTo>
                <a:cubicBezTo>
                  <a:pt x="296" y="91"/>
                  <a:pt x="296" y="91"/>
                  <a:pt x="292" y="88"/>
                </a:cubicBezTo>
                <a:lnTo>
                  <a:pt x="293" y="88"/>
                </a:lnTo>
                <a:cubicBezTo>
                  <a:pt x="292" y="92"/>
                  <a:pt x="288" y="94"/>
                  <a:pt x="288" y="98"/>
                </a:cubicBezTo>
                <a:cubicBezTo>
                  <a:pt x="287" y="101"/>
                  <a:pt x="289" y="103"/>
                  <a:pt x="288" y="105"/>
                </a:cubicBezTo>
                <a:close/>
                <a:moveTo>
                  <a:pt x="321" y="98"/>
                </a:moveTo>
                <a:cubicBezTo>
                  <a:pt x="323" y="98"/>
                  <a:pt x="325" y="99"/>
                  <a:pt x="327" y="99"/>
                </a:cubicBezTo>
                <a:cubicBezTo>
                  <a:pt x="330" y="96"/>
                  <a:pt x="332" y="94"/>
                  <a:pt x="334" y="91"/>
                </a:cubicBezTo>
                <a:lnTo>
                  <a:pt x="335" y="90"/>
                </a:lnTo>
                <a:cubicBezTo>
                  <a:pt x="332" y="92"/>
                  <a:pt x="329" y="93"/>
                  <a:pt x="327" y="94"/>
                </a:cubicBezTo>
                <a:cubicBezTo>
                  <a:pt x="327" y="92"/>
                  <a:pt x="326" y="89"/>
                  <a:pt x="326" y="87"/>
                </a:cubicBezTo>
                <a:cubicBezTo>
                  <a:pt x="326" y="85"/>
                  <a:pt x="327" y="83"/>
                  <a:pt x="329" y="81"/>
                </a:cubicBezTo>
                <a:lnTo>
                  <a:pt x="328" y="81"/>
                </a:lnTo>
                <a:cubicBezTo>
                  <a:pt x="325" y="81"/>
                  <a:pt x="323" y="81"/>
                  <a:pt x="321" y="81"/>
                </a:cubicBezTo>
                <a:cubicBezTo>
                  <a:pt x="319" y="81"/>
                  <a:pt x="319" y="80"/>
                  <a:pt x="319" y="79"/>
                </a:cubicBezTo>
                <a:cubicBezTo>
                  <a:pt x="312" y="82"/>
                  <a:pt x="309" y="83"/>
                  <a:pt x="307" y="85"/>
                </a:cubicBezTo>
                <a:lnTo>
                  <a:pt x="307" y="86"/>
                </a:lnTo>
                <a:cubicBezTo>
                  <a:pt x="319" y="87"/>
                  <a:pt x="319" y="87"/>
                  <a:pt x="320" y="87"/>
                </a:cubicBezTo>
                <a:cubicBezTo>
                  <a:pt x="317" y="88"/>
                  <a:pt x="314" y="90"/>
                  <a:pt x="311" y="91"/>
                </a:cubicBezTo>
                <a:cubicBezTo>
                  <a:pt x="315" y="92"/>
                  <a:pt x="317" y="97"/>
                  <a:pt x="321" y="98"/>
                </a:cubicBezTo>
                <a:close/>
                <a:moveTo>
                  <a:pt x="412" y="82"/>
                </a:moveTo>
                <a:cubicBezTo>
                  <a:pt x="420" y="82"/>
                  <a:pt x="423" y="79"/>
                  <a:pt x="427" y="68"/>
                </a:cubicBezTo>
                <a:cubicBezTo>
                  <a:pt x="428" y="65"/>
                  <a:pt x="424" y="62"/>
                  <a:pt x="423" y="62"/>
                </a:cubicBezTo>
                <a:cubicBezTo>
                  <a:pt x="423" y="63"/>
                  <a:pt x="422" y="63"/>
                  <a:pt x="421" y="64"/>
                </a:cubicBezTo>
                <a:cubicBezTo>
                  <a:pt x="418" y="63"/>
                  <a:pt x="412" y="64"/>
                  <a:pt x="407" y="65"/>
                </a:cubicBezTo>
                <a:cubicBezTo>
                  <a:pt x="402" y="67"/>
                  <a:pt x="399" y="67"/>
                  <a:pt x="397" y="67"/>
                </a:cubicBezTo>
                <a:cubicBezTo>
                  <a:pt x="398" y="70"/>
                  <a:pt x="399" y="73"/>
                  <a:pt x="404" y="79"/>
                </a:cubicBezTo>
                <a:cubicBezTo>
                  <a:pt x="389" y="91"/>
                  <a:pt x="384" y="94"/>
                  <a:pt x="374" y="94"/>
                </a:cubicBezTo>
                <a:cubicBezTo>
                  <a:pt x="376" y="94"/>
                  <a:pt x="377" y="95"/>
                  <a:pt x="382" y="97"/>
                </a:cubicBezTo>
                <a:cubicBezTo>
                  <a:pt x="395" y="93"/>
                  <a:pt x="396" y="92"/>
                  <a:pt x="400" y="88"/>
                </a:cubicBezTo>
                <a:cubicBezTo>
                  <a:pt x="401" y="89"/>
                  <a:pt x="403" y="89"/>
                  <a:pt x="405" y="91"/>
                </a:cubicBezTo>
                <a:cubicBezTo>
                  <a:pt x="408" y="89"/>
                  <a:pt x="410" y="85"/>
                  <a:pt x="412" y="82"/>
                </a:cubicBezTo>
                <a:close/>
                <a:moveTo>
                  <a:pt x="358" y="248"/>
                </a:moveTo>
                <a:lnTo>
                  <a:pt x="359" y="249"/>
                </a:lnTo>
                <a:cubicBezTo>
                  <a:pt x="359" y="249"/>
                  <a:pt x="370" y="258"/>
                  <a:pt x="372" y="262"/>
                </a:cubicBezTo>
                <a:lnTo>
                  <a:pt x="381" y="252"/>
                </a:lnTo>
                <a:lnTo>
                  <a:pt x="358" y="248"/>
                </a:lnTo>
                <a:close/>
                <a:moveTo>
                  <a:pt x="198" y="423"/>
                </a:moveTo>
                <a:lnTo>
                  <a:pt x="185" y="416"/>
                </a:lnTo>
                <a:lnTo>
                  <a:pt x="183" y="417"/>
                </a:lnTo>
                <a:cubicBezTo>
                  <a:pt x="175" y="419"/>
                  <a:pt x="174" y="420"/>
                  <a:pt x="177" y="433"/>
                </a:cubicBezTo>
                <a:cubicBezTo>
                  <a:pt x="186" y="432"/>
                  <a:pt x="186" y="432"/>
                  <a:pt x="196" y="444"/>
                </a:cubicBezTo>
                <a:lnTo>
                  <a:pt x="205" y="435"/>
                </a:lnTo>
                <a:lnTo>
                  <a:pt x="198" y="423"/>
                </a:lnTo>
                <a:close/>
                <a:moveTo>
                  <a:pt x="156" y="405"/>
                </a:moveTo>
                <a:cubicBezTo>
                  <a:pt x="149" y="395"/>
                  <a:pt x="149" y="395"/>
                  <a:pt x="137" y="401"/>
                </a:cubicBezTo>
                <a:cubicBezTo>
                  <a:pt x="137" y="398"/>
                  <a:pt x="136" y="388"/>
                  <a:pt x="126" y="388"/>
                </a:cubicBezTo>
                <a:cubicBezTo>
                  <a:pt x="121" y="388"/>
                  <a:pt x="117" y="388"/>
                  <a:pt x="112" y="387"/>
                </a:cubicBezTo>
                <a:cubicBezTo>
                  <a:pt x="114" y="389"/>
                  <a:pt x="118" y="396"/>
                  <a:pt x="135" y="401"/>
                </a:cubicBezTo>
                <a:lnTo>
                  <a:pt x="137" y="401"/>
                </a:lnTo>
                <a:cubicBezTo>
                  <a:pt x="144" y="412"/>
                  <a:pt x="144" y="412"/>
                  <a:pt x="159" y="416"/>
                </a:cubicBezTo>
                <a:lnTo>
                  <a:pt x="164" y="412"/>
                </a:lnTo>
                <a:cubicBezTo>
                  <a:pt x="162" y="412"/>
                  <a:pt x="160" y="410"/>
                  <a:pt x="156" y="405"/>
                </a:cubicBezTo>
                <a:close/>
                <a:moveTo>
                  <a:pt x="773" y="565"/>
                </a:moveTo>
                <a:cubicBezTo>
                  <a:pt x="792" y="519"/>
                  <a:pt x="802" y="469"/>
                  <a:pt x="802" y="417"/>
                </a:cubicBezTo>
                <a:cubicBezTo>
                  <a:pt x="802" y="364"/>
                  <a:pt x="792" y="314"/>
                  <a:pt x="773" y="268"/>
                </a:cubicBezTo>
                <a:cubicBezTo>
                  <a:pt x="770" y="269"/>
                  <a:pt x="767" y="270"/>
                  <a:pt x="764" y="272"/>
                </a:cubicBezTo>
                <a:cubicBezTo>
                  <a:pt x="764" y="277"/>
                  <a:pt x="764" y="279"/>
                  <a:pt x="761" y="288"/>
                </a:cubicBezTo>
                <a:cubicBezTo>
                  <a:pt x="749" y="287"/>
                  <a:pt x="726" y="263"/>
                  <a:pt x="726" y="263"/>
                </a:cubicBezTo>
                <a:cubicBezTo>
                  <a:pt x="716" y="269"/>
                  <a:pt x="696" y="280"/>
                  <a:pt x="667" y="288"/>
                </a:cubicBezTo>
                <a:lnTo>
                  <a:pt x="669" y="290"/>
                </a:lnTo>
                <a:cubicBezTo>
                  <a:pt x="669" y="291"/>
                  <a:pt x="669" y="293"/>
                  <a:pt x="669" y="294"/>
                </a:cubicBezTo>
                <a:lnTo>
                  <a:pt x="668" y="294"/>
                </a:lnTo>
                <a:lnTo>
                  <a:pt x="667" y="295"/>
                </a:lnTo>
                <a:lnTo>
                  <a:pt x="665" y="295"/>
                </a:lnTo>
                <a:lnTo>
                  <a:pt x="664" y="295"/>
                </a:lnTo>
                <a:lnTo>
                  <a:pt x="663" y="296"/>
                </a:lnTo>
                <a:lnTo>
                  <a:pt x="662" y="296"/>
                </a:lnTo>
                <a:lnTo>
                  <a:pt x="660" y="296"/>
                </a:lnTo>
                <a:lnTo>
                  <a:pt x="659" y="297"/>
                </a:lnTo>
                <a:cubicBezTo>
                  <a:pt x="647" y="327"/>
                  <a:pt x="636" y="354"/>
                  <a:pt x="602" y="401"/>
                </a:cubicBezTo>
                <a:lnTo>
                  <a:pt x="613" y="410"/>
                </a:lnTo>
                <a:cubicBezTo>
                  <a:pt x="619" y="453"/>
                  <a:pt x="619" y="453"/>
                  <a:pt x="613" y="467"/>
                </a:cubicBezTo>
                <a:cubicBezTo>
                  <a:pt x="667" y="515"/>
                  <a:pt x="667" y="515"/>
                  <a:pt x="679" y="519"/>
                </a:cubicBezTo>
                <a:cubicBezTo>
                  <a:pt x="682" y="515"/>
                  <a:pt x="685" y="510"/>
                  <a:pt x="687" y="507"/>
                </a:cubicBezTo>
                <a:cubicBezTo>
                  <a:pt x="704" y="503"/>
                  <a:pt x="720" y="499"/>
                  <a:pt x="734" y="494"/>
                </a:cubicBezTo>
                <a:cubicBezTo>
                  <a:pt x="777" y="481"/>
                  <a:pt x="780" y="480"/>
                  <a:pt x="773" y="565"/>
                </a:cubicBezTo>
                <a:close/>
                <a:moveTo>
                  <a:pt x="656" y="115"/>
                </a:moveTo>
                <a:cubicBezTo>
                  <a:pt x="674" y="149"/>
                  <a:pt x="674" y="150"/>
                  <a:pt x="675" y="159"/>
                </a:cubicBezTo>
                <a:cubicBezTo>
                  <a:pt x="670" y="157"/>
                  <a:pt x="670" y="157"/>
                  <a:pt x="664" y="154"/>
                </a:cubicBezTo>
                <a:cubicBezTo>
                  <a:pt x="663" y="156"/>
                  <a:pt x="662" y="159"/>
                  <a:pt x="662" y="162"/>
                </a:cubicBezTo>
                <a:cubicBezTo>
                  <a:pt x="657" y="160"/>
                  <a:pt x="656" y="160"/>
                  <a:pt x="645" y="147"/>
                </a:cubicBezTo>
                <a:cubicBezTo>
                  <a:pt x="644" y="151"/>
                  <a:pt x="644" y="151"/>
                  <a:pt x="655" y="164"/>
                </a:cubicBezTo>
                <a:cubicBezTo>
                  <a:pt x="654" y="166"/>
                  <a:pt x="652" y="168"/>
                  <a:pt x="650" y="170"/>
                </a:cubicBezTo>
                <a:cubicBezTo>
                  <a:pt x="650" y="173"/>
                  <a:pt x="650" y="179"/>
                  <a:pt x="650" y="182"/>
                </a:cubicBezTo>
                <a:cubicBezTo>
                  <a:pt x="636" y="177"/>
                  <a:pt x="636" y="177"/>
                  <a:pt x="628" y="173"/>
                </a:cubicBezTo>
                <a:cubicBezTo>
                  <a:pt x="626" y="172"/>
                  <a:pt x="626" y="171"/>
                  <a:pt x="626" y="170"/>
                </a:cubicBezTo>
                <a:lnTo>
                  <a:pt x="624" y="168"/>
                </a:lnTo>
                <a:lnTo>
                  <a:pt x="623" y="166"/>
                </a:lnTo>
                <a:lnTo>
                  <a:pt x="621" y="164"/>
                </a:lnTo>
                <a:lnTo>
                  <a:pt x="620" y="162"/>
                </a:lnTo>
                <a:lnTo>
                  <a:pt x="618" y="160"/>
                </a:lnTo>
                <a:lnTo>
                  <a:pt x="617" y="159"/>
                </a:lnTo>
                <a:lnTo>
                  <a:pt x="615" y="157"/>
                </a:lnTo>
                <a:cubicBezTo>
                  <a:pt x="614" y="158"/>
                  <a:pt x="611" y="160"/>
                  <a:pt x="609" y="162"/>
                </a:cubicBezTo>
                <a:cubicBezTo>
                  <a:pt x="610" y="165"/>
                  <a:pt x="611" y="170"/>
                  <a:pt x="629" y="181"/>
                </a:cubicBezTo>
                <a:cubicBezTo>
                  <a:pt x="629" y="186"/>
                  <a:pt x="630" y="192"/>
                  <a:pt x="630" y="196"/>
                </a:cubicBezTo>
                <a:cubicBezTo>
                  <a:pt x="631" y="198"/>
                  <a:pt x="634" y="200"/>
                  <a:pt x="635" y="202"/>
                </a:cubicBezTo>
                <a:lnTo>
                  <a:pt x="635" y="204"/>
                </a:lnTo>
                <a:cubicBezTo>
                  <a:pt x="641" y="205"/>
                  <a:pt x="641" y="205"/>
                  <a:pt x="659" y="233"/>
                </a:cubicBezTo>
                <a:cubicBezTo>
                  <a:pt x="656" y="234"/>
                  <a:pt x="654" y="236"/>
                  <a:pt x="624" y="237"/>
                </a:cubicBezTo>
                <a:cubicBezTo>
                  <a:pt x="629" y="248"/>
                  <a:pt x="636" y="258"/>
                  <a:pt x="641" y="269"/>
                </a:cubicBezTo>
                <a:lnTo>
                  <a:pt x="638" y="272"/>
                </a:lnTo>
                <a:lnTo>
                  <a:pt x="639" y="273"/>
                </a:lnTo>
                <a:lnTo>
                  <a:pt x="639" y="275"/>
                </a:lnTo>
                <a:lnTo>
                  <a:pt x="640" y="276"/>
                </a:lnTo>
                <a:lnTo>
                  <a:pt x="640" y="278"/>
                </a:lnTo>
                <a:lnTo>
                  <a:pt x="641" y="279"/>
                </a:lnTo>
                <a:lnTo>
                  <a:pt x="641" y="281"/>
                </a:lnTo>
                <a:lnTo>
                  <a:pt x="642" y="282"/>
                </a:lnTo>
                <a:lnTo>
                  <a:pt x="643" y="283"/>
                </a:lnTo>
                <a:cubicBezTo>
                  <a:pt x="669" y="274"/>
                  <a:pt x="670" y="274"/>
                  <a:pt x="684" y="268"/>
                </a:cubicBezTo>
                <a:cubicBezTo>
                  <a:pt x="681" y="262"/>
                  <a:pt x="678" y="256"/>
                  <a:pt x="675" y="250"/>
                </a:cubicBezTo>
                <a:cubicBezTo>
                  <a:pt x="685" y="241"/>
                  <a:pt x="680" y="228"/>
                  <a:pt x="688" y="219"/>
                </a:cubicBezTo>
                <a:cubicBezTo>
                  <a:pt x="691" y="218"/>
                  <a:pt x="694" y="216"/>
                  <a:pt x="696" y="215"/>
                </a:cubicBezTo>
                <a:cubicBezTo>
                  <a:pt x="717" y="236"/>
                  <a:pt x="718" y="237"/>
                  <a:pt x="729" y="233"/>
                </a:cubicBezTo>
                <a:cubicBezTo>
                  <a:pt x="732" y="238"/>
                  <a:pt x="732" y="238"/>
                  <a:pt x="737" y="243"/>
                </a:cubicBezTo>
                <a:cubicBezTo>
                  <a:pt x="733" y="237"/>
                  <a:pt x="731" y="233"/>
                  <a:pt x="718" y="215"/>
                </a:cubicBezTo>
                <a:cubicBezTo>
                  <a:pt x="717" y="216"/>
                  <a:pt x="717" y="217"/>
                  <a:pt x="716" y="218"/>
                </a:cubicBezTo>
                <a:cubicBezTo>
                  <a:pt x="712" y="217"/>
                  <a:pt x="712" y="217"/>
                  <a:pt x="706" y="212"/>
                </a:cubicBezTo>
                <a:cubicBezTo>
                  <a:pt x="707" y="211"/>
                  <a:pt x="708" y="209"/>
                  <a:pt x="709" y="209"/>
                </a:cubicBezTo>
                <a:cubicBezTo>
                  <a:pt x="717" y="210"/>
                  <a:pt x="717" y="210"/>
                  <a:pt x="757" y="242"/>
                </a:cubicBezTo>
                <a:cubicBezTo>
                  <a:pt x="757" y="238"/>
                  <a:pt x="757" y="235"/>
                  <a:pt x="755" y="232"/>
                </a:cubicBezTo>
                <a:cubicBezTo>
                  <a:pt x="754" y="229"/>
                  <a:pt x="752" y="226"/>
                  <a:pt x="750" y="224"/>
                </a:cubicBezTo>
                <a:cubicBezTo>
                  <a:pt x="748" y="220"/>
                  <a:pt x="745" y="217"/>
                  <a:pt x="744" y="213"/>
                </a:cubicBezTo>
                <a:cubicBezTo>
                  <a:pt x="720" y="176"/>
                  <a:pt x="691" y="143"/>
                  <a:pt x="656" y="115"/>
                </a:cubicBezTo>
                <a:close/>
              </a:path>
            </a:pathLst>
          </a:custGeom>
          <a:gradFill>
            <a:gsLst>
              <a:gs pos="0">
                <a:srgbClr val="0679E4">
                  <a:lumMod val="91000"/>
                </a:srgbClr>
              </a:gs>
              <a:gs pos="100000">
                <a:srgbClr val="0679E4">
                  <a:alpha val="72000"/>
                  <a:lumMod val="75000"/>
                  <a:lumOff val="25000"/>
                </a:srgbClr>
              </a:gs>
            </a:gsLst>
            <a:lin ang="0" scaled="1"/>
          </a:gra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39" name="文本框 138">
            <a:extLst>
              <a:ext uri="{FF2B5EF4-FFF2-40B4-BE49-F238E27FC236}">
                <a16:creationId xmlns:a16="http://schemas.microsoft.com/office/drawing/2014/main" id="{E65F3590-9B0D-4F93-8B45-E9C51C86316B}"/>
              </a:ext>
            </a:extLst>
          </p:cNvPr>
          <p:cNvSpPr txBox="1"/>
          <p:nvPr/>
        </p:nvSpPr>
        <p:spPr>
          <a:xfrm>
            <a:off x="1786699" y="2554253"/>
            <a:ext cx="27316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spc="300" dirty="0">
                <a:gradFill flip="none" rotWithShape="1">
                  <a:gsLst>
                    <a:gs pos="0">
                      <a:srgbClr val="0679E4">
                        <a:lumMod val="91000"/>
                      </a:srgbClr>
                    </a:gs>
                    <a:gs pos="100000">
                      <a:srgbClr val="0679E4">
                        <a:alpha val="72000"/>
                        <a:lumMod val="92000"/>
                        <a:lumOff val="8000"/>
                      </a:srgbClr>
                    </a:gs>
                  </a:gsLst>
                  <a:lin ang="0" scaled="1"/>
                  <a:tileRect/>
                </a:gradFill>
                <a:latin typeface="阿里巴巴普惠体 Heavy" panose="00020600040101010101" pitchFamily="18" charset="-122"/>
                <a:ea typeface="阿里巴巴普惠体 Heavy" panose="00020600040101010101" pitchFamily="18" charset="-122"/>
                <a:cs typeface="阿里巴巴普惠体 Heavy" panose="00020600040101010101" pitchFamily="18" charset="-122"/>
              </a:rPr>
              <a:t>2. </a:t>
            </a:r>
            <a:r>
              <a:rPr lang="zh-CN" altLang="en-US" sz="2400" spc="300" dirty="0">
                <a:gradFill flip="none" rotWithShape="1">
                  <a:gsLst>
                    <a:gs pos="0">
                      <a:srgbClr val="0679E4">
                        <a:lumMod val="91000"/>
                      </a:srgbClr>
                    </a:gs>
                    <a:gs pos="100000">
                      <a:srgbClr val="0679E4">
                        <a:alpha val="72000"/>
                        <a:lumMod val="92000"/>
                        <a:lumOff val="8000"/>
                      </a:srgbClr>
                    </a:gs>
                  </a:gsLst>
                  <a:lin ang="0" scaled="1"/>
                  <a:tileRect/>
                </a:gradFill>
                <a:latin typeface="阿里巴巴普惠体 Heavy" panose="00020600040101010101" pitchFamily="18" charset="-122"/>
                <a:ea typeface="阿里巴巴普惠体 Heavy" panose="00020600040101010101" pitchFamily="18" charset="-122"/>
                <a:cs typeface="阿里巴巴普惠体 Heavy" panose="00020600040101010101" pitchFamily="18" charset="-122"/>
              </a:rPr>
              <a:t>钢铁摇篮</a:t>
            </a:r>
          </a:p>
        </p:txBody>
      </p:sp>
      <p:sp>
        <p:nvSpPr>
          <p:cNvPr id="140" name="文本框 139">
            <a:extLst>
              <a:ext uri="{FF2B5EF4-FFF2-40B4-BE49-F238E27FC236}">
                <a16:creationId xmlns:a16="http://schemas.microsoft.com/office/drawing/2014/main" id="{9333D862-A39C-4E20-AC7A-83DBD8542D2B}"/>
              </a:ext>
            </a:extLst>
          </p:cNvPr>
          <p:cNvSpPr txBox="1"/>
          <p:nvPr/>
        </p:nvSpPr>
        <p:spPr>
          <a:xfrm>
            <a:off x="1786699" y="3628990"/>
            <a:ext cx="27316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spc="300" dirty="0">
                <a:gradFill flip="none" rotWithShape="1">
                  <a:gsLst>
                    <a:gs pos="0">
                      <a:srgbClr val="0679E4">
                        <a:lumMod val="91000"/>
                      </a:srgbClr>
                    </a:gs>
                    <a:gs pos="100000">
                      <a:srgbClr val="0679E4">
                        <a:alpha val="72000"/>
                        <a:lumMod val="92000"/>
                        <a:lumOff val="8000"/>
                      </a:srgbClr>
                    </a:gs>
                  </a:gsLst>
                  <a:lin ang="0" scaled="1"/>
                  <a:tileRect/>
                </a:gradFill>
                <a:latin typeface="阿里巴巴普惠体 Heavy" panose="00020600040101010101" pitchFamily="18" charset="-122"/>
                <a:ea typeface="阿里巴巴普惠体 Heavy" panose="00020600040101010101" pitchFamily="18" charset="-122"/>
                <a:cs typeface="阿里巴巴普惠体 Heavy" panose="00020600040101010101" pitchFamily="18" charset="-122"/>
              </a:rPr>
              <a:t>3.</a:t>
            </a:r>
            <a:r>
              <a:rPr lang="zh-CN" altLang="en-US" sz="2400" spc="300" dirty="0">
                <a:gradFill flip="none" rotWithShape="1">
                  <a:gsLst>
                    <a:gs pos="0">
                      <a:srgbClr val="0679E4">
                        <a:lumMod val="91000"/>
                      </a:srgbClr>
                    </a:gs>
                    <a:gs pos="100000">
                      <a:srgbClr val="0679E4">
                        <a:alpha val="72000"/>
                        <a:lumMod val="92000"/>
                        <a:lumOff val="8000"/>
                      </a:srgbClr>
                    </a:gs>
                  </a:gsLst>
                  <a:lin ang="0" scaled="1"/>
                  <a:tileRect/>
                </a:gradFill>
                <a:latin typeface="阿里巴巴普惠体 Heavy" panose="00020600040101010101" pitchFamily="18" charset="-122"/>
                <a:ea typeface="阿里巴巴普惠体 Heavy" panose="00020600040101010101" pitchFamily="18" charset="-122"/>
                <a:cs typeface="阿里巴巴普惠体 Heavy" panose="00020600040101010101" pitchFamily="18" charset="-122"/>
              </a:rPr>
              <a:t>崇尚实践</a:t>
            </a:r>
          </a:p>
        </p:txBody>
      </p:sp>
      <p:sp>
        <p:nvSpPr>
          <p:cNvPr id="141" name="文本框 140">
            <a:extLst>
              <a:ext uri="{FF2B5EF4-FFF2-40B4-BE49-F238E27FC236}">
                <a16:creationId xmlns:a16="http://schemas.microsoft.com/office/drawing/2014/main" id="{AA4B3226-133C-48EE-9764-85FCA75D9F54}"/>
              </a:ext>
            </a:extLst>
          </p:cNvPr>
          <p:cNvSpPr txBox="1"/>
          <p:nvPr/>
        </p:nvSpPr>
        <p:spPr>
          <a:xfrm>
            <a:off x="1786699" y="4703727"/>
            <a:ext cx="27316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spc="300" dirty="0">
                <a:gradFill flip="none" rotWithShape="1">
                  <a:gsLst>
                    <a:gs pos="0">
                      <a:srgbClr val="0679E4">
                        <a:lumMod val="91000"/>
                      </a:srgbClr>
                    </a:gs>
                    <a:gs pos="100000">
                      <a:srgbClr val="0679E4">
                        <a:alpha val="72000"/>
                        <a:lumMod val="92000"/>
                        <a:lumOff val="8000"/>
                      </a:srgbClr>
                    </a:gs>
                  </a:gsLst>
                  <a:lin ang="0" scaled="1"/>
                  <a:tileRect/>
                </a:gradFill>
                <a:latin typeface="阿里巴巴普惠体 Heavy" panose="00020600040101010101" pitchFamily="18" charset="-122"/>
                <a:ea typeface="阿里巴巴普惠体 Heavy" panose="00020600040101010101" pitchFamily="18" charset="-122"/>
                <a:cs typeface="阿里巴巴普惠体 Heavy" panose="00020600040101010101" pitchFamily="18" charset="-122"/>
              </a:rPr>
              <a:t>4. </a:t>
            </a:r>
            <a:r>
              <a:rPr lang="zh-CN" altLang="en-US" sz="2400" spc="300" dirty="0">
                <a:gradFill flip="none" rotWithShape="1">
                  <a:gsLst>
                    <a:gs pos="0">
                      <a:srgbClr val="0679E4">
                        <a:lumMod val="91000"/>
                      </a:srgbClr>
                    </a:gs>
                    <a:gs pos="100000">
                      <a:srgbClr val="0679E4">
                        <a:alpha val="72000"/>
                        <a:lumMod val="92000"/>
                        <a:lumOff val="8000"/>
                      </a:srgbClr>
                    </a:gs>
                  </a:gsLst>
                  <a:lin ang="0" scaled="1"/>
                  <a:tileRect/>
                </a:gradFill>
                <a:latin typeface="阿里巴巴普惠体 Heavy" panose="00020600040101010101" pitchFamily="18" charset="-122"/>
                <a:ea typeface="阿里巴巴普惠体 Heavy" panose="00020600040101010101" pitchFamily="18" charset="-122"/>
                <a:cs typeface="阿里巴巴普惠体 Heavy" panose="00020600040101010101" pitchFamily="18" charset="-122"/>
              </a:rPr>
              <a:t>中华崛起</a:t>
            </a:r>
          </a:p>
        </p:txBody>
      </p:sp>
      <p:sp>
        <p:nvSpPr>
          <p:cNvPr id="142" name="文本框 141">
            <a:extLst>
              <a:ext uri="{FF2B5EF4-FFF2-40B4-BE49-F238E27FC236}">
                <a16:creationId xmlns:a16="http://schemas.microsoft.com/office/drawing/2014/main" id="{5051AF78-EB63-4792-AE09-4C3FECA21396}"/>
              </a:ext>
            </a:extLst>
          </p:cNvPr>
          <p:cNvSpPr txBox="1"/>
          <p:nvPr/>
        </p:nvSpPr>
        <p:spPr>
          <a:xfrm>
            <a:off x="2147575" y="2915101"/>
            <a:ext cx="40312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gradFill flip="none" rotWithShape="1">
                  <a:gsLst>
                    <a:gs pos="0">
                      <a:srgbClr val="0679E4">
                        <a:lumMod val="91000"/>
                      </a:srgbClr>
                    </a:gs>
                    <a:gs pos="100000">
                      <a:srgbClr val="0679E4">
                        <a:alpha val="72000"/>
                        <a:lumMod val="75000"/>
                        <a:lumOff val="25000"/>
                      </a:srgbClr>
                    </a:gs>
                  </a:gsLst>
                  <a:lin ang="0" scaled="1"/>
                  <a:tileRect/>
                </a:gra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Cradle of iron and steel engineers</a:t>
            </a:r>
            <a:endParaRPr lang="zh-CN" altLang="zh-CN" sz="1200" dirty="0">
              <a:gradFill flip="none" rotWithShape="1">
                <a:gsLst>
                  <a:gs pos="0">
                    <a:srgbClr val="0679E4">
                      <a:lumMod val="91000"/>
                    </a:srgbClr>
                  </a:gs>
                  <a:gs pos="100000">
                    <a:srgbClr val="0679E4">
                      <a:alpha val="72000"/>
                      <a:lumMod val="75000"/>
                      <a:lumOff val="25000"/>
                    </a:srgbClr>
                  </a:gs>
                </a:gsLst>
                <a:lin ang="0" scaled="1"/>
                <a:tileRect/>
              </a:gra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43" name="文本框 142">
            <a:extLst>
              <a:ext uri="{FF2B5EF4-FFF2-40B4-BE49-F238E27FC236}">
                <a16:creationId xmlns:a16="http://schemas.microsoft.com/office/drawing/2014/main" id="{12FD5AC8-226C-4B0F-AAA8-AECB55FAAF3A}"/>
              </a:ext>
            </a:extLst>
          </p:cNvPr>
          <p:cNvSpPr txBox="1"/>
          <p:nvPr/>
        </p:nvSpPr>
        <p:spPr>
          <a:xfrm>
            <a:off x="2147575" y="4003894"/>
            <a:ext cx="27316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gradFill flip="none" rotWithShape="1">
                  <a:gsLst>
                    <a:gs pos="0">
                      <a:srgbClr val="0679E4">
                        <a:lumMod val="91000"/>
                      </a:srgbClr>
                    </a:gs>
                    <a:gs pos="100000">
                      <a:srgbClr val="0679E4">
                        <a:alpha val="72000"/>
                        <a:lumMod val="75000"/>
                        <a:lumOff val="25000"/>
                      </a:srgbClr>
                    </a:gs>
                  </a:gsLst>
                  <a:lin ang="0" scaled="1"/>
                  <a:tileRect/>
                </a:gra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Advocating practice</a:t>
            </a:r>
            <a:endParaRPr lang="zh-CN" altLang="en-US" sz="1200" dirty="0">
              <a:gradFill flip="none" rotWithShape="1">
                <a:gsLst>
                  <a:gs pos="0">
                    <a:srgbClr val="0679E4">
                      <a:lumMod val="91000"/>
                    </a:srgbClr>
                  </a:gs>
                  <a:gs pos="100000">
                    <a:srgbClr val="0679E4">
                      <a:alpha val="72000"/>
                      <a:lumMod val="75000"/>
                      <a:lumOff val="25000"/>
                    </a:srgbClr>
                  </a:gs>
                </a:gsLst>
                <a:lin ang="0" scaled="1"/>
                <a:tileRect/>
              </a:gra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44" name="文本框 143">
            <a:extLst>
              <a:ext uri="{FF2B5EF4-FFF2-40B4-BE49-F238E27FC236}">
                <a16:creationId xmlns:a16="http://schemas.microsoft.com/office/drawing/2014/main" id="{5CB095A4-5633-4ABB-B603-A295B75F40DA}"/>
              </a:ext>
            </a:extLst>
          </p:cNvPr>
          <p:cNvSpPr txBox="1"/>
          <p:nvPr/>
        </p:nvSpPr>
        <p:spPr>
          <a:xfrm>
            <a:off x="2147575" y="5039930"/>
            <a:ext cx="27316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gradFill flip="none" rotWithShape="1">
                  <a:gsLst>
                    <a:gs pos="0">
                      <a:srgbClr val="0679E4">
                        <a:lumMod val="91000"/>
                      </a:srgbClr>
                    </a:gs>
                    <a:gs pos="100000">
                      <a:srgbClr val="0679E4">
                        <a:alpha val="72000"/>
                        <a:lumMod val="75000"/>
                        <a:lumOff val="25000"/>
                      </a:srgbClr>
                    </a:gs>
                  </a:gsLst>
                  <a:lin ang="0" scaled="1"/>
                  <a:tileRect/>
                </a:gra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The rise of China</a:t>
            </a:r>
            <a:endParaRPr lang="zh-CN" altLang="en-US" sz="1200" dirty="0">
              <a:gradFill flip="none" rotWithShape="1">
                <a:gsLst>
                  <a:gs pos="0">
                    <a:srgbClr val="0679E4">
                      <a:lumMod val="91000"/>
                    </a:srgbClr>
                  </a:gs>
                  <a:gs pos="100000">
                    <a:srgbClr val="0679E4">
                      <a:alpha val="72000"/>
                      <a:lumMod val="75000"/>
                      <a:lumOff val="25000"/>
                    </a:srgbClr>
                  </a:gs>
                </a:gsLst>
                <a:lin ang="0" scaled="1"/>
                <a:tileRect/>
              </a:gra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52483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8F418C-CED5-37B3-58E9-68B65B2568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26554CA-9B5D-9A25-6E2F-C9799B297E9B}"/>
              </a:ext>
            </a:extLst>
          </p:cNvPr>
          <p:cNvSpPr txBox="1"/>
          <p:nvPr/>
        </p:nvSpPr>
        <p:spPr>
          <a:xfrm>
            <a:off x="652341" y="173480"/>
            <a:ext cx="64675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gradFill>
                  <a:gsLst>
                    <a:gs pos="0">
                      <a:srgbClr val="0679E4">
                        <a:lumMod val="91000"/>
                      </a:srgbClr>
                    </a:gs>
                    <a:gs pos="100000">
                      <a:srgbClr val="0679E4">
                        <a:lumMod val="92000"/>
                        <a:lumOff val="8000"/>
                      </a:srgbClr>
                    </a:gs>
                  </a:gsLst>
                  <a:lin ang="0" scaled="1"/>
                </a:gradFill>
                <a:latin typeface="优设标题黑" panose="00000500000000000000" pitchFamily="2" charset="-122"/>
                <a:ea typeface="优设标题黑" panose="00000500000000000000" pitchFamily="2" charset="-122"/>
              </a:rPr>
              <a:t>功能测试</a:t>
            </a:r>
            <a:endParaRPr lang="en-US" altLang="zh-CN" sz="2800" dirty="0">
              <a:gradFill>
                <a:gsLst>
                  <a:gs pos="0">
                    <a:srgbClr val="0679E4">
                      <a:lumMod val="91000"/>
                    </a:srgbClr>
                  </a:gs>
                  <a:gs pos="100000">
                    <a:srgbClr val="0679E4">
                      <a:lumMod val="92000"/>
                      <a:lumOff val="8000"/>
                    </a:srgbClr>
                  </a:gs>
                </a:gsLst>
                <a:lin ang="0" scaled="1"/>
              </a:gradFill>
              <a:latin typeface="优设标题黑" panose="00000500000000000000" pitchFamily="2" charset="-122"/>
              <a:ea typeface="优设标题黑" panose="00000500000000000000" pitchFamily="2" charset="-122"/>
            </a:endParaRPr>
          </a:p>
        </p:txBody>
      </p:sp>
      <p:sp>
        <p:nvSpPr>
          <p:cNvPr id="3" name="íšľîḍê">
            <a:extLst>
              <a:ext uri="{FF2B5EF4-FFF2-40B4-BE49-F238E27FC236}">
                <a16:creationId xmlns:a16="http://schemas.microsoft.com/office/drawing/2014/main" id="{C6DB59FF-3878-9C4F-BCBC-B0EE76A0FEFE}"/>
              </a:ext>
            </a:extLst>
          </p:cNvPr>
          <p:cNvSpPr/>
          <p:nvPr/>
        </p:nvSpPr>
        <p:spPr>
          <a:xfrm>
            <a:off x="957141" y="1014296"/>
            <a:ext cx="9650676" cy="3526171"/>
          </a:xfrm>
          <a:prstGeom prst="roundRect">
            <a:avLst>
              <a:gd name="adj" fmla="val 6000"/>
            </a:avLst>
          </a:prstGeom>
          <a:solidFill>
            <a:schemeClr val="bg1">
              <a:lumMod val="95000"/>
            </a:schemeClr>
          </a:solidFill>
          <a:ln w="12700" cap="rnd">
            <a:noFill/>
            <a:prstDash val="solid"/>
            <a:round/>
            <a:headEnd/>
            <a:tailEnd/>
          </a:ln>
          <a:effectLst>
            <a:outerShdw sx="1000" sy="1000" algn="ctr" rotWithShape="0">
              <a:schemeClr val="bg1">
                <a:lumMod val="8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tx1"/>
                </a:solidFill>
                <a:latin typeface="+mn-ea"/>
              </a:rPr>
              <a:t>基础功能</a:t>
            </a:r>
            <a:r>
              <a:rPr lang="zh-CN" altLang="en-US" dirty="0">
                <a:solidFill>
                  <a:schemeClr val="tx1"/>
                </a:solidFill>
                <a:latin typeface="+mn-ea"/>
              </a:rPr>
              <a:t>：平台常见功能正常，具体模块详见</a:t>
            </a:r>
            <a:r>
              <a:rPr lang="zh-CN" altLang="en-US" dirty="0">
                <a:solidFill>
                  <a:schemeClr val="tx1"/>
                </a:solidFill>
                <a:latin typeface="+mn-ea"/>
                <a:hlinkClick r:id="rId2" action="ppaction://hlinksldjump"/>
              </a:rPr>
              <a:t>自动化功能测试报告</a:t>
            </a:r>
            <a:r>
              <a:rPr lang="zh-CN" altLang="en-US" dirty="0">
                <a:solidFill>
                  <a:schemeClr val="tx1"/>
                </a:solidFill>
                <a:latin typeface="+mn-ea"/>
              </a:rPr>
              <a:t>。 </a:t>
            </a:r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tx1"/>
                </a:solidFill>
                <a:latin typeface="+mn-ea"/>
              </a:rPr>
              <a:t>问题细节</a:t>
            </a:r>
            <a:r>
              <a:rPr lang="zh-CN" altLang="en-US" dirty="0">
                <a:solidFill>
                  <a:schemeClr val="tx1"/>
                </a:solidFill>
                <a:latin typeface="+mn-ea"/>
              </a:rPr>
              <a:t>： 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>
                <a:solidFill>
                  <a:schemeClr val="tx1"/>
                </a:solidFill>
                <a:latin typeface="+mn-ea"/>
              </a:rPr>
              <a:t>修改密码功能未设置新旧密码校验逻辑，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>
                <a:solidFill>
                  <a:schemeClr val="tx1"/>
                </a:solidFill>
                <a:latin typeface="+mn-ea"/>
              </a:rPr>
              <a:t>签到页面偶发服务器请求错误（推测高并发处理不足），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>
                <a:solidFill>
                  <a:schemeClr val="tx1"/>
                </a:solidFill>
                <a:latin typeface="+mn-ea"/>
              </a:rPr>
              <a:t>签到状态与实际不符（推测渲染未同步问题） 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>
                <a:solidFill>
                  <a:schemeClr val="tx1"/>
                </a:solidFill>
                <a:latin typeface="+mn-ea"/>
              </a:rPr>
              <a:t>经验值统计没有做的实时显示（推测是轮询数据库接口的问题） 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>
                <a:solidFill>
                  <a:schemeClr val="tx1"/>
                </a:solidFill>
                <a:latin typeface="+mn-ea"/>
              </a:rPr>
              <a:t>活动参与后状态显示延迟（浏览器渲染未同步） 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>
                <a:solidFill>
                  <a:schemeClr val="tx1"/>
                </a:solidFill>
                <a:latin typeface="+mn-ea"/>
              </a:rPr>
              <a:t>部分网址路由并未设置显式的入口链接（例如程序启动开屏页面、用户发帖列表）</a:t>
            </a:r>
          </a:p>
        </p:txBody>
      </p:sp>
      <p:sp>
        <p:nvSpPr>
          <p:cNvPr id="4" name="îṡ1îḍe">
            <a:hlinkClick r:id="rId3"/>
            <a:extLst>
              <a:ext uri="{FF2B5EF4-FFF2-40B4-BE49-F238E27FC236}">
                <a16:creationId xmlns:a16="http://schemas.microsoft.com/office/drawing/2014/main" id="{321F4088-67A4-3F08-AD03-B88CC4432DD8}"/>
              </a:ext>
            </a:extLst>
          </p:cNvPr>
          <p:cNvSpPr/>
          <p:nvPr/>
        </p:nvSpPr>
        <p:spPr>
          <a:xfrm>
            <a:off x="991097" y="4832297"/>
            <a:ext cx="4025167" cy="490438"/>
          </a:xfrm>
          <a:prstGeom prst="roundRect">
            <a:avLst/>
          </a:prstGeom>
          <a:gradFill flip="none" rotWithShape="1">
            <a:gsLst>
              <a:gs pos="0">
                <a:srgbClr val="187FFF">
                  <a:lumMod val="93000"/>
                </a:srgbClr>
              </a:gs>
              <a:gs pos="100000">
                <a:srgbClr val="0679E4">
                  <a:alpha val="72000"/>
                  <a:lumMod val="92000"/>
                  <a:lumOff val="8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优设标题黑" panose="00000500000000000000" pitchFamily="2" charset="-122"/>
                <a:ea typeface="优设标题黑" panose="00000500000000000000" pitchFamily="2" charset="-122"/>
              </a:rPr>
              <a:t>小程序功能测试代码链接</a:t>
            </a:r>
            <a:endParaRPr lang="en-US" altLang="zh-CN" dirty="0">
              <a:solidFill>
                <a:schemeClr val="bg1"/>
              </a:solidFill>
              <a:latin typeface="优设标题黑" panose="00000500000000000000" pitchFamily="2" charset="-122"/>
              <a:ea typeface="优设标题黑" panose="000005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26918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9FE4F7-1780-F4BF-DD33-F3D8723C9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F3C07CA-5820-0B7E-1866-FF6E204F5013}"/>
              </a:ext>
            </a:extLst>
          </p:cNvPr>
          <p:cNvSpPr txBox="1"/>
          <p:nvPr/>
        </p:nvSpPr>
        <p:spPr>
          <a:xfrm>
            <a:off x="652341" y="173480"/>
            <a:ext cx="64675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gradFill>
                  <a:gsLst>
                    <a:gs pos="0">
                      <a:srgbClr val="0679E4">
                        <a:lumMod val="91000"/>
                      </a:srgbClr>
                    </a:gs>
                    <a:gs pos="100000">
                      <a:srgbClr val="0679E4">
                        <a:lumMod val="92000"/>
                        <a:lumOff val="8000"/>
                      </a:srgbClr>
                    </a:gs>
                  </a:gsLst>
                  <a:lin ang="0" scaled="1"/>
                </a:gradFill>
                <a:latin typeface="优设标题黑" panose="00000500000000000000" pitchFamily="2" charset="-122"/>
                <a:ea typeface="优设标题黑" panose="00000500000000000000" pitchFamily="2" charset="-122"/>
              </a:rPr>
              <a:t>性能测试</a:t>
            </a:r>
            <a:endParaRPr lang="en-US" altLang="zh-CN" sz="2800" dirty="0">
              <a:gradFill>
                <a:gsLst>
                  <a:gs pos="0">
                    <a:srgbClr val="0679E4">
                      <a:lumMod val="91000"/>
                    </a:srgbClr>
                  </a:gs>
                  <a:gs pos="100000">
                    <a:srgbClr val="0679E4">
                      <a:lumMod val="92000"/>
                      <a:lumOff val="8000"/>
                    </a:srgbClr>
                  </a:gs>
                </a:gsLst>
                <a:lin ang="0" scaled="1"/>
              </a:gradFill>
              <a:latin typeface="优设标题黑" panose="00000500000000000000" pitchFamily="2" charset="-122"/>
              <a:ea typeface="优设标题黑" panose="00000500000000000000" pitchFamily="2" charset="-122"/>
            </a:endParaRPr>
          </a:p>
        </p:txBody>
      </p:sp>
      <p:sp>
        <p:nvSpPr>
          <p:cNvPr id="3" name="íšľîḍê">
            <a:extLst>
              <a:ext uri="{FF2B5EF4-FFF2-40B4-BE49-F238E27FC236}">
                <a16:creationId xmlns:a16="http://schemas.microsoft.com/office/drawing/2014/main" id="{AB09D72C-350D-6B81-EA4A-377C8DA8EAA4}"/>
              </a:ext>
            </a:extLst>
          </p:cNvPr>
          <p:cNvSpPr/>
          <p:nvPr/>
        </p:nvSpPr>
        <p:spPr>
          <a:xfrm>
            <a:off x="957141" y="1014296"/>
            <a:ext cx="9650676" cy="3526171"/>
          </a:xfrm>
          <a:prstGeom prst="roundRect">
            <a:avLst>
              <a:gd name="adj" fmla="val 6000"/>
            </a:avLst>
          </a:prstGeom>
          <a:solidFill>
            <a:schemeClr val="bg1">
              <a:lumMod val="95000"/>
            </a:schemeClr>
          </a:solidFill>
          <a:ln w="12700" cap="rnd">
            <a:noFill/>
            <a:prstDash val="solid"/>
            <a:round/>
            <a:headEnd/>
            <a:tailEnd/>
          </a:ln>
          <a:effectLst>
            <a:outerShdw sx="1000" sy="1000" algn="ctr" rotWithShape="0">
              <a:schemeClr val="bg1">
                <a:lumMod val="8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tx1"/>
                </a:solidFill>
                <a:latin typeface="+mn-ea"/>
              </a:rPr>
              <a:t>响应延迟</a:t>
            </a:r>
            <a:r>
              <a:rPr lang="zh-CN" altLang="en-US" dirty="0">
                <a:solidFill>
                  <a:schemeClr val="tx1"/>
                </a:solidFill>
                <a:latin typeface="+mn-ea"/>
              </a:rPr>
              <a:t>：外部链接跳转属响应时间；其他页面与操作响应时间均较长，用户体验卡顿，详情见</a:t>
            </a:r>
            <a:r>
              <a:rPr lang="zh-CN" altLang="en-US" dirty="0">
                <a:solidFill>
                  <a:schemeClr val="tx1"/>
                </a:solidFill>
                <a:latin typeface="+mn-ea"/>
                <a:hlinkClick r:id="rId2" action="ppaction://hlinksldjump"/>
              </a:rPr>
              <a:t>性能测试报告</a:t>
            </a:r>
            <a:r>
              <a:rPr lang="zh-CN" altLang="en-US" dirty="0">
                <a:solidFill>
                  <a:schemeClr val="tx1"/>
                </a:solidFill>
                <a:latin typeface="+mn-ea"/>
              </a:rPr>
              <a:t>。 </a:t>
            </a:r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tx1"/>
                </a:solidFill>
                <a:latin typeface="+mn-ea"/>
              </a:rPr>
              <a:t>测试说明</a:t>
            </a:r>
            <a:r>
              <a:rPr lang="zh-CN" altLang="en-US" dirty="0">
                <a:solidFill>
                  <a:schemeClr val="tx1"/>
                </a:solidFill>
                <a:latin typeface="+mn-ea"/>
              </a:rPr>
              <a:t>： 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>
                <a:solidFill>
                  <a:schemeClr val="tx1"/>
                </a:solidFill>
                <a:latin typeface="+mn-ea"/>
              </a:rPr>
              <a:t>使用 </a:t>
            </a:r>
            <a:r>
              <a:rPr lang="en" altLang="zh-CN" dirty="0">
                <a:solidFill>
                  <a:schemeClr val="tx1"/>
                </a:solidFill>
                <a:latin typeface="+mn-ea"/>
              </a:rPr>
              <a:t>Selenium </a:t>
            </a:r>
            <a:r>
              <a:rPr lang="zh-CN" altLang="en-US" dirty="0">
                <a:solidFill>
                  <a:schemeClr val="tx1"/>
                </a:solidFill>
                <a:latin typeface="+mn-ea"/>
              </a:rPr>
              <a:t>与 </a:t>
            </a:r>
            <a:r>
              <a:rPr lang="en" altLang="zh-CN" dirty="0">
                <a:solidFill>
                  <a:schemeClr val="tx1"/>
                </a:solidFill>
                <a:latin typeface="+mn-ea"/>
              </a:rPr>
              <a:t>Lighthouse </a:t>
            </a:r>
            <a:r>
              <a:rPr lang="zh-CN" altLang="en-US" dirty="0">
                <a:solidFill>
                  <a:schemeClr val="tx1"/>
                </a:solidFill>
                <a:latin typeface="+mn-ea"/>
              </a:rPr>
              <a:t>测试了页面跳转、界面加载的网站响应情况。</a:t>
            </a:r>
            <a:endParaRPr lang="en-US" altLang="zh-CN" dirty="0">
              <a:solidFill>
                <a:schemeClr val="tx1"/>
              </a:solidFill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i="1" dirty="0">
                <a:solidFill>
                  <a:schemeClr val="tx1"/>
                </a:solidFill>
                <a:latin typeface="+mn-ea"/>
              </a:rPr>
              <a:t>7.22</a:t>
            </a:r>
            <a:r>
              <a:rPr lang="zh-CN" altLang="en-US" i="1" dirty="0">
                <a:solidFill>
                  <a:schemeClr val="tx1"/>
                </a:solidFill>
                <a:latin typeface="+mn-ea"/>
              </a:rPr>
              <a:t>补充：后续补充脚本程序测试了用户上传图片、发帖操作的测试，单张图片的发帖时间约在</a:t>
            </a:r>
            <a:r>
              <a:rPr lang="en-US" altLang="zh-CN" i="1" dirty="0">
                <a:solidFill>
                  <a:schemeClr val="tx1"/>
                </a:solidFill>
                <a:latin typeface="+mn-ea"/>
              </a:rPr>
              <a:t>2.5</a:t>
            </a:r>
            <a:r>
              <a:rPr lang="zh-CN" altLang="en-US" i="1" dirty="0">
                <a:solidFill>
                  <a:schemeClr val="tx1"/>
                </a:solidFill>
                <a:latin typeface="+mn-ea"/>
              </a:rPr>
              <a:t>～</a:t>
            </a:r>
            <a:r>
              <a:rPr lang="en-US" altLang="zh-CN" i="1" dirty="0">
                <a:solidFill>
                  <a:schemeClr val="tx1"/>
                </a:solidFill>
                <a:latin typeface="+mn-ea"/>
              </a:rPr>
              <a:t>3</a:t>
            </a:r>
            <a:r>
              <a:rPr lang="zh-CN" altLang="en-US" i="1" dirty="0">
                <a:solidFill>
                  <a:schemeClr val="tx1"/>
                </a:solidFill>
                <a:latin typeface="+mn-ea"/>
              </a:rPr>
              <a:t>分钟（等待时常较久），注该项测试未在报告文档中体现</a:t>
            </a:r>
            <a:r>
              <a:rPr lang="zh-CN" altLang="en-US" dirty="0">
                <a:solidFill>
                  <a:schemeClr val="tx1"/>
                </a:solidFill>
                <a:latin typeface="+mn-ea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" altLang="zh-CN" i="1" dirty="0">
                <a:solidFill>
                  <a:schemeClr val="tx1"/>
                </a:solidFill>
                <a:latin typeface="+mn-ea"/>
              </a:rPr>
              <a:t>p.s. </a:t>
            </a:r>
            <a:r>
              <a:rPr lang="zh-CN" altLang="en-US" i="1" dirty="0">
                <a:solidFill>
                  <a:schemeClr val="tx1"/>
                </a:solidFill>
                <a:latin typeface="+mn-ea"/>
              </a:rPr>
              <a:t>线上小程序实际环境不具备进行负载测试、压力测试及安全性分析的条件。</a:t>
            </a:r>
          </a:p>
        </p:txBody>
      </p:sp>
      <p:sp>
        <p:nvSpPr>
          <p:cNvPr id="4" name="îṡ1îḍe">
            <a:hlinkClick r:id="rId3"/>
            <a:extLst>
              <a:ext uri="{FF2B5EF4-FFF2-40B4-BE49-F238E27FC236}">
                <a16:creationId xmlns:a16="http://schemas.microsoft.com/office/drawing/2014/main" id="{226777D6-30A9-DA8E-2210-B90C615C812B}"/>
              </a:ext>
            </a:extLst>
          </p:cNvPr>
          <p:cNvSpPr/>
          <p:nvPr/>
        </p:nvSpPr>
        <p:spPr>
          <a:xfrm>
            <a:off x="991097" y="4832297"/>
            <a:ext cx="4025167" cy="490438"/>
          </a:xfrm>
          <a:prstGeom prst="roundRect">
            <a:avLst/>
          </a:prstGeom>
          <a:gradFill flip="none" rotWithShape="1">
            <a:gsLst>
              <a:gs pos="0">
                <a:srgbClr val="187FFF">
                  <a:lumMod val="93000"/>
                </a:srgbClr>
              </a:gs>
              <a:gs pos="100000">
                <a:srgbClr val="0679E4">
                  <a:alpha val="72000"/>
                  <a:lumMod val="92000"/>
                  <a:lumOff val="8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优设标题黑" panose="00000500000000000000" pitchFamily="2" charset="-122"/>
                <a:ea typeface="优设标题黑" panose="00000500000000000000" pitchFamily="2" charset="-122"/>
              </a:rPr>
              <a:t>小程序性能测试代码链接</a:t>
            </a:r>
            <a:endParaRPr lang="en-US" altLang="zh-CN" dirty="0">
              <a:solidFill>
                <a:schemeClr val="bg1"/>
              </a:solidFill>
              <a:latin typeface="优设标题黑" panose="00000500000000000000" pitchFamily="2" charset="-122"/>
              <a:ea typeface="优设标题黑" panose="000005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359077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A8F6AD-5C08-2077-E9F3-FF5082AE34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6C6873B-94F8-173E-34D1-D2823631A5EF}"/>
              </a:ext>
            </a:extLst>
          </p:cNvPr>
          <p:cNvSpPr txBox="1"/>
          <p:nvPr/>
        </p:nvSpPr>
        <p:spPr>
          <a:xfrm>
            <a:off x="652341" y="173480"/>
            <a:ext cx="64675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gradFill>
                  <a:gsLst>
                    <a:gs pos="0">
                      <a:srgbClr val="0679E4">
                        <a:lumMod val="91000"/>
                      </a:srgbClr>
                    </a:gs>
                    <a:gs pos="100000">
                      <a:srgbClr val="0679E4">
                        <a:lumMod val="92000"/>
                        <a:lumOff val="8000"/>
                      </a:srgbClr>
                    </a:gs>
                  </a:gsLst>
                  <a:lin ang="0" scaled="1"/>
                </a:gradFill>
                <a:latin typeface="优设标题黑" panose="00000500000000000000" pitchFamily="2" charset="-122"/>
                <a:ea typeface="优设标题黑" panose="00000500000000000000" pitchFamily="2" charset="-122"/>
              </a:rPr>
              <a:t>小程序设计</a:t>
            </a:r>
            <a:endParaRPr lang="en-US" altLang="zh-CN" sz="2800" dirty="0">
              <a:gradFill>
                <a:gsLst>
                  <a:gs pos="0">
                    <a:srgbClr val="0679E4">
                      <a:lumMod val="91000"/>
                    </a:srgbClr>
                  </a:gs>
                  <a:gs pos="100000">
                    <a:srgbClr val="0679E4">
                      <a:lumMod val="92000"/>
                      <a:lumOff val="8000"/>
                    </a:srgbClr>
                  </a:gs>
                </a:gsLst>
                <a:lin ang="0" scaled="1"/>
              </a:gradFill>
              <a:latin typeface="优设标题黑" panose="00000500000000000000" pitchFamily="2" charset="-122"/>
              <a:ea typeface="优设标题黑" panose="00000500000000000000" pitchFamily="2" charset="-122"/>
            </a:endParaRPr>
          </a:p>
        </p:txBody>
      </p:sp>
      <p:sp>
        <p:nvSpPr>
          <p:cNvPr id="3" name="íšľîḍê">
            <a:extLst>
              <a:ext uri="{FF2B5EF4-FFF2-40B4-BE49-F238E27FC236}">
                <a16:creationId xmlns:a16="http://schemas.microsoft.com/office/drawing/2014/main" id="{5DF35596-302C-A1E7-9830-78E303423174}"/>
              </a:ext>
            </a:extLst>
          </p:cNvPr>
          <p:cNvSpPr/>
          <p:nvPr/>
        </p:nvSpPr>
        <p:spPr>
          <a:xfrm>
            <a:off x="957141" y="1014296"/>
            <a:ext cx="9650676" cy="3526171"/>
          </a:xfrm>
          <a:prstGeom prst="roundRect">
            <a:avLst>
              <a:gd name="adj" fmla="val 6000"/>
            </a:avLst>
          </a:prstGeom>
          <a:solidFill>
            <a:schemeClr val="bg1">
              <a:lumMod val="95000"/>
            </a:schemeClr>
          </a:solidFill>
          <a:ln w="12700" cap="rnd">
            <a:noFill/>
            <a:prstDash val="solid"/>
            <a:round/>
            <a:headEnd/>
            <a:tailEnd/>
          </a:ln>
          <a:effectLst>
            <a:outerShdw sx="1000" sy="1000" algn="ctr" rotWithShape="0">
              <a:schemeClr val="bg1">
                <a:lumMod val="8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tx1"/>
                </a:solidFill>
                <a:latin typeface="+mn-ea"/>
              </a:rPr>
              <a:t>基础功能</a:t>
            </a:r>
            <a:r>
              <a:rPr lang="zh-CN" altLang="en-US" dirty="0">
                <a:solidFill>
                  <a:schemeClr val="tx1"/>
                </a:solidFill>
                <a:latin typeface="+mn-ea"/>
              </a:rPr>
              <a:t>：平台常见功能正常，具体模块详见</a:t>
            </a:r>
            <a:r>
              <a:rPr lang="zh-CN" altLang="en-US" dirty="0">
                <a:solidFill>
                  <a:schemeClr val="tx1"/>
                </a:solidFill>
                <a:latin typeface="+mn-ea"/>
                <a:hlinkClick r:id="rId2" action="ppaction://hlinksldjump"/>
              </a:rPr>
              <a:t>自动化功能测试报告</a:t>
            </a:r>
            <a:r>
              <a:rPr lang="zh-CN" altLang="en-US" dirty="0">
                <a:solidFill>
                  <a:schemeClr val="tx1"/>
                </a:solidFill>
                <a:latin typeface="+mn-ea"/>
              </a:rPr>
              <a:t>。 </a:t>
            </a:r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tx1"/>
                </a:solidFill>
                <a:latin typeface="+mn-ea"/>
              </a:rPr>
              <a:t>问题细节</a:t>
            </a:r>
            <a:r>
              <a:rPr lang="zh-CN" altLang="en-US" dirty="0">
                <a:solidFill>
                  <a:schemeClr val="tx1"/>
                </a:solidFill>
                <a:latin typeface="+mn-ea"/>
              </a:rPr>
              <a:t>： 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>
                <a:solidFill>
                  <a:schemeClr val="tx1"/>
                </a:solidFill>
                <a:latin typeface="+mn-ea"/>
              </a:rPr>
              <a:t>修改密码功能未设置新旧密码校验逻辑，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>
                <a:solidFill>
                  <a:schemeClr val="tx1"/>
                </a:solidFill>
                <a:latin typeface="+mn-ea"/>
              </a:rPr>
              <a:t>签到页面偶发服务器请求错误（推测高并发处理不足），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>
                <a:solidFill>
                  <a:schemeClr val="tx1"/>
                </a:solidFill>
                <a:latin typeface="+mn-ea"/>
              </a:rPr>
              <a:t>签到状态与实际不符（推测渲染未同步问题） 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>
                <a:solidFill>
                  <a:schemeClr val="tx1"/>
                </a:solidFill>
                <a:latin typeface="+mn-ea"/>
              </a:rPr>
              <a:t>经验值统计没有做的实时显示（推测是轮询数据库接口的问题） 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>
                <a:solidFill>
                  <a:schemeClr val="tx1"/>
                </a:solidFill>
                <a:latin typeface="+mn-ea"/>
              </a:rPr>
              <a:t>活动参与后状态显示延迟（浏览器渲染未同步） 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>
                <a:solidFill>
                  <a:schemeClr val="tx1"/>
                </a:solidFill>
                <a:latin typeface="+mn-ea"/>
              </a:rPr>
              <a:t>部分网址路由并未设置显式的入口链接（例如程序启动开屏页面、用户发帖列表）</a:t>
            </a:r>
          </a:p>
        </p:txBody>
      </p:sp>
      <p:sp>
        <p:nvSpPr>
          <p:cNvPr id="4" name="îṡ1îḍe">
            <a:hlinkClick r:id="rId3"/>
            <a:extLst>
              <a:ext uri="{FF2B5EF4-FFF2-40B4-BE49-F238E27FC236}">
                <a16:creationId xmlns:a16="http://schemas.microsoft.com/office/drawing/2014/main" id="{59D8DCAE-B5EA-356B-DA1D-208B50E3252D}"/>
              </a:ext>
            </a:extLst>
          </p:cNvPr>
          <p:cNvSpPr/>
          <p:nvPr/>
        </p:nvSpPr>
        <p:spPr>
          <a:xfrm>
            <a:off x="991097" y="4832297"/>
            <a:ext cx="4025167" cy="490438"/>
          </a:xfrm>
          <a:prstGeom prst="roundRect">
            <a:avLst/>
          </a:prstGeom>
          <a:gradFill flip="none" rotWithShape="1">
            <a:gsLst>
              <a:gs pos="0">
                <a:srgbClr val="187FFF">
                  <a:lumMod val="93000"/>
                </a:srgbClr>
              </a:gs>
              <a:gs pos="100000">
                <a:srgbClr val="0679E4">
                  <a:alpha val="72000"/>
                  <a:lumMod val="92000"/>
                  <a:lumOff val="8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优设标题黑" panose="00000500000000000000" pitchFamily="2" charset="-122"/>
                <a:ea typeface="优设标题黑" panose="00000500000000000000" pitchFamily="2" charset="-122"/>
              </a:rPr>
              <a:t>小程序功能测试代码链接</a:t>
            </a:r>
            <a:endParaRPr lang="en-US" altLang="zh-CN" dirty="0">
              <a:solidFill>
                <a:schemeClr val="bg1"/>
              </a:solidFill>
              <a:latin typeface="优设标题黑" panose="00000500000000000000" pitchFamily="2" charset="-122"/>
              <a:ea typeface="优设标题黑" panose="000005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016391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02A9CE-452D-7125-C67B-AFC31EF820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2F1FF3C-DD45-384D-6971-E08EDD27C0EF}"/>
              </a:ext>
            </a:extLst>
          </p:cNvPr>
          <p:cNvSpPr txBox="1"/>
          <p:nvPr/>
        </p:nvSpPr>
        <p:spPr>
          <a:xfrm>
            <a:off x="652341" y="173480"/>
            <a:ext cx="64675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gradFill>
                  <a:gsLst>
                    <a:gs pos="0">
                      <a:srgbClr val="0679E4">
                        <a:lumMod val="91000"/>
                      </a:srgbClr>
                    </a:gs>
                    <a:gs pos="100000">
                      <a:srgbClr val="0679E4">
                        <a:lumMod val="92000"/>
                        <a:lumOff val="8000"/>
                      </a:srgbClr>
                    </a:gs>
                  </a:gsLst>
                  <a:lin ang="0" scaled="1"/>
                </a:gradFill>
                <a:latin typeface="优设标题黑" panose="00000500000000000000" pitchFamily="2" charset="-122"/>
                <a:ea typeface="优设标题黑" panose="00000500000000000000" pitchFamily="2" charset="-122"/>
              </a:rPr>
              <a:t>内容方面</a:t>
            </a:r>
            <a:endParaRPr lang="en-US" altLang="zh-CN" sz="2800" dirty="0">
              <a:gradFill>
                <a:gsLst>
                  <a:gs pos="0">
                    <a:srgbClr val="0679E4">
                      <a:lumMod val="91000"/>
                    </a:srgbClr>
                  </a:gs>
                  <a:gs pos="100000">
                    <a:srgbClr val="0679E4">
                      <a:lumMod val="92000"/>
                      <a:lumOff val="8000"/>
                    </a:srgbClr>
                  </a:gs>
                </a:gsLst>
                <a:lin ang="0" scaled="1"/>
              </a:gradFill>
              <a:latin typeface="优设标题黑" panose="00000500000000000000" pitchFamily="2" charset="-122"/>
              <a:ea typeface="优设标题黑" panose="00000500000000000000" pitchFamily="2" charset="-122"/>
            </a:endParaRPr>
          </a:p>
        </p:txBody>
      </p:sp>
      <p:sp>
        <p:nvSpPr>
          <p:cNvPr id="3" name="íšľîḍê">
            <a:extLst>
              <a:ext uri="{FF2B5EF4-FFF2-40B4-BE49-F238E27FC236}">
                <a16:creationId xmlns:a16="http://schemas.microsoft.com/office/drawing/2014/main" id="{2CA03B75-BAAE-15CF-7702-498DB8F73ED6}"/>
              </a:ext>
            </a:extLst>
          </p:cNvPr>
          <p:cNvSpPr/>
          <p:nvPr/>
        </p:nvSpPr>
        <p:spPr>
          <a:xfrm>
            <a:off x="957141" y="1014296"/>
            <a:ext cx="9650676" cy="3526171"/>
          </a:xfrm>
          <a:prstGeom prst="roundRect">
            <a:avLst>
              <a:gd name="adj" fmla="val 6000"/>
            </a:avLst>
          </a:prstGeom>
          <a:solidFill>
            <a:schemeClr val="bg1">
              <a:lumMod val="95000"/>
            </a:schemeClr>
          </a:solidFill>
          <a:ln w="12700" cap="rnd">
            <a:noFill/>
            <a:prstDash val="solid"/>
            <a:round/>
            <a:headEnd/>
            <a:tailEnd/>
          </a:ln>
          <a:effectLst>
            <a:outerShdw sx="1000" sy="1000" algn="ctr" rotWithShape="0">
              <a:schemeClr val="bg1">
                <a:lumMod val="8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tx1"/>
                </a:solidFill>
                <a:latin typeface="+mn-ea"/>
              </a:rPr>
              <a:t>基础功能</a:t>
            </a:r>
            <a:r>
              <a:rPr lang="zh-CN" altLang="en-US" dirty="0">
                <a:solidFill>
                  <a:schemeClr val="tx1"/>
                </a:solidFill>
                <a:latin typeface="+mn-ea"/>
              </a:rPr>
              <a:t>：平台常见功能正常，具体模块详见</a:t>
            </a:r>
            <a:r>
              <a:rPr lang="zh-CN" altLang="en-US" dirty="0">
                <a:solidFill>
                  <a:schemeClr val="tx1"/>
                </a:solidFill>
                <a:latin typeface="+mn-ea"/>
                <a:hlinkClick r:id="rId2" action="ppaction://hlinksldjump"/>
              </a:rPr>
              <a:t>自动化功能测试报告</a:t>
            </a:r>
            <a:r>
              <a:rPr lang="zh-CN" altLang="en-US" dirty="0">
                <a:solidFill>
                  <a:schemeClr val="tx1"/>
                </a:solidFill>
                <a:latin typeface="+mn-ea"/>
              </a:rPr>
              <a:t>。 </a:t>
            </a:r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tx1"/>
                </a:solidFill>
                <a:latin typeface="+mn-ea"/>
              </a:rPr>
              <a:t>问题细节</a:t>
            </a:r>
            <a:r>
              <a:rPr lang="zh-CN" altLang="en-US" dirty="0">
                <a:solidFill>
                  <a:schemeClr val="tx1"/>
                </a:solidFill>
                <a:latin typeface="+mn-ea"/>
              </a:rPr>
              <a:t>： 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>
                <a:solidFill>
                  <a:schemeClr val="tx1"/>
                </a:solidFill>
                <a:latin typeface="+mn-ea"/>
              </a:rPr>
              <a:t>修改密码功能未设置新旧密码校验逻辑，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>
                <a:solidFill>
                  <a:schemeClr val="tx1"/>
                </a:solidFill>
                <a:latin typeface="+mn-ea"/>
              </a:rPr>
              <a:t>签到页面偶发服务器请求错误（推测高并发处理不足），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>
                <a:solidFill>
                  <a:schemeClr val="tx1"/>
                </a:solidFill>
                <a:latin typeface="+mn-ea"/>
              </a:rPr>
              <a:t>签到状态与实际不符（推测渲染未同步问题） 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>
                <a:solidFill>
                  <a:schemeClr val="tx1"/>
                </a:solidFill>
                <a:latin typeface="+mn-ea"/>
              </a:rPr>
              <a:t>经验值统计没有做的实时显示（推测是轮询数据库接口的问题） 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>
                <a:solidFill>
                  <a:schemeClr val="tx1"/>
                </a:solidFill>
                <a:latin typeface="+mn-ea"/>
              </a:rPr>
              <a:t>活动参与后状态显示延迟（浏览器渲染未同步） 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>
                <a:solidFill>
                  <a:schemeClr val="tx1"/>
                </a:solidFill>
                <a:latin typeface="+mn-ea"/>
              </a:rPr>
              <a:t>部分网址路由并未设置显式的入口链接（例如程序启动开屏页面、用户发帖列表）</a:t>
            </a:r>
          </a:p>
        </p:txBody>
      </p:sp>
      <p:sp>
        <p:nvSpPr>
          <p:cNvPr id="4" name="îṡ1îḍe">
            <a:hlinkClick r:id="rId3"/>
            <a:extLst>
              <a:ext uri="{FF2B5EF4-FFF2-40B4-BE49-F238E27FC236}">
                <a16:creationId xmlns:a16="http://schemas.microsoft.com/office/drawing/2014/main" id="{100BA6C0-B5F1-5226-73BF-84E2A6B78E88}"/>
              </a:ext>
            </a:extLst>
          </p:cNvPr>
          <p:cNvSpPr/>
          <p:nvPr/>
        </p:nvSpPr>
        <p:spPr>
          <a:xfrm>
            <a:off x="991097" y="4832297"/>
            <a:ext cx="4025167" cy="490438"/>
          </a:xfrm>
          <a:prstGeom prst="roundRect">
            <a:avLst/>
          </a:prstGeom>
          <a:gradFill flip="none" rotWithShape="1">
            <a:gsLst>
              <a:gs pos="0">
                <a:srgbClr val="187FFF">
                  <a:lumMod val="93000"/>
                </a:srgbClr>
              </a:gs>
              <a:gs pos="100000">
                <a:srgbClr val="0679E4">
                  <a:alpha val="72000"/>
                  <a:lumMod val="92000"/>
                  <a:lumOff val="8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优设标题黑" panose="00000500000000000000" pitchFamily="2" charset="-122"/>
                <a:ea typeface="优设标题黑" panose="00000500000000000000" pitchFamily="2" charset="-122"/>
              </a:rPr>
              <a:t>小程序功能测试代码链接</a:t>
            </a:r>
            <a:endParaRPr lang="en-US" altLang="zh-CN" dirty="0">
              <a:solidFill>
                <a:schemeClr val="bg1"/>
              </a:solidFill>
              <a:latin typeface="优设标题黑" panose="00000500000000000000" pitchFamily="2" charset="-122"/>
              <a:ea typeface="优设标题黑" panose="000005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535776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EF66BB-A8EC-15DC-DDD4-B3DAD65946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图形用户界面, 表格&#10;&#10;AI 生成的内容可能不正确。">
            <a:hlinkClick r:id="rId2"/>
            <a:extLst>
              <a:ext uri="{FF2B5EF4-FFF2-40B4-BE49-F238E27FC236}">
                <a16:creationId xmlns:a16="http://schemas.microsoft.com/office/drawing/2014/main" id="{458605D6-EA7B-6A50-3454-D8EE8C1135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470" y="802230"/>
            <a:ext cx="8803095" cy="588229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29229F65-9E08-0434-BC8E-125A0AE5A294}"/>
              </a:ext>
            </a:extLst>
          </p:cNvPr>
          <p:cNvSpPr txBox="1"/>
          <p:nvPr/>
        </p:nvSpPr>
        <p:spPr>
          <a:xfrm>
            <a:off x="652341" y="173480"/>
            <a:ext cx="64675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gradFill>
                  <a:gsLst>
                    <a:gs pos="0">
                      <a:srgbClr val="0679E4">
                        <a:lumMod val="91000"/>
                      </a:srgbClr>
                    </a:gs>
                    <a:gs pos="100000">
                      <a:srgbClr val="0679E4">
                        <a:lumMod val="92000"/>
                        <a:lumOff val="8000"/>
                      </a:srgbClr>
                    </a:gs>
                  </a:gsLst>
                  <a:lin ang="0" scaled="1"/>
                </a:gradFill>
                <a:latin typeface="优设标题黑" panose="00000500000000000000" pitchFamily="2" charset="-122"/>
                <a:ea typeface="优设标题黑" panose="00000500000000000000" pitchFamily="2" charset="-122"/>
              </a:rPr>
              <a:t>功能测试详情</a:t>
            </a:r>
            <a:endParaRPr lang="en-US" altLang="zh-CN" sz="2800" dirty="0">
              <a:gradFill>
                <a:gsLst>
                  <a:gs pos="0">
                    <a:srgbClr val="0679E4">
                      <a:lumMod val="91000"/>
                    </a:srgbClr>
                  </a:gs>
                  <a:gs pos="100000">
                    <a:srgbClr val="0679E4">
                      <a:lumMod val="92000"/>
                      <a:lumOff val="8000"/>
                    </a:srgbClr>
                  </a:gs>
                </a:gsLst>
                <a:lin ang="0" scaled="1"/>
              </a:gradFill>
              <a:latin typeface="优设标题黑" panose="00000500000000000000" pitchFamily="2" charset="-122"/>
              <a:ea typeface="优设标题黑" panose="00000500000000000000" pitchFamily="2" charset="-122"/>
            </a:endParaRPr>
          </a:p>
        </p:txBody>
      </p:sp>
      <p:sp>
        <p:nvSpPr>
          <p:cNvPr id="13" name="íšľîḍê">
            <a:extLst>
              <a:ext uri="{FF2B5EF4-FFF2-40B4-BE49-F238E27FC236}">
                <a16:creationId xmlns:a16="http://schemas.microsoft.com/office/drawing/2014/main" id="{894296B7-C325-911C-85ED-25B962A1733D}"/>
              </a:ext>
            </a:extLst>
          </p:cNvPr>
          <p:cNvSpPr/>
          <p:nvPr/>
        </p:nvSpPr>
        <p:spPr>
          <a:xfrm>
            <a:off x="6096000" y="1383379"/>
            <a:ext cx="3426372" cy="555171"/>
          </a:xfrm>
          <a:prstGeom prst="roundRect">
            <a:avLst>
              <a:gd name="adj" fmla="val 6000"/>
            </a:avLst>
          </a:prstGeom>
          <a:solidFill>
            <a:schemeClr val="bg1">
              <a:lumMod val="95000"/>
            </a:schemeClr>
          </a:solidFill>
          <a:ln w="12700" cap="rnd">
            <a:noFill/>
            <a:prstDash val="solid"/>
            <a:round/>
            <a:headEnd/>
            <a:tailEnd/>
          </a:ln>
          <a:effectLst>
            <a:outerShdw sx="1000" sy="1000" algn="ctr" rotWithShape="0">
              <a:schemeClr val="bg1">
                <a:lumMod val="8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ea typeface="阿里巴巴普惠体" panose="00020600040101010101"/>
                <a:cs typeface="Times New Roman" panose="02020603050405020304" pitchFamily="18" charset="0"/>
              </a:rPr>
              <a:t>主要功能模块均正常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阿里巴巴普惠体" panose="00020600040101010101"/>
              <a:cs typeface="Times New Roman" panose="02020603050405020304" pitchFamily="18" charset="0"/>
            </a:endParaRPr>
          </a:p>
        </p:txBody>
      </p:sp>
      <p:sp>
        <p:nvSpPr>
          <p:cNvPr id="8" name="íšľîḍê">
            <a:extLst>
              <a:ext uri="{FF2B5EF4-FFF2-40B4-BE49-F238E27FC236}">
                <a16:creationId xmlns:a16="http://schemas.microsoft.com/office/drawing/2014/main" id="{62D7998C-2011-260A-A25A-5C1792495A6F}"/>
              </a:ext>
            </a:extLst>
          </p:cNvPr>
          <p:cNvSpPr/>
          <p:nvPr/>
        </p:nvSpPr>
        <p:spPr>
          <a:xfrm>
            <a:off x="281068" y="2606837"/>
            <a:ext cx="1142402" cy="803770"/>
          </a:xfrm>
          <a:prstGeom prst="roundRect">
            <a:avLst>
              <a:gd name="adj" fmla="val 6000"/>
            </a:avLst>
          </a:prstGeom>
          <a:noFill/>
          <a:ln w="12700" cap="rnd">
            <a:noFill/>
            <a:prstDash val="solid"/>
            <a:round/>
            <a:headEnd/>
            <a:tailEnd/>
          </a:ln>
          <a:effectLst>
            <a:outerShdw sx="1000" sy="1000" algn="ctr" rotWithShape="0">
              <a:schemeClr val="bg1">
                <a:lumMod val="8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ea typeface="阿里巴巴普惠体" panose="00020600040101010101"/>
                <a:cs typeface="Times New Roman" panose="02020603050405020304" pitchFamily="18" charset="0"/>
              </a:rPr>
              <a:t>点击图片跳转报告文件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ea typeface="阿里巴巴普惠体" panose="00020600040101010101"/>
                <a:cs typeface="Times New Roman" panose="02020603050405020304" pitchFamily="18" charset="0"/>
              </a:rPr>
              <a:t>👉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阿里巴巴普惠体" panose="00020600040101010101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52815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92CE8A-1CD5-8621-F2AE-EB692403E7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039EAF1F-C4C0-7F5A-F20E-B863F295D13D}"/>
              </a:ext>
            </a:extLst>
          </p:cNvPr>
          <p:cNvSpPr txBox="1"/>
          <p:nvPr/>
        </p:nvSpPr>
        <p:spPr>
          <a:xfrm>
            <a:off x="652341" y="173480"/>
            <a:ext cx="64675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gradFill>
                  <a:gsLst>
                    <a:gs pos="0">
                      <a:srgbClr val="0679E4">
                        <a:lumMod val="91000"/>
                      </a:srgbClr>
                    </a:gs>
                    <a:gs pos="100000">
                      <a:srgbClr val="0679E4">
                        <a:lumMod val="92000"/>
                        <a:lumOff val="8000"/>
                      </a:srgbClr>
                    </a:gs>
                  </a:gsLst>
                  <a:lin ang="0" scaled="1"/>
                </a:gradFill>
                <a:latin typeface="优设标题黑" panose="00000500000000000000" pitchFamily="2" charset="-122"/>
                <a:ea typeface="优设标题黑" panose="00000500000000000000" pitchFamily="2" charset="-122"/>
              </a:rPr>
              <a:t>性能测试详情</a:t>
            </a:r>
            <a:endParaRPr lang="en-US" altLang="zh-CN" sz="2800" dirty="0">
              <a:gradFill>
                <a:gsLst>
                  <a:gs pos="0">
                    <a:srgbClr val="0679E4">
                      <a:lumMod val="91000"/>
                    </a:srgbClr>
                  </a:gs>
                  <a:gs pos="100000">
                    <a:srgbClr val="0679E4">
                      <a:lumMod val="92000"/>
                      <a:lumOff val="8000"/>
                    </a:srgbClr>
                  </a:gs>
                </a:gsLst>
                <a:lin ang="0" scaled="1"/>
              </a:gradFill>
              <a:latin typeface="优设标题黑" panose="00000500000000000000" pitchFamily="2" charset="-122"/>
              <a:ea typeface="优设标题黑" panose="00000500000000000000" pitchFamily="2" charset="-122"/>
            </a:endParaRPr>
          </a:p>
        </p:txBody>
      </p:sp>
      <p:sp>
        <p:nvSpPr>
          <p:cNvPr id="13" name="íšľîḍê">
            <a:extLst>
              <a:ext uri="{FF2B5EF4-FFF2-40B4-BE49-F238E27FC236}">
                <a16:creationId xmlns:a16="http://schemas.microsoft.com/office/drawing/2014/main" id="{FFCBB2EB-25ED-81EE-0391-4A51C08DD40F}"/>
              </a:ext>
            </a:extLst>
          </p:cNvPr>
          <p:cNvSpPr/>
          <p:nvPr/>
        </p:nvSpPr>
        <p:spPr>
          <a:xfrm>
            <a:off x="2397040" y="5924556"/>
            <a:ext cx="3426372" cy="555171"/>
          </a:xfrm>
          <a:prstGeom prst="roundRect">
            <a:avLst>
              <a:gd name="adj" fmla="val 6000"/>
            </a:avLst>
          </a:prstGeom>
          <a:solidFill>
            <a:schemeClr val="bg1">
              <a:lumMod val="95000"/>
            </a:schemeClr>
          </a:solidFill>
          <a:ln w="12700" cap="rnd">
            <a:noFill/>
            <a:prstDash val="solid"/>
            <a:round/>
            <a:headEnd/>
            <a:tailEnd/>
          </a:ln>
          <a:effectLst>
            <a:outerShdw sx="1000" sy="1000" algn="ctr" rotWithShape="0">
              <a:schemeClr val="bg1">
                <a:lumMod val="8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ea typeface="阿里巴巴普惠体" panose="00020600040101010101"/>
                <a:cs typeface="Times New Roman" panose="02020603050405020304" pitchFamily="18" charset="0"/>
              </a:rPr>
              <a:t>Chrome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ea typeface="阿里巴巴普惠体" panose="00020600040101010101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ea typeface="阿里巴巴普惠体" panose="00020600040101010101"/>
                <a:cs typeface="Times New Roman" panose="02020603050405020304" pitchFamily="18" charset="0"/>
              </a:rPr>
              <a:t>lighthouse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ea typeface="阿里巴巴普惠体" panose="00020600040101010101"/>
                <a:cs typeface="Times New Roman" panose="02020603050405020304" pitchFamily="18" charset="0"/>
              </a:rPr>
              <a:t>评价得分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阿里巴巴普惠体" panose="00020600040101010101"/>
              <a:cs typeface="Times New Roman" panose="02020603050405020304" pitchFamily="18" charset="0"/>
            </a:endParaRPr>
          </a:p>
        </p:txBody>
      </p:sp>
      <p:pic>
        <p:nvPicPr>
          <p:cNvPr id="4" name="图片 3" descr="电脑萤幕的截图&#10;&#10;AI 生成的内容可能不正确。">
            <a:extLst>
              <a:ext uri="{FF2B5EF4-FFF2-40B4-BE49-F238E27FC236}">
                <a16:creationId xmlns:a16="http://schemas.microsoft.com/office/drawing/2014/main" id="{53094687-BB6B-244A-9AD4-B35AA930D2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56544"/>
            <a:ext cx="7953304" cy="5344912"/>
          </a:xfrm>
          <a:prstGeom prst="rect">
            <a:avLst/>
          </a:prstGeom>
        </p:spPr>
      </p:pic>
      <p:pic>
        <p:nvPicPr>
          <p:cNvPr id="6" name="图片 5" descr="图形用户界面, 表格&#10;&#10;AI 生成的内容可能不正确。">
            <a:hlinkClick r:id="rId3"/>
            <a:extLst>
              <a:ext uri="{FF2B5EF4-FFF2-40B4-BE49-F238E27FC236}">
                <a16:creationId xmlns:a16="http://schemas.microsoft.com/office/drawing/2014/main" id="{1FB43B17-6DC9-F066-CDBA-6559B1828D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3304" y="626993"/>
            <a:ext cx="3702668" cy="6231007"/>
          </a:xfrm>
          <a:prstGeom prst="rect">
            <a:avLst/>
          </a:prstGeom>
        </p:spPr>
      </p:pic>
      <p:sp>
        <p:nvSpPr>
          <p:cNvPr id="8" name="íšľîḍê">
            <a:extLst>
              <a:ext uri="{FF2B5EF4-FFF2-40B4-BE49-F238E27FC236}">
                <a16:creationId xmlns:a16="http://schemas.microsoft.com/office/drawing/2014/main" id="{891ABA86-49DB-B928-52D8-1917F706CDC1}"/>
              </a:ext>
            </a:extLst>
          </p:cNvPr>
          <p:cNvSpPr/>
          <p:nvPr/>
        </p:nvSpPr>
        <p:spPr>
          <a:xfrm>
            <a:off x="6007727" y="490383"/>
            <a:ext cx="2362283" cy="402771"/>
          </a:xfrm>
          <a:prstGeom prst="roundRect">
            <a:avLst>
              <a:gd name="adj" fmla="val 6000"/>
            </a:avLst>
          </a:prstGeom>
          <a:noFill/>
          <a:ln w="12700" cap="rnd">
            <a:noFill/>
            <a:prstDash val="solid"/>
            <a:round/>
            <a:headEnd/>
            <a:tailEnd/>
          </a:ln>
          <a:effectLst>
            <a:outerShdw sx="1000" sy="1000" algn="ctr" rotWithShape="0">
              <a:schemeClr val="bg1">
                <a:lumMod val="8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ea typeface="阿里巴巴普惠体" panose="00020600040101010101"/>
                <a:cs typeface="Times New Roman" panose="02020603050405020304" pitchFamily="18" charset="0"/>
              </a:rPr>
              <a:t>点击图片跳转报告文件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ea typeface="阿里巴巴普惠体" panose="00020600040101010101"/>
                <a:cs typeface="Times New Roman" panose="02020603050405020304" pitchFamily="18" charset="0"/>
              </a:rPr>
              <a:t>👉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阿里巴巴普惠体" panose="00020600040101010101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33371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-文本框 3">
            <a:extLst>
              <a:ext uri="{FF2B5EF4-FFF2-40B4-BE49-F238E27FC236}">
                <a16:creationId xmlns:a16="http://schemas.microsoft.com/office/drawing/2014/main" id="{BB52E533-6F56-461F-9A7E-3644E09B9E5C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4083423" y="2595364"/>
            <a:ext cx="40251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请大家批评指教</a:t>
            </a:r>
          </a:p>
        </p:txBody>
      </p:sp>
      <p:sp>
        <p:nvSpPr>
          <p:cNvPr id="68" name="PA-文本框 67">
            <a:extLst>
              <a:ext uri="{FF2B5EF4-FFF2-40B4-BE49-F238E27FC236}">
                <a16:creationId xmlns:a16="http://schemas.microsoft.com/office/drawing/2014/main" id="{692F7F0F-FAAE-4E15-B783-0AE83DA66DC1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3474334" y="3554750"/>
            <a:ext cx="524333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spc="350" dirty="0">
                <a:gradFill>
                  <a:gsLst>
                    <a:gs pos="0">
                      <a:srgbClr val="0679E4">
                        <a:lumMod val="91000"/>
                      </a:srgbClr>
                    </a:gs>
                    <a:gs pos="100000">
                      <a:srgbClr val="0679E4">
                        <a:lumMod val="92000"/>
                        <a:lumOff val="8000"/>
                        <a:alpha val="72000"/>
                      </a:srgbClr>
                    </a:gs>
                  </a:gsLst>
                  <a:lin ang="5400000" scaled="1"/>
                </a:gra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Thanks!!</a:t>
            </a:r>
            <a:endParaRPr lang="zh-CN" altLang="en-US" sz="6000" spc="350" dirty="0">
              <a:gradFill>
                <a:gsLst>
                  <a:gs pos="0">
                    <a:srgbClr val="0679E4">
                      <a:lumMod val="91000"/>
                    </a:srgbClr>
                  </a:gs>
                  <a:gs pos="100000">
                    <a:srgbClr val="0679E4">
                      <a:lumMod val="92000"/>
                      <a:lumOff val="8000"/>
                      <a:alpha val="72000"/>
                    </a:srgbClr>
                  </a:gs>
                </a:gsLst>
                <a:lin ang="5400000" scaled="1"/>
              </a:gradFill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390A6A4-6681-4623-BAA1-942E5AE111A0}"/>
              </a:ext>
            </a:extLst>
          </p:cNvPr>
          <p:cNvSpPr txBox="1"/>
          <p:nvPr/>
        </p:nvSpPr>
        <p:spPr>
          <a:xfrm>
            <a:off x="5051712" y="6581001"/>
            <a:ext cx="20885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gradFill>
                  <a:gsLst>
                    <a:gs pos="0">
                      <a:srgbClr val="0679E4">
                        <a:lumMod val="91000"/>
                      </a:srgbClr>
                    </a:gs>
                    <a:gs pos="100000">
                      <a:srgbClr val="0679E4">
                        <a:alpha val="72000"/>
                        <a:lumMod val="92000"/>
                        <a:lumOff val="8000"/>
                      </a:srgbClr>
                    </a:gs>
                  </a:gsLst>
                  <a:lin ang="0" scaled="1"/>
                </a:gradFill>
                <a:latin typeface="阿里巴巴普惠体 Heavy" panose="00020600040101010101" pitchFamily="18" charset="-122"/>
                <a:ea typeface="阿里巴巴普惠体 Heavy" panose="00020600040101010101" pitchFamily="18" charset="-122"/>
              </a:rPr>
              <a:t>求实鼎新</a:t>
            </a:r>
          </a:p>
        </p:txBody>
      </p:sp>
    </p:spTree>
    <p:extLst>
      <p:ext uri="{BB962C8B-B14F-4D97-AF65-F5344CB8AC3E}">
        <p14:creationId xmlns:p14="http://schemas.microsoft.com/office/powerpoint/2010/main" val="327621962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41206;#92364;#152795;#7917;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10209</TotalTime>
  <Words>579</Words>
  <Application>Microsoft Macintosh PowerPoint</Application>
  <PresentationFormat>宽屏</PresentationFormat>
  <Paragraphs>59</Paragraphs>
  <Slides>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20" baseType="lpstr">
      <vt:lpstr>阿里巴巴普惠体</vt:lpstr>
      <vt:lpstr>阿里巴巴普惠体 Heavy</vt:lpstr>
      <vt:lpstr>等线</vt:lpstr>
      <vt:lpstr>思源宋体 CN Heavy</vt:lpstr>
      <vt:lpstr>思源宋体 CN Medium</vt:lpstr>
      <vt:lpstr>优设标题黑</vt:lpstr>
      <vt:lpstr>Arial</vt:lpstr>
      <vt:lpstr>Calibri</vt:lpstr>
      <vt:lpstr>Impact</vt:lpstr>
      <vt:lpstr>Times New Roman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王奕博</dc:creator>
  <cp:lastModifiedBy>一帆 张</cp:lastModifiedBy>
  <cp:revision>301</cp:revision>
  <dcterms:created xsi:type="dcterms:W3CDTF">2020-10-06T06:09:52Z</dcterms:created>
  <dcterms:modified xsi:type="dcterms:W3CDTF">2025-07-23T12:53:33Z</dcterms:modified>
</cp:coreProperties>
</file>